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1b6ea1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1b6ea1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b6ea1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b6ea1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b6ea1e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b6ea1e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b6ea1e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b6ea1e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1b6ea1e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1b6ea1e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1b6ea1ef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1b6ea1ef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1b6ea1e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1b6ea1e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1b6ea1ef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1b6ea1ef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1b6ea1e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1b6ea1e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Artificial Intelligence and Why It Matters in 2024?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912429" y="202200"/>
            <a:ext cx="4195200" cy="10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39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Készítette: Sárosi Márton</a:t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Köszönöm a figyelmet!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 az AI?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AI nem más, mint: “emberi intelligencia gépek általi szimulációja”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Ezt manapság bármilyen területen lehet hasznosítani.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 AI olyan technológia, amellyel naponta találkozunk. </a:t>
            </a:r>
            <a:br>
              <a:rPr lang="en"/>
            </a:br>
            <a:r>
              <a:rPr lang="en"/>
              <a:t>(gyakran anélkül, hogy észrevennénk)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Az AI célja olyan rendszerek létrehozása, amelyek képesek az emberi intelligenciát igénylő feladatok végrehajtására. </a:t>
            </a:r>
            <a:br>
              <a:rPr lang="en"/>
            </a:br>
            <a:r>
              <a:rPr lang="en"/>
              <a:t>(döntéshozatal,problémamegoldás, tapasztalatokból való tanulás)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Honnan kezdődött?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1950: Alan Turing (brit matematikus) &gt;  “Tudnak-e gondolkodni a gépek?”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Turing-teszt: a gép képes-e emberi viselkedést imitálni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1990: technológiai fejlodes, képes kihasználni a bonyolultabb algoritmusokat és az elérhető konfigurációt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Mérföldkövek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81" y="0"/>
            <a:ext cx="549182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ss Grandmaster Beaten by AI Predicts It Will 'Destroy' Most Jobs -  Business Insider" id="74" name="Google Shape;74;p16"/>
          <p:cNvPicPr preferRelativeResize="0"/>
          <p:nvPr/>
        </p:nvPicPr>
        <p:blipFill rotWithShape="1">
          <a:blip r:embed="rId4">
            <a:alphaModFix/>
          </a:blip>
          <a:srcRect b="4021" l="0" r="4021" t="0"/>
          <a:stretch/>
        </p:blipFill>
        <p:spPr>
          <a:xfrm>
            <a:off x="0" y="1147725"/>
            <a:ext cx="3505199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AI legfontosabb alkotói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45575" y="1040075"/>
            <a:ext cx="858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Alan Turing</a:t>
            </a:r>
            <a:br>
              <a:rPr lang="en"/>
            </a:br>
            <a:r>
              <a:rPr lang="en"/>
              <a:t>Az AI alapjainak megteremtője, akinek elméletei forradalmasították a számítástechnikát.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78700" y="1878450"/>
            <a:ext cx="858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John McCarthy</a:t>
            </a:r>
            <a:br>
              <a:rPr lang="en"/>
            </a:br>
            <a:r>
              <a:rPr lang="en"/>
              <a:t>Ő alkotta meg a 'mesterséges intelligencia' kifejezést, ami az AI területének alapját képezi.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2716825"/>
            <a:ext cx="858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Marvin Minsky</a:t>
            </a:r>
            <a:br>
              <a:rPr lang="en"/>
            </a:br>
            <a:r>
              <a:rPr lang="en"/>
              <a:t>Az AI kutatás úttörője, aki számos innovációval gazdagította a területet.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3627275"/>
            <a:ext cx="8586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Geoffrey Hinton</a:t>
            </a:r>
            <a:br>
              <a:rPr lang="en"/>
            </a:br>
            <a:r>
              <a:rPr lang="en"/>
              <a:t>A mélytanulás (Deep Learning) fejlesztése révén forradalmasította az AI alkalmazásait.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AI alkalmazásai napjainkban</a:t>
            </a:r>
            <a:endParaRPr sz="27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Chatbotok és virtuális asszisztensek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Ajánlórendszerek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Egészségügyi diagnosztika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Önvezető autók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6133" l="80" r="-80" t="17390"/>
          <a:stretch/>
        </p:blipFill>
        <p:spPr>
          <a:xfrm>
            <a:off x="-5525" y="0"/>
            <a:ext cx="9168851" cy="40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8600" y="161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Az AI megbízhatósága</a:t>
            </a:r>
            <a:endParaRPr b="1" sz="282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2192225"/>
            <a:ext cx="9144003" cy="29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