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1c42003cd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1c42003cd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1c42003cd_0_2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1c42003cd_0_2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1c42003c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1c42003c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c42003cd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c42003cd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1c42003cd_0_2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1c42003cd_0_2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1c42003cd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1c42003cd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1c42003cd_0_2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1c42003cd_0_2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1c42003cd_0_2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1c42003cd_0_2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1c42003cd_0_2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1c42003cd_0_2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1c42003cd_0_2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1c42003cd_0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Mesterséges Intelligencia Rövid Története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Elméleti Alapoktól a Modern Alkalmazásoki</a:t>
            </a:r>
            <a:r>
              <a:rPr lang="hu"/>
              <a:t>g</a:t>
            </a:r>
            <a:br>
              <a:rPr lang="hu"/>
            </a:br>
            <a:r>
              <a:rPr lang="hu"/>
              <a:t>Mizsei Mátyás - 12.K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Neurális Hálók Felemelkedése (2010-es évek)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 2010-es években a mesterséges intelligencia új korszakába lépett, a deep learning (mélytanulás) technika megjelenésével. A konvolúciós és rekurzív neurális hálók forradalmasították a képfelismerést és a természetes nyelvfeldolgozást.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154600" y="2233200"/>
            <a:ext cx="4834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0100" y="1050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az AI-ba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0100" y="2425750"/>
            <a:ext cx="5518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 mesterséges intelligencia (AI) a számítógépek és szoftverek olyan területe, amely lehetővé teszi a gépek számára, hogy emberi intelligenciát utánzó feladatokat végezzenek. Az AI alkalmazásai ma már szinte minden területen jelen vannak, a kommunikációtól kezdve az egészségügyön át az autóiparig.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00" y="231925"/>
            <a:ext cx="4249399" cy="21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Korai Kezdetek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Az AI története az 1950-es évekre nyúlik vissza, amikor Alan Turing, brit matematikus és logikus, bevezette a Turing-tesztet. Ez a teszt arra szolgál, hogy meghatározza, képes-e egy gép emberi módon viselkedni, vagyis intelligens képességeket mutatni.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150" y="2275475"/>
            <a:ext cx="3786975" cy="2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AI Születése (1956)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135650" y="1017450"/>
            <a:ext cx="3129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Az AI kifejezés hivatalosan a Dartmouth Konferencián született meg 1956-ban. Ezt a konferenciát John McCarthy, Marvin Minsky, Nathaniel Rochester és Claude Shannon szervezte. A konferencia célja az volt, hogy megvizsgálják, hogyan lehetne gépeket intelligenssé tenni.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0" y="2404300"/>
            <a:ext cx="4186799" cy="24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Formáló Évek (1950-es évek - 1960-as évek)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 korai AI programok közé tartozik a Logic Theorist, amelyet 1955-ben hoztak létre, és a General Problem Solver, amely 1957-ben készült el. Ezek a programok az emberi gondolkodás szimbolikus modellezésére épültek, és a problémamegoldás új lehetőségeit nyitották meg.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Első AI Tél (1970-es évek)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Az 1970-es években az AI fejlődése lelassult, amit az "AI tél" néven ismert időszak jellemzett. Az elvárások és a lehetőségek közötti eltérés miatt sok kutatás megszorításokba ütközött, és a finanszírozás is csökkent.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Újraéledés és Szakértői Rendszerek (1980-as évek)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820725" y="1083225"/>
            <a:ext cx="33447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Az 1980-as években az AI új életre kelt, főleg a szakértői rendszerek megjelenése révén. Ezek a programok képesek voltak specifikus tudás alapján döntéseket hozni. Kulcs példáiként említhetjük a MYCIN-t (orvosi diagnosztikai rendszer) és a DENDRAL-t (kémiai elemzésekhez).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50" y="1536300"/>
            <a:ext cx="3163251" cy="31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Második AI Tél (1980-as évek vége - 1990-es évek)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 1980-as évek végén azonban a szakértői rendszerek iránti érdeklődés csökkent, ami a második "AI télhez" vezetett. A túlzott várakozások és a megvalósítás nehézségei miatt a kutatási források újra csökkentek.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6231F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AI Feltámadása (1990-es évek - 2000-es évek)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9822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>
                <a:solidFill>
                  <a:schemeClr val="lt1"/>
                </a:solidFill>
              </a:rPr>
              <a:t>A 1990-es években az AI újra fellendült, az új gépi tanulási technikák és a számítástechnikai teljesítmény növekedésének köszönhetően. 1997-ben az IBM Deep Blue programja legyőzte Garry Kasparov világbajnok sakkozót, ami mérföldkő volt az AI fejlődésében.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94" y="1152475"/>
            <a:ext cx="4608100" cy="26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