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86C2-3C0F-4BD7-8EB1-BCC277254DE9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16A8D-6C73-43A4-9BB7-B7D078E51B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90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MI olyan gépek, amelyek úgy viselkednek, mintha gondolkoznának.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Szűk (gyenge) mesterséges intelligencia: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Egyetlen, jól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körülhatárolt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feladatra specializálódott rendszerek. Például: sakkjátszás, arcfelismerés,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ajánlórendszerek.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Általános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(erős) mesterséges intelligencia: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Olyan elméleti rendszer, amely képes bármilyen intellektuális feladatot elvégezni, amit egy ember is. Még fejlesztés alatt áll, és számos filozófiai és technikai kihívást rejt magában.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Egészségügy: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Betegségek diagnosztizálása, gyógyszerfejlesztés, személyre szabott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kezelések.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Pénzügy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Adat elemzés, csalásfelismerés, algoritmikus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kereskedés.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Autóipar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Önállóan vezető autók, járművek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karbantartása.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Gyártás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Robotika, minőségellenőrzés, prediktív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karbantartás.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Szórakozás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Játékok, virtuális valóság, tartalom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ajánlás.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Üzleti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élet: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Ügyfélszolgálat, marketing, HR.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385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gyorsan fejlődik, és egyre több területen jelenik meg. A jövőben még okosabb és sokoldalúbb AI-k várhatók, amelyek forradalmasíthatják életünket. Ugyanakkor felmerül a kérdés, hogy az AI milyen hatással lesz a munkaerőpiacra és az emberiség egészére. Fontos, hogy az AI fejlesztését etikusan végezzük, és felkészüljünk az előttünk álló kihívásokra.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90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MI gondolata évezredekkel ezelőtt gyökerezik az ókori mítoszokban. A filozófusok is foglalkoztak a mesterséges intelligencia lehetőségével. A számítógépek megjelenése új korszakot nyitott az MI-kutatásban, és napjainkban már az életünk számos területét áthatja ez a technológia.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780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MI fejlődése lassulni látszik. Ennek oka a kezdeti túlzott elvárások és a technológiai korlátok. Az MI-modellek képzése hatalmas mennyiségű adatot és számítási kapacitást igényel, emellett etikai kérdések is felmerülnek.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27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számítási teljesítmény növekedése, az algoritmusok fejlődése és az adatmennyiség exponenciális növekedése együttesen teszik lehetővé az MI rendszerek egyre gyorsabb és hatékonyabb fejlődését. Ezek a tényezők kölcsönhatásban vannak egymással, és egymást erősítik.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705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1997-ben a Deep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számítógép legyőzte a sakk világbajnokát. Ez a győzelem bizonyította, hogy a gépek képesek felülmúlni az embert bonyolult gondolkodást igénylő feladatokban. A Deep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hatalmas számítási kapacitással rendelkezett, és milliónyi lehetséges lépést tudott előre kiszámítani.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 a mérkőzés felgyorsította az MI-kutatásokat, és új kérdéseket vetett fel az MI jövőjével kapcsolatban.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330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önvezető autók a jövő közlekedésének ígéretes megoldásai. Működésük alapja az érzékelők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lidarok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radarok, kamerák) és a mesterséges intelligencia összehangolt működése. Az érzékelők által gyűjtött adatokat az AI elemzi, és ennek alapján hozza meg a vezetési döntéseket.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önvezető autózás története az 1980-as évekre nyúlik vissza, de az elmúlt évtizedben tapasztalható a legnagyobb fejlődés. Az önvezető autók számos előnnyel járnak, mint például a fokozott biztonság és a forgalmi dugók csökkentése. Ugyanakkor számos kihívással is szembesülünk, mint például a jogi szabályozás és az etikai kérdések. A teljes körű bevezetésükhöz még számos fejlesztésre van szükség.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94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neurális hálózatok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 emberi agy működését utánzó matematikai modellek. A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forradalomnak köszönhetően ezek a hálózatok képesek tanulni és rendkívül komplex feladatokat megoldani.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mesterséges neuronok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összekapcsolódásával létrejövő rétegekben az adatok feldolgozása történik.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képfelismerés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beszédfelismerés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természetes nyelv feldolgozás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az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önvezető autók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csak néhány példa a neurális hálózatok sokrétű alkalmazási területeire.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nagy adathalmazok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növekvő számítási kapacitás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tette lehetővé, hogy a neurális hálózatok a mesterséges intelligencia egyik legfontosabb eszközévé váljanak.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6453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hatalmas mennyiségű adatot jelent, amelyeket hagyományos módszerekkel nehéz feldolgozni.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mesterséges intelligencia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pedig ezeknek az adatoknak az elemzésére, mintázatok felismerésére és döntések meghozatalára szolgál.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neurális hálózatok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például nagy mennyiségű adatból tanulnak, így képesek például képeket felismerni vagy szövegeket fordítani.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 MI üzemanyaga, hiszen minél több adat áll rendelkezésre, annál pontosabb és hatékonyabb lesz a mesterséges intelligencia.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390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már szerves része életünknek.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Egészségügyben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segít a betegségek diagnosztizálásában, gyógyszerfejlesztésben és személyre szabott kezelési tervek kialakításában.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Pénzügyben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 adathalmozásnak és az elemzésnek köszönhetően hatékonyabbá teszi a befektetéseket, a csalások felderítését és az ügyfélszolgálatot. A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szórakozás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területén pedig személyre szabott ajánlásokat tesz, új tartalmakat generál és javítja a felhasználói élményt. Az AI hatása az életünkre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egyre jelentősebb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automatizál feladatokat, növeli a hatékonyságot, és új lehetőségeket teremt. Ugyanakkor felvet etikai kérdéseket is, mint például az adatvédelem, a munkaerőpiac alakulása és a felelősség kérdése az AI által hozott döntések esetén.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16A8D-6C73-43A4-9BB7-B7D078E51B24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32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46DD-B903-04E5-3B7E-378C3126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4E74-41F0-8CCB-C930-6F8285683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250C-6E80-8211-9DBD-03347FBC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0D4-2BF7-9A09-6512-79D9A1AE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8A5C-AEC4-BC16-70DD-BCCD546C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24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90A3-16E9-E06E-D8E4-AECD5D72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81DD-EB44-7039-019F-B7715BB81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F968-D8ED-69DA-FAB4-399908F5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2F68-3DE7-8630-AD39-F95FBC7C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0635-5147-E201-DE52-0E53E94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25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D90B2-5E83-05B7-4637-327D0E9CE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41EC6-142E-B6CA-80DE-F5E437E8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A6CA-5ACB-F7EA-12A5-6A2F1AE6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3631-D092-3C22-2B57-CC0F6BF6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8079-32AD-BB80-E162-C19E7147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8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EC42-49BB-213F-1E2C-1160935D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4FAF-4AE8-A82A-E4A2-EFD26AEB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862C-40A4-A3BC-9412-981C391C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285CE-5439-C957-E13E-7D5C646D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27F5-8D31-42F7-1AEB-F0390DA9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188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9F88-C551-8BA8-7F7F-BE32B741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AF87-6B91-1DBA-1D4B-F30A2CA21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F27CF-8042-A1B0-7765-6DEF4DDE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7919-A56E-CF23-EA6E-7F5ED08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F822-09F3-F5E0-D621-ACFB4592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097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4B12-F9A4-9709-3AAF-63764416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A553-E6EE-7984-0B51-E36130F5B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2A01B-C927-EA50-559A-2BDAEC8E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48C9-2858-2CEE-F86E-36034605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E8D8-FF96-57FE-8AB4-D1A2CFA0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A06B9-B66A-4291-931A-6F80375D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40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2938-12AD-3944-CE7A-9388A389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DED0-F360-B8F3-F09E-28F9C9491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E255-85C3-BDAA-90CA-211BE616D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F9774-840F-4F4A-DD3F-0B6046F07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F0546-03AD-4374-D8A2-D95439423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5F91A-6181-8541-717E-A9331B44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2114F-64E9-EDA1-AF5B-0A6DB54A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8880D-FE19-108E-DFBE-67147908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95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E954-B3E5-9133-79E4-6E3E592E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D6367-7FAF-1999-7FF4-0A52D3A8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131FB-5A75-66AE-C4CF-A1CAE2F7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FF46B-30E5-F02F-EB71-2FDA2902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01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AA1F8-A721-B04B-C1AA-43F0DC0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A49EE-9F20-18A1-C940-59C4CC91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A7BD-EC20-AA8C-D123-7AB29828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1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F6D3-42B6-1C3A-42AC-664EE96A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26EB-EF5D-3FD8-0468-7F768FBF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D3DB-44A6-BF06-D025-47FF2E74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1C179-072C-DBA4-C109-01721711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3E436-DF50-AA60-8403-CE25ACCB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6E8B-1E67-2065-6863-85FAF32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8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4BD8-6703-128E-52F5-B8A22941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ABABA-71AD-AD19-582B-A94C233B3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8768D-435E-CB3C-8BC7-AAA4B6AC8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41D4D-E8DA-5B85-4D19-6E4DC9F0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EE3F3-600B-C3A8-AD5D-40982937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A52E6-517B-A63B-963C-9088E344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73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2DB82-6672-8305-6B17-B2052F1D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A81A6-5DEB-7E9A-B175-799F5708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5A5C-5EF1-0E25-5A80-BD09C40BE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7CA81-8889-4812-A805-1B3071C3462D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BF1D-DFF1-8B9B-CEF8-3147BB252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D82C-53AE-64A2-CB2C-CA2F1E84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AB70B-8575-4231-ABE1-BDAE3E1F9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57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24A8-1A7B-34EF-5964-4F21AEBC8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mesterséges intelligencia története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5F24B-C614-2027-07FC-04DBBA061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 Sztanyik Zoltán</a:t>
            </a:r>
          </a:p>
        </p:txBody>
      </p:sp>
    </p:spTree>
    <p:extLst>
      <p:ext uri="{BB962C8B-B14F-4D97-AF65-F5344CB8AC3E}">
        <p14:creationId xmlns:p14="http://schemas.microsoft.com/office/powerpoint/2010/main" val="24059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D091-7F76-C91D-D214-E21DED2C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a mindennapi életben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D8A1-D49E-EB3B-6892-02082D83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jelenléte a hétköznapokban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alkalmazásai különböző területeken (egészségügy, pénzügy, szórakozás)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hatása az életünkre</a:t>
            </a:r>
          </a:p>
        </p:txBody>
      </p:sp>
    </p:spTree>
    <p:extLst>
      <p:ext uri="{BB962C8B-B14F-4D97-AF65-F5344CB8AC3E}">
        <p14:creationId xmlns:p14="http://schemas.microsoft.com/office/powerpoint/2010/main" val="3553541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2924-FE7B-E955-0E73-8C936A1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és a jövő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43F1-CCEB-9B6A-BD90-EAAFC0CC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lehetséges jövőbeli fejleményei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hatása a munkaerőpiacra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és az emberiség kapcsolata</a:t>
            </a:r>
          </a:p>
        </p:txBody>
      </p:sp>
    </p:spTree>
    <p:extLst>
      <p:ext uri="{BB962C8B-B14F-4D97-AF65-F5344CB8AC3E}">
        <p14:creationId xmlns:p14="http://schemas.microsoft.com/office/powerpoint/2010/main" val="1539623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8E62-92DB-E88C-5A7D-DB4F8157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</a:t>
            </a:r>
          </a:p>
        </p:txBody>
      </p:sp>
    </p:spTree>
    <p:extLst>
      <p:ext uri="{BB962C8B-B14F-4D97-AF65-F5344CB8AC3E}">
        <p14:creationId xmlns:p14="http://schemas.microsoft.com/office/powerpoint/2010/main" val="130687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F0F6-E6D8-A371-2705-6DA90F38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az a mesterséges intelligencia?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4408-0B39-0E10-E548-20F2FDA1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MI definíciója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MI típusai ( szűk, átalános)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MI alkalmazási területei</a:t>
            </a:r>
          </a:p>
        </p:txBody>
      </p:sp>
    </p:spTree>
    <p:extLst>
      <p:ext uri="{BB962C8B-B14F-4D97-AF65-F5344CB8AC3E}">
        <p14:creationId xmlns:p14="http://schemas.microsoft.com/office/powerpoint/2010/main" val="32873310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D7D2-8E2B-F8A1-813C-C7AD2B48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MI gyökerei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DAEB-01F8-3FE5-8530-4C421270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ókori mítoszok és legendák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filozófia és a logika szerepe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számítógépek megjelenése</a:t>
            </a:r>
          </a:p>
        </p:txBody>
      </p:sp>
    </p:spTree>
    <p:extLst>
      <p:ext uri="{BB962C8B-B14F-4D97-AF65-F5344CB8AC3E}">
        <p14:creationId xmlns:p14="http://schemas.microsoft.com/office/powerpoint/2010/main" val="2649215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0ECE-CD84-5033-D01C-89C76BE9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tél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E161-78B0-5490-B2A9-B4CFEC8F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MI fejlődésének lassulása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okok (túlzó elvárások, technikai korlátok)</a:t>
            </a:r>
          </a:p>
        </p:txBody>
      </p:sp>
    </p:spTree>
    <p:extLst>
      <p:ext uri="{BB962C8B-B14F-4D97-AF65-F5344CB8AC3E}">
        <p14:creationId xmlns:p14="http://schemas.microsoft.com/office/powerpoint/2010/main" val="1482265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0725-6026-30A0-901D-E4AAC545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MI újjászületése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B34C-6F8C-2AE2-3298-4D1F52E8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számítási teljesítmény növekedése</a:t>
            </a:r>
          </a:p>
          <a:p>
            <a:r>
              <a:rPr lang="hu-HU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algoritmusok fejlődése</a:t>
            </a:r>
          </a:p>
          <a:p>
            <a:r>
              <a:rPr lang="hu-HU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adatmennyiség exponenciális növekedése</a:t>
            </a:r>
          </a:p>
        </p:txBody>
      </p:sp>
    </p:spTree>
    <p:extLst>
      <p:ext uri="{BB962C8B-B14F-4D97-AF65-F5344CB8AC3E}">
        <p14:creationId xmlns:p14="http://schemas.microsoft.com/office/powerpoint/2010/main" val="2017838953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1ACC-3D94-35CE-E0B7-13364F18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legyőzi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Kasparovot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(1997)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989C-27EA-CCBD-5CAF-37116F82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mérkőzés jelentősége a történelemben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esemény hatása az MI-kutatásra és a közvéleményre</a:t>
            </a:r>
          </a:p>
        </p:txBody>
      </p:sp>
    </p:spTree>
    <p:extLst>
      <p:ext uri="{BB962C8B-B14F-4D97-AF65-F5344CB8AC3E}">
        <p14:creationId xmlns:p14="http://schemas.microsoft.com/office/powerpoint/2010/main" val="41054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9BD6-ADBE-1B1F-F6AD-1D63F194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önvezető autók megjelenése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4B0F-EEC3-5E3F-A48C-2C5ECBA0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önvezető autók működési elve (érzékelők, mesterséges intelligencia)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önvezető autók előnyei és kihívásai</a:t>
            </a:r>
          </a:p>
        </p:txBody>
      </p:sp>
    </p:spTree>
    <p:extLst>
      <p:ext uri="{BB962C8B-B14F-4D97-AF65-F5344CB8AC3E}">
        <p14:creationId xmlns:p14="http://schemas.microsoft.com/office/powerpoint/2010/main" val="293746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5C12-7760-B6BE-C202-31143CA3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neurális hálózatok áttörése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4328-35BC-62CF-7DF3-1BA3667F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neurális hálózatok működési elve (nagy vonalakban)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forradalma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neurális hálózatok alkalmazási területei (képfelismerés, beszédfelismerés stb.)</a:t>
            </a:r>
          </a:p>
        </p:txBody>
      </p:sp>
    </p:spTree>
    <p:extLst>
      <p:ext uri="{BB962C8B-B14F-4D97-AF65-F5344CB8AC3E}">
        <p14:creationId xmlns:p14="http://schemas.microsoft.com/office/powerpoint/2010/main" val="74433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8FF0-34AE-A788-C8DE-A011400E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és a big data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F736-B071-060D-53D9-94AEF298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MI és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kapcsolata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adatok szerepe az MI fejlesztésében</a:t>
            </a:r>
          </a:p>
        </p:txBody>
      </p:sp>
    </p:spTree>
    <p:extLst>
      <p:ext uri="{BB962C8B-B14F-4D97-AF65-F5344CB8AC3E}">
        <p14:creationId xmlns:p14="http://schemas.microsoft.com/office/powerpoint/2010/main" val="283426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954</Words>
  <Application>Microsoft Office PowerPoint</Application>
  <PresentationFormat>Szélesvásznú</PresentationFormat>
  <Paragraphs>66</Paragraphs>
  <Slides>12</Slides>
  <Notes>10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Office Theme</vt:lpstr>
      <vt:lpstr>A mesterséges intelligencia története</vt:lpstr>
      <vt:lpstr>Mi az a mesterséges intelligencia?</vt:lpstr>
      <vt:lpstr>Az MI gyökerei</vt:lpstr>
      <vt:lpstr>Az AI tél</vt:lpstr>
      <vt:lpstr>Az MI újjászületése</vt:lpstr>
      <vt:lpstr>Deep Blue legyőzi Kasparovot (1997)</vt:lpstr>
      <vt:lpstr>Az önvezető autók megjelenése</vt:lpstr>
      <vt:lpstr>A neurális hálózatok áttörése</vt:lpstr>
      <vt:lpstr>Az AI és a big data</vt:lpstr>
      <vt:lpstr>Az AI a mindennapi életben</vt:lpstr>
      <vt:lpstr>Az AI és a jövő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 története</dc:title>
  <dc:creator>EDU_VCUR_8076@diakoffice.onmicrosoft.com</dc:creator>
  <cp:lastModifiedBy>Zoli Sztanyik</cp:lastModifiedBy>
  <cp:revision>9</cp:revision>
  <dcterms:created xsi:type="dcterms:W3CDTF">2024-09-15T09:31:35Z</dcterms:created>
  <dcterms:modified xsi:type="dcterms:W3CDTF">2024-09-24T05:52:28Z</dcterms:modified>
</cp:coreProperties>
</file>