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D090C7-5F11-4205-8FA8-635EF7A4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2360B0B-331C-40EE-AA87-040C2C478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4AA60C-FE50-4C1A-B40A-E8CA8A150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A07AEC9-8DA9-4D8A-82B6-AD45AE21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7F388EB-057D-400B-9C6A-79B78AB9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009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7ACA7C-FEC1-4F75-980D-9A8553CA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776769-76B5-41B9-A876-BD378C09E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BC769B-26EA-40A8-8A88-B5698327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3E9A6A-21DC-40E1-8CF5-A68A8834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9C6EA9-7B96-4114-8951-08F31389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438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DA844B2-2592-4092-ABCD-2C96B05458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9314AB9-575B-448C-A8F3-843E9492B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A6A077E-C85D-4DF4-A891-B75320A6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D2A7EDA-1A25-449B-B9A2-BF49A5D0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FCF2D7-BBEC-4742-9E31-5E42E9FD4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963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E08718-AC2C-40F6-A362-9F477E52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20564-A284-4AC3-AB1D-3F4C46390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5BC507-0EEC-4719-843F-E5368661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234FCB-403D-4961-B7AE-ED041C4C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2BE2F1-48B6-4140-8403-2303D0CA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28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765BAD-2385-4AD9-A734-5FE4BFC62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4D306BB-DF1E-479E-81EA-EB9ADAA5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29A484-3A30-400D-8B9C-5FFDB228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45CADD-9D0E-45CC-8C77-A94A000E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7973D5-6060-4FEB-AC69-54C9D9E77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30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48D127-26C1-4032-B021-447A955E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BF9B61-A54D-415C-B2D9-3C325417B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7488AE-D339-4245-A8D5-514CB412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0B7C47C-7580-41C8-9DFE-B9439CE3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4A7398C-8BC9-49CF-BE9C-70DA39C0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40F6A3-41D8-48D1-988D-3BF2AF0E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15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BC541A-D082-4197-B65E-65C53673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DEC7BB-A81D-4067-8068-7BCFA1369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C32D9A-F673-4B1D-931C-4D21880C7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B356BD-F50F-4201-8F57-5ACEF494E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B6CAA6-C31F-4BF2-8830-8861B42A36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23647A2-08E5-464D-A7FD-07C88A46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1DAF4E8-A7DC-4FB5-876A-E8849B5A1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EB39103-1681-4264-A7AA-F0D691A2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677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CCF67-1840-4333-A851-2FFFEED1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D02F7F1-042D-4103-B36D-82FA57DD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790572C-5130-49F9-BF45-76D68D8A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212B520-8FA1-4F0F-832B-A30FC4CA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2472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DC884B-12E2-43EE-99A7-B1664508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5E2FCE6-0A54-4A6A-A131-3ACDE00F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0D06F7-C35C-4618-AFE0-3E133DC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86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F2770F-D6CE-4F1D-B212-4BCEB28E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A0309E-AA52-4C6F-9A42-6B73648E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B085A13-3E88-444B-B13C-5F92B8750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4AD553-FB0B-498B-A993-8B186BB0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631743-BA50-40BF-A75D-FBBBAFE6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FF71381-6D58-492D-8588-FF373607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00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FAA270-D396-4BAC-906D-EDEAA6EA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C8DCDAF-3245-4B7D-A7DE-7E33D3711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E4995D0-9BBD-4058-99DE-2222C1B30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27E9BB-A965-4962-A63C-11BBE6C6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0D9FEED-E378-4785-853B-C299B92B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9EDF7A6-8AB3-4B4C-AEA4-63C9AFE7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8849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3A5F627-8715-41FF-83DE-9977C134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00AA88F-D558-4EE1-AC22-0C16962C4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57B517-A3EB-4D48-A651-1CBF39B13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ABC96-227F-4C94-B67C-5F453053A798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C11C66-02FA-4273-BB25-FA4E973DE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B95156C-154B-4B22-B0B7-E96DE2F6E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4FCC-9C9C-448A-B953-87F6B954FE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22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5CDD7E-4DD4-4591-AF1A-A298EBDD8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AD3B0E-6436-4A63-827A-1C46A2C76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68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Légrády-Simon Bálint</dc:creator>
  <cp:lastModifiedBy>Légrády-Simon Bálint</cp:lastModifiedBy>
  <cp:revision>1</cp:revision>
  <dcterms:created xsi:type="dcterms:W3CDTF">2024-09-24T11:31:41Z</dcterms:created>
  <dcterms:modified xsi:type="dcterms:W3CDTF">2024-09-24T11:32:26Z</dcterms:modified>
</cp:coreProperties>
</file>