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F446A-CE3C-4337-8287-AC6E68B9A7C0}" v="197" dt="2024-09-24T20:28:15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4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8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14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8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4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28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32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9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30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2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3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0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66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3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Understanding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Artificial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Intelligence</a:t>
            </a:r>
            <a:endParaRPr lang="hu-HU" dirty="0" err="1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/>
              <a:t>by</a:t>
            </a:r>
            <a:r>
              <a:rPr lang="hu-HU" dirty="0"/>
              <a:t>: Horváth Ádám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03F2A2-9CC4-218E-EF29-41F2887F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Introduction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to</a:t>
            </a:r>
            <a:r>
              <a:rPr lang="hu-HU" dirty="0">
                <a:ea typeface="+mj-lt"/>
                <a:cs typeface="+mj-lt"/>
              </a:rPr>
              <a:t> 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2F0947-0194-D550-9F33-B7FB62F3B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962"/>
            <a:ext cx="10507543" cy="39437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b="1" dirty="0" err="1">
                <a:ea typeface="+mn-lt"/>
                <a:cs typeface="+mn-lt"/>
              </a:rPr>
              <a:t>Definition</a:t>
            </a:r>
            <a:r>
              <a:rPr lang="hu-HU" b="1" dirty="0">
                <a:ea typeface="+mn-lt"/>
                <a:cs typeface="+mn-lt"/>
              </a:rPr>
              <a:t> of AI: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Simulation</a:t>
            </a:r>
            <a:r>
              <a:rPr lang="hu-HU" dirty="0">
                <a:ea typeface="+mn-lt"/>
                <a:cs typeface="+mn-lt"/>
              </a:rPr>
              <a:t> of human </a:t>
            </a:r>
            <a:r>
              <a:rPr lang="hu-HU" dirty="0" err="1">
                <a:ea typeface="+mn-lt"/>
                <a:cs typeface="+mn-lt"/>
              </a:rPr>
              <a:t>intelligence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processes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machines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>
                <a:ea typeface="+mn-lt"/>
                <a:cs typeface="+mn-lt"/>
              </a:rPr>
              <a:t>Key </a:t>
            </a:r>
            <a:r>
              <a:rPr lang="hu-HU" b="1" dirty="0" err="1">
                <a:ea typeface="+mn-lt"/>
                <a:cs typeface="+mn-lt"/>
              </a:rPr>
              <a:t>Components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Machine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Learning</a:t>
            </a:r>
            <a:endParaRPr lang="hu-HU" dirty="0" err="1"/>
          </a:p>
          <a:p>
            <a:r>
              <a:rPr lang="hu-HU" dirty="0" err="1">
                <a:ea typeface="+mn-lt"/>
                <a:cs typeface="+mn-lt"/>
              </a:rPr>
              <a:t>Natural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Language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Processing</a:t>
            </a:r>
            <a:endParaRPr lang="hu-HU" dirty="0" err="1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Robotics</a:t>
            </a:r>
            <a:endParaRPr lang="hu-HU" dirty="0" err="1"/>
          </a:p>
          <a:p>
            <a:r>
              <a:rPr lang="hu-HU" b="1" dirty="0" err="1">
                <a:ea typeface="+mn-lt"/>
                <a:cs typeface="+mn-lt"/>
              </a:rPr>
              <a:t>Brief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History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Origins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1950s, </a:t>
            </a:r>
            <a:r>
              <a:rPr lang="hu-HU" dirty="0" err="1">
                <a:ea typeface="+mn-lt"/>
                <a:cs typeface="+mn-lt"/>
              </a:rPr>
              <a:t>key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milestones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93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FCEA9-DCA0-9E4E-80D2-B4AA05332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How</a:t>
            </a:r>
            <a:r>
              <a:rPr lang="hu-HU" dirty="0">
                <a:ea typeface="+mj-lt"/>
                <a:cs typeface="+mj-lt"/>
              </a:rPr>
              <a:t> AI Works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519768-12B0-3E97-994D-D198840E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961"/>
            <a:ext cx="10018713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Basic </a:t>
            </a:r>
            <a:r>
              <a:rPr lang="hu-HU" b="1" dirty="0" err="1">
                <a:ea typeface="+mn-lt"/>
                <a:cs typeface="+mn-lt"/>
              </a:rPr>
              <a:t>Concepts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Algorithms</a:t>
            </a:r>
            <a:r>
              <a:rPr lang="hu-HU" dirty="0">
                <a:ea typeface="+mn-lt"/>
                <a:cs typeface="+mn-lt"/>
              </a:rPr>
              <a:t>, Data, and </a:t>
            </a:r>
            <a:r>
              <a:rPr lang="hu-HU" dirty="0" err="1">
                <a:ea typeface="+mn-lt"/>
                <a:cs typeface="+mn-lt"/>
              </a:rPr>
              <a:t>Models</a:t>
            </a:r>
            <a:endParaRPr lang="hu-HU" dirty="0" err="1"/>
          </a:p>
          <a:p>
            <a:r>
              <a:rPr lang="hu-HU" b="1" dirty="0" err="1">
                <a:ea typeface="+mn-lt"/>
                <a:cs typeface="+mn-lt"/>
              </a:rPr>
              <a:t>Machine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Learning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Process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  Data </a:t>
            </a:r>
            <a:r>
              <a:rPr lang="hu-HU" dirty="0" err="1">
                <a:ea typeface="+mn-lt"/>
                <a:cs typeface="+mn-lt"/>
              </a:rPr>
              <a:t>Collection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Training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Validation</a:t>
            </a:r>
            <a:r>
              <a:rPr lang="hu-HU" dirty="0">
                <a:ea typeface="+mn-lt"/>
                <a:cs typeface="+mn-lt"/>
              </a:rPr>
              <a:t>, Testing</a:t>
            </a:r>
            <a:endParaRPr lang="hu-HU" dirty="0"/>
          </a:p>
          <a:p>
            <a:r>
              <a:rPr lang="hu-HU" b="1" dirty="0">
                <a:ea typeface="+mn-lt"/>
                <a:cs typeface="+mn-lt"/>
              </a:rPr>
              <a:t>Deep </a:t>
            </a:r>
            <a:r>
              <a:rPr lang="hu-HU" b="1" dirty="0" err="1">
                <a:ea typeface="+mn-lt"/>
                <a:cs typeface="+mn-lt"/>
              </a:rPr>
              <a:t>Learning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Neural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networks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how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mimic</a:t>
            </a:r>
            <a:r>
              <a:rPr lang="hu-HU" dirty="0">
                <a:ea typeface="+mn-lt"/>
                <a:cs typeface="+mn-lt"/>
              </a:rPr>
              <a:t> human </a:t>
            </a:r>
            <a:r>
              <a:rPr lang="hu-HU" dirty="0" err="1">
                <a:ea typeface="+mn-lt"/>
                <a:cs typeface="+mn-lt"/>
              </a:rPr>
              <a:t>brain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functions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926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87D6F-3F0A-B9F8-2A5E-EF01A7D7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Applications</a:t>
            </a:r>
            <a:r>
              <a:rPr lang="hu-HU" dirty="0">
                <a:ea typeface="+mj-lt"/>
                <a:cs typeface="+mj-lt"/>
              </a:rPr>
              <a:t> of 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AAD8DB-5C66-A414-DD4F-86BB5DDE4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961"/>
            <a:ext cx="10478788" cy="43750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b="1" err="1">
                <a:ea typeface="+mn-lt"/>
                <a:cs typeface="+mn-lt"/>
              </a:rPr>
              <a:t>Industry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err="1">
                <a:ea typeface="+mn-lt"/>
                <a:cs typeface="+mn-lt"/>
              </a:rPr>
              <a:t>Applications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err="1">
                <a:ea typeface="+mn-lt"/>
                <a:cs typeface="+mn-lt"/>
              </a:rPr>
              <a:t>Healthcare</a:t>
            </a:r>
            <a:r>
              <a:rPr lang="hu-HU" dirty="0">
                <a:ea typeface="+mn-lt"/>
                <a:cs typeface="+mn-lt"/>
              </a:rPr>
              <a:t>: </a:t>
            </a:r>
            <a:r>
              <a:rPr lang="hu-HU" err="1">
                <a:ea typeface="+mn-lt"/>
                <a:cs typeface="+mn-lt"/>
              </a:rPr>
              <a:t>Diagnostics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personalized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medicine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0" indent="0">
              <a:buClr>
                <a:srgbClr val="30ACEC">
                  <a:lumMod val="75000"/>
                </a:srgbClr>
              </a:buClr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err="1">
                <a:ea typeface="+mn-lt"/>
                <a:cs typeface="+mn-lt"/>
              </a:rPr>
              <a:t>Finance</a:t>
            </a:r>
            <a:r>
              <a:rPr lang="hu-HU" dirty="0">
                <a:ea typeface="+mn-lt"/>
                <a:cs typeface="+mn-lt"/>
              </a:rPr>
              <a:t>: </a:t>
            </a:r>
            <a:r>
              <a:rPr lang="hu-HU" err="1">
                <a:ea typeface="+mn-lt"/>
                <a:cs typeface="+mn-lt"/>
              </a:rPr>
              <a:t>Fraud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detection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algorithmic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trading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err="1">
                <a:ea typeface="+mn-lt"/>
                <a:cs typeface="+mn-lt"/>
              </a:rPr>
              <a:t>Transportation</a:t>
            </a:r>
            <a:r>
              <a:rPr lang="hu-HU" dirty="0">
                <a:ea typeface="+mn-lt"/>
                <a:cs typeface="+mn-lt"/>
              </a:rPr>
              <a:t>: </a:t>
            </a:r>
            <a:r>
              <a:rPr lang="hu-HU" err="1">
                <a:ea typeface="+mn-lt"/>
                <a:cs typeface="+mn-lt"/>
              </a:rPr>
              <a:t>Autonomous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vehicles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err="1">
                <a:ea typeface="+mn-lt"/>
                <a:cs typeface="+mn-lt"/>
              </a:rPr>
              <a:t>Customer</a:t>
            </a:r>
            <a:r>
              <a:rPr lang="hu-HU" dirty="0">
                <a:ea typeface="+mn-lt"/>
                <a:cs typeface="+mn-lt"/>
              </a:rPr>
              <a:t> Service: </a:t>
            </a:r>
            <a:r>
              <a:rPr lang="hu-HU" err="1">
                <a:ea typeface="+mn-lt"/>
                <a:cs typeface="+mn-lt"/>
              </a:rPr>
              <a:t>Chatbots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virtual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assistants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r>
              <a:rPr lang="hu-HU" b="1" err="1">
                <a:ea typeface="+mn-lt"/>
                <a:cs typeface="+mn-lt"/>
              </a:rPr>
              <a:t>Everyday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err="1">
                <a:ea typeface="+mn-lt"/>
                <a:cs typeface="+mn-lt"/>
              </a:rPr>
              <a:t>Use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err="1">
                <a:ea typeface="+mn-lt"/>
                <a:cs typeface="+mn-lt"/>
              </a:rPr>
              <a:t>Cases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  Recommendations (</a:t>
            </a:r>
            <a:r>
              <a:rPr lang="hu-HU" err="1">
                <a:ea typeface="+mn-lt"/>
                <a:cs typeface="+mn-lt"/>
              </a:rPr>
              <a:t>Netflix</a:t>
            </a:r>
            <a:r>
              <a:rPr lang="hu-HU" dirty="0">
                <a:ea typeface="+mn-lt"/>
                <a:cs typeface="+mn-lt"/>
              </a:rPr>
              <a:t>, Amazon), </a:t>
            </a:r>
            <a:r>
              <a:rPr lang="hu-HU" err="1">
                <a:ea typeface="+mn-lt"/>
                <a:cs typeface="+mn-lt"/>
              </a:rPr>
              <a:t>smart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home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devices</a:t>
            </a:r>
            <a:r>
              <a:rPr lang="hu-HU">
                <a:ea typeface="+mn-lt"/>
                <a:cs typeface="+mn-lt"/>
              </a:rPr>
              <a:t>.</a:t>
            </a:r>
          </a:p>
          <a:p>
            <a:endParaRPr lang="hu-HU" dirty="0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22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0146ED-122E-2D4A-2959-939D1F48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Challenges</a:t>
            </a:r>
            <a:r>
              <a:rPr lang="hu-HU" dirty="0">
                <a:ea typeface="+mj-lt"/>
                <a:cs typeface="+mj-lt"/>
              </a:rPr>
              <a:t> and </a:t>
            </a:r>
            <a:r>
              <a:rPr lang="hu-HU" dirty="0" err="1">
                <a:ea typeface="+mj-lt"/>
                <a:cs typeface="+mj-lt"/>
              </a:rPr>
              <a:t>Concerns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001CED-0C83-500A-8E72-C64F31779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961"/>
            <a:ext cx="10536297" cy="4216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 err="1">
                <a:ea typeface="+mn-lt"/>
                <a:cs typeface="+mn-lt"/>
              </a:rPr>
              <a:t>Ethical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Considerations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Bias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algorithms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privacy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issues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>
                <a:ea typeface="+mn-lt"/>
                <a:cs typeface="+mn-lt"/>
              </a:rPr>
              <a:t>Job </a:t>
            </a:r>
            <a:r>
              <a:rPr lang="hu-HU" b="1" dirty="0" err="1">
                <a:ea typeface="+mn-lt"/>
                <a:cs typeface="+mn-lt"/>
              </a:rPr>
              <a:t>Displacement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Impact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employment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necessary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reskilling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 err="1">
                <a:ea typeface="+mn-lt"/>
                <a:cs typeface="+mn-lt"/>
              </a:rPr>
              <a:t>Security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Risks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</a:t>
            </a:r>
            <a:r>
              <a:rPr lang="hu-HU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AI in </a:t>
            </a:r>
            <a:r>
              <a:rPr lang="hu-HU" err="1">
                <a:ea typeface="+mn-lt"/>
                <a:cs typeface="+mn-lt"/>
              </a:rPr>
              <a:t>cyberattacks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autonomous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weapons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 err="1">
                <a:ea typeface="+mn-lt"/>
                <a:cs typeface="+mn-lt"/>
              </a:rPr>
              <a:t>Dependence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on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Technology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</a:t>
            </a:r>
            <a:r>
              <a:rPr lang="hu-HU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Over-</a:t>
            </a:r>
            <a:r>
              <a:rPr lang="hu-HU" err="1">
                <a:ea typeface="+mn-lt"/>
                <a:cs typeface="+mn-lt"/>
              </a:rPr>
              <a:t>reliance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on</a:t>
            </a:r>
            <a:r>
              <a:rPr lang="hu-HU" dirty="0">
                <a:ea typeface="+mn-lt"/>
                <a:cs typeface="+mn-lt"/>
              </a:rPr>
              <a:t> AI </a:t>
            </a:r>
            <a:r>
              <a:rPr lang="hu-HU" err="1">
                <a:ea typeface="+mn-lt"/>
                <a:cs typeface="+mn-lt"/>
              </a:rPr>
              <a:t>systems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179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F518BE-7EC2-BE29-6FB2-9673E1BE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Benefits</a:t>
            </a:r>
            <a:r>
              <a:rPr lang="hu-HU" dirty="0">
                <a:ea typeface="+mj-lt"/>
                <a:cs typeface="+mj-lt"/>
              </a:rPr>
              <a:t> of 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167DBE-511A-9482-DE97-900CC436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961"/>
            <a:ext cx="10478788" cy="42312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 err="1">
                <a:ea typeface="+mn-lt"/>
                <a:cs typeface="+mn-lt"/>
              </a:rPr>
              <a:t>Efficiency</a:t>
            </a:r>
            <a:r>
              <a:rPr lang="hu-HU" b="1" dirty="0">
                <a:ea typeface="+mn-lt"/>
                <a:cs typeface="+mn-lt"/>
              </a:rPr>
              <a:t> and </a:t>
            </a:r>
            <a:r>
              <a:rPr lang="hu-HU" b="1" dirty="0" err="1">
                <a:ea typeface="+mn-lt"/>
                <a:cs typeface="+mn-lt"/>
              </a:rPr>
              <a:t>Productivity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Automating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repetitive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tasks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 err="1">
                <a:ea typeface="+mn-lt"/>
                <a:cs typeface="+mn-lt"/>
              </a:rPr>
              <a:t>Enhanced</a:t>
            </a:r>
            <a:r>
              <a:rPr lang="hu-HU" b="1" dirty="0">
                <a:ea typeface="+mn-lt"/>
                <a:cs typeface="+mn-lt"/>
              </a:rPr>
              <a:t> Decision </a:t>
            </a:r>
            <a:r>
              <a:rPr lang="hu-HU" b="1" dirty="0" err="1">
                <a:ea typeface="+mn-lt"/>
                <a:cs typeface="+mn-lt"/>
              </a:rPr>
              <a:t>Making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</a:t>
            </a:r>
            <a:r>
              <a:rPr lang="hu-HU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Data </a:t>
            </a:r>
            <a:r>
              <a:rPr lang="hu-HU" err="1">
                <a:ea typeface="+mn-lt"/>
                <a:cs typeface="+mn-lt"/>
              </a:rPr>
              <a:t>analysis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insights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>
                <a:ea typeface="+mn-lt"/>
                <a:cs typeface="+mn-lt"/>
              </a:rPr>
              <a:t>Cost </a:t>
            </a:r>
            <a:r>
              <a:rPr lang="hu-HU" b="1" dirty="0" err="1">
                <a:ea typeface="+mn-lt"/>
                <a:cs typeface="+mn-lt"/>
              </a:rPr>
              <a:t>Reduction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Minimizing</a:t>
            </a:r>
            <a:r>
              <a:rPr lang="hu-HU" dirty="0">
                <a:ea typeface="+mn-lt"/>
                <a:cs typeface="+mn-lt"/>
              </a:rPr>
              <a:t> human </a:t>
            </a:r>
            <a:r>
              <a:rPr lang="hu-HU" dirty="0" err="1">
                <a:ea typeface="+mn-lt"/>
                <a:cs typeface="+mn-lt"/>
              </a:rPr>
              <a:t>error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operational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costs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r>
              <a:rPr lang="hu-HU" b="1" dirty="0" err="1">
                <a:ea typeface="+mn-lt"/>
                <a:cs typeface="+mn-lt"/>
              </a:rPr>
              <a:t>Personalization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Tailoring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experiences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individual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users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7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8A8E7-FA5D-A312-75FD-4CC87DCA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The </a:t>
            </a:r>
            <a:r>
              <a:rPr lang="hu-HU" dirty="0" err="1">
                <a:ea typeface="+mj-lt"/>
                <a:cs typeface="+mj-lt"/>
              </a:rPr>
              <a:t>Future</a:t>
            </a:r>
            <a:r>
              <a:rPr lang="hu-HU" dirty="0">
                <a:ea typeface="+mj-lt"/>
                <a:cs typeface="+mj-lt"/>
              </a:rPr>
              <a:t> of 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3EEA76-654E-CD61-8DCC-60069234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6961"/>
            <a:ext cx="10464411" cy="41449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 err="1">
                <a:ea typeface="+mn-lt"/>
                <a:cs typeface="+mn-lt"/>
              </a:rPr>
              <a:t>Trends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to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Watch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Continued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integration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various</a:t>
            </a:r>
            <a:r>
              <a:rPr lang="hu-HU" dirty="0">
                <a:ea typeface="+mn-lt"/>
                <a:cs typeface="+mn-lt"/>
              </a:rPr>
              <a:t> sectors.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  </a:t>
            </a:r>
            <a:r>
              <a:rPr lang="hu-HU" dirty="0" err="1">
                <a:ea typeface="+mn-lt"/>
                <a:cs typeface="+mn-lt"/>
              </a:rPr>
              <a:t>Advances</a:t>
            </a:r>
            <a:r>
              <a:rPr lang="hu-HU" dirty="0">
                <a:ea typeface="+mn-lt"/>
                <a:cs typeface="+mn-lt"/>
              </a:rPr>
              <a:t> in AI </a:t>
            </a:r>
            <a:r>
              <a:rPr lang="hu-HU" dirty="0" err="1">
                <a:ea typeface="+mn-lt"/>
                <a:cs typeface="+mn-lt"/>
              </a:rPr>
              <a:t>ethics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regulation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  <a:p>
            <a:r>
              <a:rPr lang="hu-HU" b="1" dirty="0" err="1">
                <a:ea typeface="+mn-lt"/>
                <a:cs typeface="+mn-lt"/>
              </a:rPr>
              <a:t>Potential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Developments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</a:t>
            </a:r>
            <a:r>
              <a:rPr lang="hu-HU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Improved human-AI </a:t>
            </a:r>
            <a:r>
              <a:rPr lang="hu-HU" err="1">
                <a:ea typeface="+mn-lt"/>
                <a:cs typeface="+mn-lt"/>
              </a:rPr>
              <a:t>collaboration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</a:t>
            </a:r>
            <a:r>
              <a:rPr lang="hu-HU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Greater </a:t>
            </a:r>
            <a:r>
              <a:rPr lang="hu-HU" err="1">
                <a:ea typeface="+mn-lt"/>
                <a:cs typeface="+mn-lt"/>
              </a:rPr>
              <a:t>focus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explainable</a:t>
            </a:r>
            <a:r>
              <a:rPr lang="hu-HU" dirty="0">
                <a:ea typeface="+mn-lt"/>
                <a:cs typeface="+mn-lt"/>
              </a:rPr>
              <a:t> AI.</a:t>
            </a:r>
            <a:endParaRPr lang="hu-HU" dirty="0"/>
          </a:p>
          <a:p>
            <a:r>
              <a:rPr lang="hu-HU" b="1" dirty="0" err="1">
                <a:ea typeface="+mn-lt"/>
                <a:cs typeface="+mn-lt"/>
              </a:rPr>
              <a:t>Societal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Implications</a:t>
            </a:r>
            <a:r>
              <a:rPr lang="hu-HU" b="1" dirty="0">
                <a:ea typeface="+mn-lt"/>
                <a:cs typeface="+mn-lt"/>
              </a:rPr>
              <a:t>:</a:t>
            </a:r>
            <a:endParaRPr lang="hu-HU" dirty="0"/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 </a:t>
            </a:r>
            <a:r>
              <a:rPr lang="hu-HU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Changes in </a:t>
            </a:r>
            <a:r>
              <a:rPr lang="hu-HU" err="1">
                <a:ea typeface="+mn-lt"/>
                <a:cs typeface="+mn-lt"/>
              </a:rPr>
              <a:t>workforce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dynamics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daily</a:t>
            </a:r>
            <a:r>
              <a:rPr lang="hu-HU" dirty="0">
                <a:ea typeface="+mn-lt"/>
                <a:cs typeface="+mn-lt"/>
              </a:rPr>
              <a:t> life.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816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F450B-F571-E1BA-0BF0-E47B101F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Thank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listening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8BF13D-9033-1801-97C3-4EF3D0BF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7933" y="2135036"/>
            <a:ext cx="4123997" cy="910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b="1" err="1"/>
              <a:t>Credits</a:t>
            </a:r>
            <a:r>
              <a:rPr lang="hu-HU" b="1" dirty="0"/>
              <a:t> </a:t>
            </a:r>
            <a:r>
              <a:rPr lang="hu-HU" b="1" err="1"/>
              <a:t>to</a:t>
            </a:r>
            <a:r>
              <a:rPr lang="hu-HU" b="1" dirty="0"/>
              <a:t>: </a:t>
            </a:r>
            <a:r>
              <a:rPr lang="hu-HU" err="1"/>
              <a:t>ChatGPT</a:t>
            </a:r>
            <a:r>
              <a:rPr lang="hu-HU"/>
              <a:t> and </a:t>
            </a:r>
            <a:r>
              <a:rPr lang="hu-HU" err="1"/>
              <a:t>me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68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Parallax</vt:lpstr>
      <vt:lpstr>Understanding Artificial Intelligence</vt:lpstr>
      <vt:lpstr>Introduction to AI</vt:lpstr>
      <vt:lpstr>How AI Works</vt:lpstr>
      <vt:lpstr>Applications of AI</vt:lpstr>
      <vt:lpstr>Challenges and Concerns</vt:lpstr>
      <vt:lpstr>Benefits of AI</vt:lpstr>
      <vt:lpstr>The Future of AI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</cp:revision>
  <dcterms:created xsi:type="dcterms:W3CDTF">2024-09-24T20:10:19Z</dcterms:created>
  <dcterms:modified xsi:type="dcterms:W3CDTF">2024-09-24T20:38:20Z</dcterms:modified>
</cp:coreProperties>
</file>