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6" r:id="rId7"/>
    <p:sldId id="265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AAAF5-33BF-40CF-96CF-8AD763BCC51F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7FF30-5D26-4E3E-8B9D-A85084F7B5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976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7FF30-5D26-4E3E-8B9D-A85084F7B59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300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FEAD7C-5748-4148-95C5-DD467442A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737FE3C-B609-4683-A8EF-9155A73C1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10BD05-E903-494A-9D45-1CF5F8E6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4EA7028-FB71-49AD-9D49-2276A982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2EC32F-A80A-4429-9A2C-C62BAF48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933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CDFAC8-3D59-48C3-9C6C-5682C230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0EDD49F-D3D7-4845-9933-6ECE37B8C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3C417E3-0E2C-48EC-B113-C192CD64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65D4FB-79D9-4894-9CCD-D4DECFF7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0B3D49-A914-4AB3-91C9-6444CAA4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047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1A5C5E0-D7D9-4C87-AC6F-E85CEC758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F6D0B48-1D30-4411-BA62-480346E86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A1194D-FEAB-4128-96C9-8086D6F9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357A77-394E-4170-A0A6-0A4EC0E0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823B65-381A-404E-95E3-4D7DA4EB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700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435F01-00EE-465D-AA92-6F528A52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9B252A-EAB0-4AA2-A82B-41A68E23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2F1A2F-09EF-4124-A810-CE1F50CF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E7114E-19EA-44FB-9C6E-6ABC9C70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E6B528-9320-4D74-BF5C-3E9EB5ED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29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A81AA8-EE49-4DED-9072-EA15B613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F6BFED-7C86-473F-AD6E-2B85E2C5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DF5E50-C9C7-4946-A3A4-79294CAD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C20C2C-8557-474E-93EF-EE1629E7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9E2D08-7B51-40A8-BFA5-5659FB42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09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AE3430-EF18-400F-86F6-B3C132B1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87F935-2416-4E25-8C51-FA9CB7479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8684FD-8E0D-4DD6-803E-F9C7A2F1A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D83C232-78C9-4D76-8C74-2D08CABF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57E47A-202D-42DC-866D-2B675AA6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4DE72F9-9E0E-4157-BFD6-A336749E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96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5E3526-2317-4C7E-8789-025BA60A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43146D-CAB3-4A5B-BC14-7909969E3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F3FCC1C-E306-4983-8342-1590112E9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A6B6425-15BE-45CC-86E6-265001BF1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2529F42-E146-4710-9E86-B2037E28C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82811F4-E7C6-4A36-910D-0409589E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92C1836-F847-44E0-A1E0-D1198387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AD58476-26D1-406D-8485-321A86A6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241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770F46-34F9-441F-B057-162A9D04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7EF83F6-535C-4BCC-B08B-CFAD00F8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3223441-B951-4570-A8C7-08DD4E40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B0CBCEE-11F0-49D3-9A2B-4396C4D7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021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D2B088F-81C5-4ADD-97EA-33DCEBB9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9780E66-C5E1-4CA3-9B98-6A93FB08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36A61EC-9436-40A2-85C0-E5C912CC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395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DF4916-07E6-4DF1-BABA-C2CCB93B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D8B431-45C7-4B9C-9334-E914402A5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07329F1-1B40-4B81-9126-113A98A3B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563D08-460E-4441-9DAF-4014E64D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25EBE7-99BF-42EA-8F9F-9C83CD54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5F23BA-4797-4760-9547-B18E0C28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78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A95FA0-B56F-422F-8BC8-133D18AE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616CADD-BB73-4737-B554-C388CE59B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D8FF216-E795-4FFE-B819-410783D25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50B16D6-0471-4333-9F4B-408B8DCD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8B8E29C-B672-496A-BC11-0D50C07A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7E0A1A-42BE-4D1C-B072-74573834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366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A8172EB-B816-4DD6-ADF2-24F7984E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16EDF39-C66D-44A0-B27A-341D28415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73C65E2-4029-43E9-B7BA-353F91617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068D-1957-4C32-973B-6D043391B5C0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7B9331-2C73-4552-813D-0D668D4E4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21E9F4-E84B-4AB9-916B-109921F17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69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B93DD0B3-D19A-4E45-9C47-9660E1507A36}"/>
              </a:ext>
            </a:extLst>
          </p:cNvPr>
          <p:cNvSpPr txBox="1"/>
          <p:nvPr/>
        </p:nvSpPr>
        <p:spPr>
          <a:xfrm>
            <a:off x="1669409" y="2707923"/>
            <a:ext cx="8853182" cy="10156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  <a:reflection stA="45000"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hu-HU" sz="6000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Russian</a:t>
            </a:r>
            <a:r>
              <a:rPr lang="hu-HU" sz="6000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sz="6000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number</a:t>
            </a:r>
            <a:r>
              <a:rPr lang="hu-HU" sz="6000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sz="6000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plate</a:t>
            </a:r>
            <a:r>
              <a:rPr lang="hu-HU" sz="6000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sz="6000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reader</a:t>
            </a:r>
            <a:endParaRPr lang="hu-HU" sz="6000" b="1" dirty="0">
              <a:solidFill>
                <a:schemeClr val="bg1">
                  <a:lumMod val="95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1646997-2209-4203-AE83-4ED35555FD61}"/>
              </a:ext>
            </a:extLst>
          </p:cNvPr>
          <p:cNvSpPr txBox="1"/>
          <p:nvPr/>
        </p:nvSpPr>
        <p:spPr>
          <a:xfrm>
            <a:off x="397821" y="6191250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Made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by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Varga Szabolcs</a:t>
            </a:r>
          </a:p>
        </p:txBody>
      </p:sp>
    </p:spTree>
    <p:extLst>
      <p:ext uri="{BB962C8B-B14F-4D97-AF65-F5344CB8AC3E}">
        <p14:creationId xmlns:p14="http://schemas.microsoft.com/office/powerpoint/2010/main" val="2402553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224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A45011F-03E8-4279-B772-66F010266415}"/>
              </a:ext>
            </a:extLst>
          </p:cNvPr>
          <p:cNvSpPr txBox="1"/>
          <p:nvPr/>
        </p:nvSpPr>
        <p:spPr>
          <a:xfrm>
            <a:off x="4139855" y="1997839"/>
            <a:ext cx="3912289" cy="2862322"/>
          </a:xfrm>
          <a:prstGeom prst="rect">
            <a:avLst/>
          </a:prstGeom>
          <a:noFill/>
          <a:effectLst>
            <a:outerShdw blurRad="50800" dist="50800" dir="5400000" sx="89000" sy="89000" algn="ctr" rotWithShape="0">
              <a:srgbClr val="000000">
                <a:alpha val="65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hu-HU" sz="6000" b="1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sx="56000" sy="56000" algn="ctr" rotWithShape="0">
                    <a:srgbClr val="000000">
                      <a:alpha val="49000"/>
                    </a:srgbClr>
                  </a:outerShdw>
                </a:effectLst>
                <a:latin typeface="Bernard MT Condensed" panose="02050806060905020404" pitchFamily="18" charset="0"/>
              </a:rPr>
              <a:t>OpenCV</a:t>
            </a:r>
            <a:endParaRPr lang="hu-HU" sz="6000" b="1" dirty="0">
              <a:solidFill>
                <a:schemeClr val="bg1">
                  <a:lumMod val="95000"/>
                </a:schemeClr>
              </a:solidFill>
              <a:effectLst>
                <a:outerShdw blurRad="50800" dist="50800" dir="5400000" sx="56000" sy="56000" algn="ctr" rotWithShape="0">
                  <a:srgbClr val="000000">
                    <a:alpha val="49000"/>
                  </a:srgbClr>
                </a:outerShdw>
              </a:effectLst>
              <a:latin typeface="Bernard MT Condensed" panose="02050806060905020404" pitchFamily="18" charset="0"/>
            </a:endParaRPr>
          </a:p>
          <a:p>
            <a:pPr algn="ctr"/>
            <a:r>
              <a:rPr lang="hu-HU" sz="6000" b="1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sx="56000" sy="56000" algn="ctr" rotWithShape="0">
                    <a:srgbClr val="000000">
                      <a:alpha val="49000"/>
                    </a:srgbClr>
                  </a:outerShdw>
                </a:effectLst>
                <a:latin typeface="Bernard MT Condensed" panose="02050806060905020404" pitchFamily="18" charset="0"/>
              </a:rPr>
              <a:t>Numpy</a:t>
            </a:r>
            <a:endParaRPr lang="hu-HU" sz="6000" b="1" dirty="0">
              <a:solidFill>
                <a:schemeClr val="bg1">
                  <a:lumMod val="95000"/>
                </a:schemeClr>
              </a:solidFill>
              <a:effectLst>
                <a:outerShdw blurRad="50800" dist="50800" dir="5400000" sx="56000" sy="56000" algn="ctr" rotWithShape="0">
                  <a:srgbClr val="000000">
                    <a:alpha val="49000"/>
                  </a:srgbClr>
                </a:outerShdw>
              </a:effectLst>
              <a:latin typeface="Bernard MT Condensed" panose="02050806060905020404" pitchFamily="18" charset="0"/>
            </a:endParaRPr>
          </a:p>
          <a:p>
            <a:pPr algn="ctr"/>
            <a:r>
              <a:rPr lang="hu-HU" sz="6000" b="1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sx="56000" sy="56000" algn="ctr" rotWithShape="0">
                    <a:srgbClr val="000000">
                      <a:alpha val="49000"/>
                    </a:srgbClr>
                  </a:outerShdw>
                </a:effectLst>
                <a:latin typeface="Bernard MT Condensed" panose="02050806060905020404" pitchFamily="18" charset="0"/>
              </a:rPr>
              <a:t>Haarcascade</a:t>
            </a:r>
            <a:endParaRPr lang="hu-HU" sz="6000" b="1" dirty="0">
              <a:solidFill>
                <a:schemeClr val="bg1">
                  <a:lumMod val="95000"/>
                </a:schemeClr>
              </a:solidFill>
              <a:effectLst>
                <a:outerShdw blurRad="50800" dist="50800" dir="5400000" sx="56000" sy="56000" algn="ctr" rotWithShape="0">
                  <a:srgbClr val="000000">
                    <a:alpha val="49000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7535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37317372-F41A-49F6-BE7A-5DC6D5AAE7C9}"/>
              </a:ext>
            </a:extLst>
          </p:cNvPr>
          <p:cNvSpPr/>
          <p:nvPr/>
        </p:nvSpPr>
        <p:spPr>
          <a:xfrm>
            <a:off x="-95250" y="-114300"/>
            <a:ext cx="12287250" cy="6972300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66A11BFB-DCCB-4744-B808-A0210CC27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75" y="0"/>
            <a:ext cx="6292049" cy="6858000"/>
          </a:xfrm>
          <a:prstGeom prst="rect">
            <a:avLst/>
          </a:prstGeom>
          <a:solidFill>
            <a:srgbClr val="2B2B2B"/>
          </a:solidFill>
        </p:spPr>
      </p:pic>
    </p:spTree>
    <p:extLst>
      <p:ext uri="{BB962C8B-B14F-4D97-AF65-F5344CB8AC3E}">
        <p14:creationId xmlns:p14="http://schemas.microsoft.com/office/powerpoint/2010/main" val="264103852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424382B7-F551-40A9-A448-1B3C2845709F}"/>
              </a:ext>
            </a:extLst>
          </p:cNvPr>
          <p:cNvSpPr txBox="1"/>
          <p:nvPr/>
        </p:nvSpPr>
        <p:spPr>
          <a:xfrm>
            <a:off x="4886325" y="3333750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Img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4363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61325B73-EF6B-4EE2-97F4-61F8EB42C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hu-HU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Why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is </a:t>
            </a:r>
            <a:r>
              <a:rPr lang="hu-HU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it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useful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?</a:t>
            </a:r>
            <a:br>
              <a:rPr lang="hu-HU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</a:br>
            <a:endParaRPr lang="hu-HU" b="1" dirty="0">
              <a:solidFill>
                <a:schemeClr val="bg1">
                  <a:lumMod val="95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6" name="Alcím 5">
            <a:extLst>
              <a:ext uri="{FF2B5EF4-FFF2-40B4-BE49-F238E27FC236}">
                <a16:creationId xmlns:a16="http://schemas.microsoft.com/office/drawing/2014/main" id="{3ADCA25B-B393-4253-9D78-BBF5DFB5E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4000"/>
            <a:ext cx="9144000" cy="3073400"/>
          </a:xfrm>
        </p:spPr>
        <p:txBody>
          <a:bodyPr/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Every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car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can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be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tracked</a:t>
            </a:r>
            <a:endParaRPr lang="hu-HU" dirty="0">
              <a:solidFill>
                <a:schemeClr val="bg1">
                  <a:lumMod val="95000"/>
                </a:schemeClr>
              </a:solidFill>
              <a:latin typeface="Bernard MT Condensed" panose="02050806060905020404" pitchFamily="18" charset="0"/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Useful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on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crowded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roads</a:t>
            </a:r>
            <a:endParaRPr lang="hu-HU" dirty="0">
              <a:solidFill>
                <a:schemeClr val="bg1">
                  <a:lumMod val="95000"/>
                </a:schemeClr>
              </a:solidFill>
              <a:latin typeface="Bernard MT Condensed" panose="02050806060905020404" pitchFamily="18" charset="0"/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Can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identify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number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plates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real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time</a:t>
            </a:r>
            <a:endParaRPr lang="hu-HU" dirty="0">
              <a:solidFill>
                <a:schemeClr val="bg1">
                  <a:lumMod val="95000"/>
                </a:schemeClr>
              </a:solidFill>
              <a:latin typeface="Bernard MT Condensed" panose="02050806060905020404" pitchFamily="18" charset="0"/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hu-HU" dirty="0">
              <a:solidFill>
                <a:schemeClr val="bg1">
                  <a:lumMod val="95000"/>
                </a:schemeClr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899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E0EE2BFF-1DFE-400A-99A4-DACB7D3E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hu-HU" sz="7200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Thank</a:t>
            </a:r>
            <a:r>
              <a:rPr lang="hu-HU" sz="7200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sz="7200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you</a:t>
            </a:r>
            <a:r>
              <a:rPr lang="hu-HU" sz="7200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sz="7200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for</a:t>
            </a:r>
            <a:r>
              <a:rPr lang="hu-HU" sz="7200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sz="7200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your</a:t>
            </a:r>
            <a:r>
              <a:rPr lang="hu-HU" sz="7200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sz="7200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attention</a:t>
            </a:r>
            <a:r>
              <a:rPr lang="hu-HU" sz="7200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979636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Szélesvásznú</PresentationFormat>
  <Paragraphs>12</Paragraphs>
  <Slides>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Bernard MT Condensed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Why is it useful?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Varga Szabolcs2</dc:creator>
  <cp:lastModifiedBy>Varga Szabolcs2</cp:lastModifiedBy>
  <cp:revision>13</cp:revision>
  <dcterms:created xsi:type="dcterms:W3CDTF">2025-05-14T08:14:47Z</dcterms:created>
  <dcterms:modified xsi:type="dcterms:W3CDTF">2025-05-14T09:23:53Z</dcterms:modified>
</cp:coreProperties>
</file>