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zekas Bálint Kristóf" initials="FBK" lastIdx="1" clrIdx="0">
    <p:extLst>
      <p:ext uri="{19B8F6BF-5375-455C-9EA6-DF929625EA0E}">
        <p15:presenceInfo xmlns:p15="http://schemas.microsoft.com/office/powerpoint/2012/main" userId="S-1-5-21-789743914-405585343-3431517372-6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22201-24E3-4FA9-9B43-24FE2C6E06A0}" v="18" dt="2024-05-26T14:53:29.939"/>
    <p1510:client id="{9066EFE5-F8C3-46AD-9843-31C2E6469524}" v="32" dt="2024-05-26T14:49:12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ekas Bálint Kristóf" userId="S::fazekas.balint_19c@bolyai-szakkozep.hu::c73e80c3-0095-4a3d-b804-e505dc54ea55" providerId="AD" clId="Web-{74393487-8A5C-4D54-8E75-85F2CAAEB092}"/>
    <pc:docChg chg="modSld">
      <pc:chgData name="Fazekas Bálint Kristóf" userId="S::fazekas.balint_19c@bolyai-szakkozep.hu::c73e80c3-0095-4a3d-b804-e505dc54ea55" providerId="AD" clId="Web-{74393487-8A5C-4D54-8E75-85F2CAAEB092}" dt="2024-04-11T12:01:52.095" v="1"/>
      <pc:docMkLst>
        <pc:docMk/>
      </pc:docMkLst>
      <pc:sldChg chg="addSp delSp modSp">
        <pc:chgData name="Fazekas Bálint Kristóf" userId="S::fazekas.balint_19c@bolyai-szakkozep.hu::c73e80c3-0095-4a3d-b804-e505dc54ea55" providerId="AD" clId="Web-{74393487-8A5C-4D54-8E75-85F2CAAEB092}" dt="2024-04-11T12:01:52.095" v="1"/>
        <pc:sldMkLst>
          <pc:docMk/>
          <pc:sldMk cId="168276118" sldId="268"/>
        </pc:sldMkLst>
        <pc:spChg chg="add del">
          <ac:chgData name="Fazekas Bálint Kristóf" userId="S::fazekas.balint_19c@bolyai-szakkozep.hu::c73e80c3-0095-4a3d-b804-e505dc54ea55" providerId="AD" clId="Web-{74393487-8A5C-4D54-8E75-85F2CAAEB092}" dt="2024-04-11T12:01:52.095" v="1"/>
          <ac:spMkLst>
            <pc:docMk/>
            <pc:sldMk cId="168276118" sldId="268"/>
            <ac:spMk id="3" creationId="{CB58C002-2C13-466E-96C5-A4B1A24C2735}"/>
          </ac:spMkLst>
        </pc:spChg>
        <pc:picChg chg="add del mod ord">
          <ac:chgData name="Fazekas Bálint Kristóf" userId="S::fazekas.balint_19c@bolyai-szakkozep.hu::c73e80c3-0095-4a3d-b804-e505dc54ea55" providerId="AD" clId="Web-{74393487-8A5C-4D54-8E75-85F2CAAEB092}" dt="2024-04-11T12:01:52.095" v="1"/>
          <ac:picMkLst>
            <pc:docMk/>
            <pc:sldMk cId="168276118" sldId="268"/>
            <ac:picMk id="4" creationId="{6A8CBD38-CB49-3953-03E6-9B3671E89D30}"/>
          </ac:picMkLst>
        </pc:picChg>
      </pc:sldChg>
    </pc:docChg>
  </pc:docChgLst>
  <pc:docChgLst>
    <pc:chgData name="Czinege Zoltán" userId="S::czinege.zoltan_19c@bolyai-szakkozep.hu::278bb905-c349-49ac-a1a7-741aaeb30a0c" providerId="AD" clId="Web-{8A0DDC99-2AB0-4415-B627-182B4ED949A0}"/>
    <pc:docChg chg="modSld">
      <pc:chgData name="Czinege Zoltán" userId="S::czinege.zoltan_19c@bolyai-szakkozep.hu::278bb905-c349-49ac-a1a7-741aaeb30a0c" providerId="AD" clId="Web-{8A0DDC99-2AB0-4415-B627-182B4ED949A0}" dt="2024-04-11T12:02:25.533" v="11"/>
      <pc:docMkLst>
        <pc:docMk/>
      </pc:docMkLst>
      <pc:sldChg chg="modTransition">
        <pc:chgData name="Czinege Zoltán" userId="S::czinege.zoltan_19c@bolyai-szakkozep.hu::278bb905-c349-49ac-a1a7-741aaeb30a0c" providerId="AD" clId="Web-{8A0DDC99-2AB0-4415-B627-182B4ED949A0}" dt="2024-04-11T12:01:54.939" v="0"/>
        <pc:sldMkLst>
          <pc:docMk/>
          <pc:sldMk cId="1409205" sldId="257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1:57.189" v="1"/>
        <pc:sldMkLst>
          <pc:docMk/>
          <pc:sldMk cId="415265946" sldId="258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0.095" v="2"/>
        <pc:sldMkLst>
          <pc:docMk/>
          <pc:sldMk cId="2968979655" sldId="259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3.454" v="3"/>
        <pc:sldMkLst>
          <pc:docMk/>
          <pc:sldMk cId="1839736053" sldId="260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5.470" v="4"/>
        <pc:sldMkLst>
          <pc:docMk/>
          <pc:sldMk cId="896533812" sldId="261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08.783" v="5"/>
        <pc:sldMkLst>
          <pc:docMk/>
          <pc:sldMk cId="383200633" sldId="262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1.158" v="6"/>
        <pc:sldMkLst>
          <pc:docMk/>
          <pc:sldMk cId="1276631661" sldId="263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4.173" v="7"/>
        <pc:sldMkLst>
          <pc:docMk/>
          <pc:sldMk cId="1685829320" sldId="264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7.049" v="8"/>
        <pc:sldMkLst>
          <pc:docMk/>
          <pc:sldMk cId="168597682" sldId="265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19.549" v="9"/>
        <pc:sldMkLst>
          <pc:docMk/>
          <pc:sldMk cId="2929571005" sldId="266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25.533" v="11"/>
        <pc:sldMkLst>
          <pc:docMk/>
          <pc:sldMk cId="409918570" sldId="267"/>
        </pc:sldMkLst>
      </pc:sldChg>
      <pc:sldChg chg="modTransition">
        <pc:chgData name="Czinege Zoltán" userId="S::czinege.zoltan_19c@bolyai-szakkozep.hu::278bb905-c349-49ac-a1a7-741aaeb30a0c" providerId="AD" clId="Web-{8A0DDC99-2AB0-4415-B627-182B4ED949A0}" dt="2024-04-11T12:02:22.111" v="10"/>
        <pc:sldMkLst>
          <pc:docMk/>
          <pc:sldMk cId="168276118" sldId="268"/>
        </pc:sldMkLst>
      </pc:sldChg>
    </pc:docChg>
  </pc:docChgLst>
  <pc:docChgLst>
    <pc:chgData name="Czinege Zoltán" userId="S::czinege.zoltan_19c@bolyai-szakkozep.hu::278bb905-c349-49ac-a1a7-741aaeb30a0c" providerId="AD" clId="Web-{0C122201-24E3-4FA9-9B43-24FE2C6E06A0}"/>
    <pc:docChg chg="modSld">
      <pc:chgData name="Czinege Zoltán" userId="S::czinege.zoltan_19c@bolyai-szakkozep.hu::278bb905-c349-49ac-a1a7-741aaeb30a0c" providerId="AD" clId="Web-{0C122201-24E3-4FA9-9B43-24FE2C6E06A0}" dt="2024-05-26T14:53:29.939" v="8" actId="20577"/>
      <pc:docMkLst>
        <pc:docMk/>
      </pc:docMkLst>
      <pc:sldChg chg="modSp">
        <pc:chgData name="Czinege Zoltán" userId="S::czinege.zoltan_19c@bolyai-szakkozep.hu::278bb905-c349-49ac-a1a7-741aaeb30a0c" providerId="AD" clId="Web-{0C122201-24E3-4FA9-9B43-24FE2C6E06A0}" dt="2024-05-26T14:53:29.939" v="8" actId="20577"/>
        <pc:sldMkLst>
          <pc:docMk/>
          <pc:sldMk cId="1839736053" sldId="260"/>
        </pc:sldMkLst>
        <pc:spChg chg="mod">
          <ac:chgData name="Czinege Zoltán" userId="S::czinege.zoltan_19c@bolyai-szakkozep.hu::278bb905-c349-49ac-a1a7-741aaeb30a0c" providerId="AD" clId="Web-{0C122201-24E3-4FA9-9B43-24FE2C6E06A0}" dt="2024-05-26T14:53:29.939" v="8" actId="20577"/>
          <ac:spMkLst>
            <pc:docMk/>
            <pc:sldMk cId="1839736053" sldId="260"/>
            <ac:spMk id="4" creationId="{DF80E3B6-415B-47AC-9DEB-12EAF3E730BF}"/>
          </ac:spMkLst>
        </pc:spChg>
      </pc:sldChg>
    </pc:docChg>
  </pc:docChgLst>
  <pc:docChgLst>
    <pc:chgData name="Czinege Zoltán" userId="S::czinege.zoltan_19c@bolyai-szakkozep.hu::278bb905-c349-49ac-a1a7-741aaeb30a0c" providerId="AD" clId="Web-{D7DCEC1D-88F7-4A1B-A2B8-4BEA1F126F7D}"/>
    <pc:docChg chg="modSld">
      <pc:chgData name="Czinege Zoltán" userId="S::czinege.zoltan_19c@bolyai-szakkozep.hu::278bb905-c349-49ac-a1a7-741aaeb30a0c" providerId="AD" clId="Web-{D7DCEC1D-88F7-4A1B-A2B8-4BEA1F126F7D}" dt="2024-04-11T12:18:17.437" v="61" actId="1076"/>
      <pc:docMkLst>
        <pc:docMk/>
      </pc:docMkLst>
      <pc:sldChg chg="addSp delSp modSp mod setBg">
        <pc:chgData name="Czinege Zoltán" userId="S::czinege.zoltan_19c@bolyai-szakkozep.hu::278bb905-c349-49ac-a1a7-741aaeb30a0c" providerId="AD" clId="Web-{D7DCEC1D-88F7-4A1B-A2B8-4BEA1F126F7D}" dt="2024-04-11T12:15:27.963" v="23" actId="14100"/>
        <pc:sldMkLst>
          <pc:docMk/>
          <pc:sldMk cId="2300693375" sldId="256"/>
        </pc:sldMkLst>
        <pc:spChg chg="add mod">
          <ac:chgData name="Czinege Zoltán" userId="S::czinege.zoltan_19c@bolyai-szakkozep.hu::278bb905-c349-49ac-a1a7-741aaeb30a0c" providerId="AD" clId="Web-{D7DCEC1D-88F7-4A1B-A2B8-4BEA1F126F7D}" dt="2024-04-11T12:15:19.212" v="21" actId="14100"/>
          <ac:spMkLst>
            <pc:docMk/>
            <pc:sldMk cId="2300693375" sldId="256"/>
            <ac:spMk id="7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5:27.963" v="23" actId="14100"/>
          <ac:spMkLst>
            <pc:docMk/>
            <pc:sldMk cId="2300693375" sldId="256"/>
            <ac:spMk id="8" creationId="{828C08E3-C4A4-3FA5-DD7C-EA4BBCC12EA6}"/>
          </ac:spMkLst>
        </pc:spChg>
        <pc:inkChg chg="add del">
          <ac:chgData name="Czinege Zoltán" userId="S::czinege.zoltan_19c@bolyai-szakkozep.hu::278bb905-c349-49ac-a1a7-741aaeb30a0c" providerId="AD" clId="Web-{D7DCEC1D-88F7-4A1B-A2B8-4BEA1F126F7D}" dt="2024-04-11T12:13:52.663" v="6"/>
          <ac:inkMkLst>
            <pc:docMk/>
            <pc:sldMk cId="2300693375" sldId="256"/>
            <ac:inkMk id="4" creationId="{A8364E27-C420-3C47-AA8A-238029DE2A0B}"/>
          </ac:inkMkLst>
        </pc:inkChg>
        <pc:inkChg chg="add del">
          <ac:chgData name="Czinege Zoltán" userId="S::czinege.zoltan_19c@bolyai-szakkozep.hu::278bb905-c349-49ac-a1a7-741aaeb30a0c" providerId="AD" clId="Web-{D7DCEC1D-88F7-4A1B-A2B8-4BEA1F126F7D}" dt="2024-04-11T12:13:57.444" v="8"/>
          <ac:inkMkLst>
            <pc:docMk/>
            <pc:sldMk cId="2300693375" sldId="256"/>
            <ac:inkMk id="5" creationId="{5287203B-BBA4-4532-9149-CB2F00B5D092}"/>
          </ac:inkMkLst>
        </pc:inkChg>
        <pc:inkChg chg="add del">
          <ac:chgData name="Czinege Zoltán" userId="S::czinege.zoltan_19c@bolyai-szakkozep.hu::278bb905-c349-49ac-a1a7-741aaeb30a0c" providerId="AD" clId="Web-{D7DCEC1D-88F7-4A1B-A2B8-4BEA1F126F7D}" dt="2024-04-11T12:14:15.945" v="11"/>
          <ac:inkMkLst>
            <pc:docMk/>
            <pc:sldMk cId="2300693375" sldId="256"/>
            <ac:inkMk id="6" creationId="{3957D664-0BED-D49C-9E19-C5FAE0663BDC}"/>
          </ac:inkMkLst>
        </pc:inkChg>
      </pc:sldChg>
      <pc:sldChg chg="addSp modSp mod setBg">
        <pc:chgData name="Czinege Zoltán" userId="S::czinege.zoltan_19c@bolyai-szakkozep.hu::278bb905-c349-49ac-a1a7-741aaeb30a0c" providerId="AD" clId="Web-{D7DCEC1D-88F7-4A1B-A2B8-4BEA1F126F7D}" dt="2024-04-11T12:15:42.307" v="26" actId="1076"/>
        <pc:sldMkLst>
          <pc:docMk/>
          <pc:sldMk cId="1409205" sldId="257"/>
        </pc:sldMkLst>
        <pc:spChg chg="add">
          <ac:chgData name="Czinege Zoltán" userId="S::czinege.zoltan_19c@bolyai-szakkozep.hu::278bb905-c349-49ac-a1a7-741aaeb30a0c" providerId="AD" clId="Web-{D7DCEC1D-88F7-4A1B-A2B8-4BEA1F126F7D}" dt="2024-04-11T12:15:34.463" v="24"/>
          <ac:spMkLst>
            <pc:docMk/>
            <pc:sldMk cId="1409205" sldId="257"/>
            <ac:spMk id="5" creationId="{7124189D-1CE2-E808-FCAE-C6DF219B5EC5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5:42.307" v="26" actId="1076"/>
          <ac:spMkLst>
            <pc:docMk/>
            <pc:sldMk cId="1409205" sldId="257"/>
            <ac:spMk id="7" creationId="{667053E7-DE12-B569-4178-8F026160B5EA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09.339" v="30" actId="1076"/>
        <pc:sldMkLst>
          <pc:docMk/>
          <pc:sldMk cId="415265946" sldId="258"/>
        </pc:sldMkLst>
        <pc:spChg chg="add">
          <ac:chgData name="Czinege Zoltán" userId="S::czinege.zoltan_19c@bolyai-szakkozep.hu::278bb905-c349-49ac-a1a7-741aaeb30a0c" providerId="AD" clId="Web-{D7DCEC1D-88F7-4A1B-A2B8-4BEA1F126F7D}" dt="2024-04-11T12:15:45.244" v="27"/>
          <ac:spMkLst>
            <pc:docMk/>
            <pc:sldMk cId="415265946" sldId="258"/>
            <ac:spMk id="5" creationId="{5FFEC774-B79A-8062-2701-4AAC7E9D031B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09.339" v="30" actId="1076"/>
          <ac:spMkLst>
            <pc:docMk/>
            <pc:sldMk cId="415265946" sldId="258"/>
            <ac:spMk id="7" creationId="{B7260A9A-BFC5-AFC6-3A77-19E399AFCB24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21.902" v="33" actId="1076"/>
        <pc:sldMkLst>
          <pc:docMk/>
          <pc:sldMk cId="2968979655" sldId="259"/>
        </pc:sldMkLst>
        <pc:spChg chg="add">
          <ac:chgData name="Czinege Zoltán" userId="S::czinege.zoltan_19c@bolyai-szakkozep.hu::278bb905-c349-49ac-a1a7-741aaeb30a0c" providerId="AD" clId="Web-{D7DCEC1D-88F7-4A1B-A2B8-4BEA1F126F7D}" dt="2024-04-11T12:16:16.324" v="31"/>
          <ac:spMkLst>
            <pc:docMk/>
            <pc:sldMk cId="2968979655" sldId="259"/>
            <ac:spMk id="5" creationId="{AB3419B5-3C9F-2D42-C688-78BB66679867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21.902" v="33" actId="1076"/>
          <ac:spMkLst>
            <pc:docMk/>
            <pc:sldMk cId="2968979655" sldId="259"/>
            <ac:spMk id="7" creationId="{5A451286-A816-D25D-D71B-626FC20ACBF0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32.902" v="37" actId="1076"/>
        <pc:sldMkLst>
          <pc:docMk/>
          <pc:sldMk cId="1839736053" sldId="260"/>
        </pc:sldMkLst>
        <pc:spChg chg="add">
          <ac:chgData name="Czinege Zoltán" userId="S::czinege.zoltan_19c@bolyai-szakkozep.hu::278bb905-c349-49ac-a1a7-741aaeb30a0c" providerId="AD" clId="Web-{D7DCEC1D-88F7-4A1B-A2B8-4BEA1F126F7D}" dt="2024-04-11T12:16:24.402" v="34"/>
          <ac:spMkLst>
            <pc:docMk/>
            <pc:sldMk cId="1839736053" sldId="260"/>
            <ac:spMk id="6" creationId="{210697C1-1A7B-D141-7EA6-EB72A61F123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32.902" v="37" actId="1076"/>
          <ac:spMkLst>
            <pc:docMk/>
            <pc:sldMk cId="1839736053" sldId="260"/>
            <ac:spMk id="8" creationId="{8F6C71B9-ACA8-D23C-D953-85D53CD2FCA6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48.434" v="40" actId="1076"/>
        <pc:sldMkLst>
          <pc:docMk/>
          <pc:sldMk cId="896533812" sldId="261"/>
        </pc:sldMkLst>
        <pc:spChg chg="add">
          <ac:chgData name="Czinege Zoltán" userId="S::czinege.zoltan_19c@bolyai-szakkozep.hu::278bb905-c349-49ac-a1a7-741aaeb30a0c" providerId="AD" clId="Web-{D7DCEC1D-88F7-4A1B-A2B8-4BEA1F126F7D}" dt="2024-04-11T12:16:41.293" v="38"/>
          <ac:spMkLst>
            <pc:docMk/>
            <pc:sldMk cId="896533812" sldId="261"/>
            <ac:spMk id="5" creationId="{811D03A1-6F60-1063-205B-2FD808A1277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48.434" v="40" actId="1076"/>
          <ac:spMkLst>
            <pc:docMk/>
            <pc:sldMk cId="896533812" sldId="261"/>
            <ac:spMk id="7" creationId="{F8379A31-8A87-6C6A-D7F4-CE0AF61E91E7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6:56.856" v="43" actId="1076"/>
        <pc:sldMkLst>
          <pc:docMk/>
          <pc:sldMk cId="383200633" sldId="262"/>
        </pc:sldMkLst>
        <pc:spChg chg="add">
          <ac:chgData name="Czinege Zoltán" userId="S::czinege.zoltan_19c@bolyai-szakkozep.hu::278bb905-c349-49ac-a1a7-741aaeb30a0c" providerId="AD" clId="Web-{D7DCEC1D-88F7-4A1B-A2B8-4BEA1F126F7D}" dt="2024-04-11T12:16:50.918" v="41"/>
          <ac:spMkLst>
            <pc:docMk/>
            <pc:sldMk cId="383200633" sldId="262"/>
            <ac:spMk id="5" creationId="{3CE53A55-28C5-C16B-5B54-9B2069255101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6:56.856" v="43" actId="1076"/>
          <ac:spMkLst>
            <pc:docMk/>
            <pc:sldMk cId="383200633" sldId="262"/>
            <ac:spMk id="7" creationId="{C1E194DE-01B4-B8E5-E214-8190BECD1DC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12.044" v="46" actId="1076"/>
        <pc:sldMkLst>
          <pc:docMk/>
          <pc:sldMk cId="1276631661" sldId="263"/>
        </pc:sldMkLst>
        <pc:spChg chg="add">
          <ac:chgData name="Czinege Zoltán" userId="S::czinege.zoltan_19c@bolyai-szakkozep.hu::278bb905-c349-49ac-a1a7-741aaeb30a0c" providerId="AD" clId="Web-{D7DCEC1D-88F7-4A1B-A2B8-4BEA1F126F7D}" dt="2024-04-11T12:17:06.185" v="44"/>
          <ac:spMkLst>
            <pc:docMk/>
            <pc:sldMk cId="1276631661" sldId="263"/>
            <ac:spMk id="4" creationId="{1BAC8EA3-9C1A-7083-6C7D-128AAA84229F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12.044" v="46" actId="1076"/>
          <ac:spMkLst>
            <pc:docMk/>
            <pc:sldMk cId="1276631661" sldId="263"/>
            <ac:spMk id="6" creationId="{2EB25C58-9E7B-C8F3-5DB6-BDCE11B96AD3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34.311" v="49" actId="1076"/>
        <pc:sldMkLst>
          <pc:docMk/>
          <pc:sldMk cId="1685829320" sldId="264"/>
        </pc:sldMkLst>
        <pc:spChg chg="add">
          <ac:chgData name="Czinege Zoltán" userId="S::czinege.zoltan_19c@bolyai-szakkozep.hu::278bb905-c349-49ac-a1a7-741aaeb30a0c" providerId="AD" clId="Web-{D7DCEC1D-88F7-4A1B-A2B8-4BEA1F126F7D}" dt="2024-04-11T12:17:29.920" v="47"/>
          <ac:spMkLst>
            <pc:docMk/>
            <pc:sldMk cId="1685829320" sldId="264"/>
            <ac:spMk id="6" creationId="{DD1B7A48-2FEB-A06D-98DF-A16B20C1A80C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34.311" v="49" actId="1076"/>
          <ac:spMkLst>
            <pc:docMk/>
            <pc:sldMk cId="1685829320" sldId="264"/>
            <ac:spMk id="8" creationId="{97F3427C-F40E-2CDC-CFB5-96785A49FE4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42.326" v="52" actId="1076"/>
        <pc:sldMkLst>
          <pc:docMk/>
          <pc:sldMk cId="168597682" sldId="265"/>
        </pc:sldMkLst>
        <pc:spChg chg="add">
          <ac:chgData name="Czinege Zoltán" userId="S::czinege.zoltan_19c@bolyai-szakkozep.hu::278bb905-c349-49ac-a1a7-741aaeb30a0c" providerId="AD" clId="Web-{D7DCEC1D-88F7-4A1B-A2B8-4BEA1F126F7D}" dt="2024-04-11T12:17:37.545" v="50"/>
          <ac:spMkLst>
            <pc:docMk/>
            <pc:sldMk cId="168597682" sldId="265"/>
            <ac:spMk id="7" creationId="{35B70C17-6C89-115F-BB32-D28AC298C012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42.326" v="52" actId="1076"/>
          <ac:spMkLst>
            <pc:docMk/>
            <pc:sldMk cId="168597682" sldId="265"/>
            <ac:spMk id="9" creationId="{E5E93A76-F0B8-5134-042B-13F4ACEFAB21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7:50.686" v="55" actId="1076"/>
        <pc:sldMkLst>
          <pc:docMk/>
          <pc:sldMk cId="2929571005" sldId="266"/>
        </pc:sldMkLst>
        <pc:spChg chg="add">
          <ac:chgData name="Czinege Zoltán" userId="S::czinege.zoltan_19c@bolyai-szakkozep.hu::278bb905-c349-49ac-a1a7-741aaeb30a0c" providerId="AD" clId="Web-{D7DCEC1D-88F7-4A1B-A2B8-4BEA1F126F7D}" dt="2024-04-11T12:17:45.608" v="53"/>
          <ac:spMkLst>
            <pc:docMk/>
            <pc:sldMk cId="2929571005" sldId="266"/>
            <ac:spMk id="5" creationId="{160BB672-9EF8-5F0F-9A3E-8685F04F5B14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7:50.686" v="55" actId="1076"/>
          <ac:spMkLst>
            <pc:docMk/>
            <pc:sldMk cId="2929571005" sldId="266"/>
            <ac:spMk id="7" creationId="{BBA197B8-DE30-D50B-1A8F-4E8D4FADF433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8:17.437" v="61" actId="1076"/>
        <pc:sldMkLst>
          <pc:docMk/>
          <pc:sldMk cId="409918570" sldId="267"/>
        </pc:sldMkLst>
        <pc:spChg chg="add">
          <ac:chgData name="Czinege Zoltán" userId="S::czinege.zoltan_19c@bolyai-szakkozep.hu::278bb905-c349-49ac-a1a7-741aaeb30a0c" providerId="AD" clId="Web-{D7DCEC1D-88F7-4A1B-A2B8-4BEA1F126F7D}" dt="2024-04-11T12:18:12.468" v="59"/>
          <ac:spMkLst>
            <pc:docMk/>
            <pc:sldMk cId="409918570" sldId="267"/>
            <ac:spMk id="5" creationId="{6E01991E-4494-2CF8-269C-A4CFC793ECD0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8:17.437" v="61" actId="1076"/>
          <ac:spMkLst>
            <pc:docMk/>
            <pc:sldMk cId="409918570" sldId="267"/>
            <ac:spMk id="7" creationId="{B122EC1F-FA04-BDFC-C85A-5A0B16CDB69A}"/>
          </ac:spMkLst>
        </pc:spChg>
      </pc:sldChg>
      <pc:sldChg chg="addSp modSp">
        <pc:chgData name="Czinege Zoltán" userId="S::czinege.zoltan_19c@bolyai-szakkozep.hu::278bb905-c349-49ac-a1a7-741aaeb30a0c" providerId="AD" clId="Web-{D7DCEC1D-88F7-4A1B-A2B8-4BEA1F126F7D}" dt="2024-04-11T12:18:08.671" v="58" actId="1076"/>
        <pc:sldMkLst>
          <pc:docMk/>
          <pc:sldMk cId="168276118" sldId="268"/>
        </pc:sldMkLst>
        <pc:spChg chg="add">
          <ac:chgData name="Czinege Zoltán" userId="S::czinege.zoltan_19c@bolyai-szakkozep.hu::278bb905-c349-49ac-a1a7-741aaeb30a0c" providerId="AD" clId="Web-{D7DCEC1D-88F7-4A1B-A2B8-4BEA1F126F7D}" dt="2024-04-11T12:18:00.046" v="56"/>
          <ac:spMkLst>
            <pc:docMk/>
            <pc:sldMk cId="168276118" sldId="268"/>
            <ac:spMk id="5" creationId="{E8FE241A-5D5F-B9EC-663A-68CC65C572B8}"/>
          </ac:spMkLst>
        </pc:spChg>
        <pc:spChg chg="add mod">
          <ac:chgData name="Czinege Zoltán" userId="S::czinege.zoltan_19c@bolyai-szakkozep.hu::278bb905-c349-49ac-a1a7-741aaeb30a0c" providerId="AD" clId="Web-{D7DCEC1D-88F7-4A1B-A2B8-4BEA1F126F7D}" dt="2024-04-11T12:18:08.671" v="58" actId="1076"/>
          <ac:spMkLst>
            <pc:docMk/>
            <pc:sldMk cId="168276118" sldId="268"/>
            <ac:spMk id="7" creationId="{6690F5EF-48DE-66E3-C1FC-23177ABE6AAF}"/>
          </ac:spMkLst>
        </pc:spChg>
      </pc:sldChg>
    </pc:docChg>
  </pc:docChgLst>
  <pc:docChgLst>
    <pc:chgData name="Czinege Zoltán" userId="S::czinege.zoltan_19c@bolyai-szakkozep.hu::278bb905-c349-49ac-a1a7-741aaeb30a0c" providerId="AD" clId="Web-{414B4494-CD85-4196-9F13-DF6FF360D451}"/>
    <pc:docChg chg="modSld">
      <pc:chgData name="Czinege Zoltán" userId="S::czinege.zoltan_19c@bolyai-szakkozep.hu::278bb905-c349-49ac-a1a7-741aaeb30a0c" providerId="AD" clId="Web-{414B4494-CD85-4196-9F13-DF6FF360D451}" dt="2024-04-13T09:01:15.614" v="83" actId="1076"/>
      <pc:docMkLst>
        <pc:docMk/>
      </pc:docMkLst>
      <pc:sldChg chg="addSp delSp modSp">
        <pc:chgData name="Czinege Zoltán" userId="S::czinege.zoltan_19c@bolyai-szakkozep.hu::278bb905-c349-49ac-a1a7-741aaeb30a0c" providerId="AD" clId="Web-{414B4494-CD85-4196-9F13-DF6FF360D451}" dt="2024-04-13T08:49:05.062" v="27" actId="1076"/>
        <pc:sldMkLst>
          <pc:docMk/>
          <pc:sldMk cId="1685829320" sldId="264"/>
        </pc:sldMkLst>
        <pc:spChg chg="del mod">
          <ac:chgData name="Czinege Zoltán" userId="S::czinege.zoltan_19c@bolyai-szakkozep.hu::278bb905-c349-49ac-a1a7-741aaeb30a0c" providerId="AD" clId="Web-{414B4494-CD85-4196-9F13-DF6FF360D451}" dt="2024-04-13T08:46:05.025" v="2"/>
          <ac:spMkLst>
            <pc:docMk/>
            <pc:sldMk cId="1685829320" sldId="264"/>
            <ac:spMk id="4" creationId="{54C5A222-2483-4449-8531-BC5C9EC5B5BD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9:05.062" v="27" actId="1076"/>
          <ac:spMkLst>
            <pc:docMk/>
            <pc:sldMk cId="1685829320" sldId="264"/>
            <ac:spMk id="7" creationId="{FFE8D795-064A-047C-0AE1-8B8E275D7C49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8:26.311" v="19" actId="20577"/>
          <ac:spMkLst>
            <pc:docMk/>
            <pc:sldMk cId="1685829320" sldId="264"/>
            <ac:spMk id="10" creationId="{58FBD972-D49A-5EF0-FB60-E915145ADB56}"/>
          </ac:spMkLst>
        </pc:spChg>
        <pc:spChg chg="add mod">
          <ac:chgData name="Czinege Zoltán" userId="S::czinege.zoltan_19c@bolyai-szakkozep.hu::278bb905-c349-49ac-a1a7-741aaeb30a0c" providerId="AD" clId="Web-{414B4494-CD85-4196-9F13-DF6FF360D451}" dt="2024-04-13T08:48:51.843" v="25" actId="1076"/>
          <ac:spMkLst>
            <pc:docMk/>
            <pc:sldMk cId="1685829320" sldId="264"/>
            <ac:spMk id="11" creationId="{12A728D2-606E-53A0-BAAD-CDCD848494BE}"/>
          </ac:spMkLst>
        </pc:spChg>
        <pc:picChg chg="add mod">
          <ac:chgData name="Czinege Zoltán" userId="S::czinege.zoltan_19c@bolyai-szakkozep.hu::278bb905-c349-49ac-a1a7-741aaeb30a0c" providerId="AD" clId="Web-{414B4494-CD85-4196-9F13-DF6FF360D451}" dt="2024-04-13T08:46:21.479" v="7" actId="1076"/>
          <ac:picMkLst>
            <pc:docMk/>
            <pc:sldMk cId="1685829320" sldId="264"/>
            <ac:picMk id="5" creationId="{DCA471CF-BE57-4F13-93C0-708FC3C2E676}"/>
          </ac:picMkLst>
        </pc:picChg>
        <pc:picChg chg="add mod">
          <ac:chgData name="Czinege Zoltán" userId="S::czinege.zoltan_19c@bolyai-szakkozep.hu::278bb905-c349-49ac-a1a7-741aaeb30a0c" providerId="AD" clId="Web-{414B4494-CD85-4196-9F13-DF6FF360D451}" dt="2024-04-13T08:47:49.747" v="11" actId="1076"/>
          <ac:picMkLst>
            <pc:docMk/>
            <pc:sldMk cId="1685829320" sldId="264"/>
            <ac:picMk id="9" creationId="{E87A6822-2883-4C48-0F59-A2CD1F530339}"/>
          </ac:picMkLst>
        </pc:picChg>
      </pc:sldChg>
      <pc:sldChg chg="addSp delSp modSp">
        <pc:chgData name="Czinege Zoltán" userId="S::czinege.zoltan_19c@bolyai-szakkozep.hu::278bb905-c349-49ac-a1a7-741aaeb30a0c" providerId="AD" clId="Web-{414B4494-CD85-4196-9F13-DF6FF360D451}" dt="2024-04-13T09:01:15.614" v="83" actId="1076"/>
        <pc:sldMkLst>
          <pc:docMk/>
          <pc:sldMk cId="168597682" sldId="265"/>
        </pc:sldMkLst>
        <pc:picChg chg="add del mod">
          <ac:chgData name="Czinege Zoltán" userId="S::czinege.zoltan_19c@bolyai-szakkozep.hu::278bb905-c349-49ac-a1a7-741aaeb30a0c" providerId="AD" clId="Web-{414B4494-CD85-4196-9F13-DF6FF360D451}" dt="2024-04-13T09:00:43.160" v="81"/>
          <ac:picMkLst>
            <pc:docMk/>
            <pc:sldMk cId="168597682" sldId="265"/>
            <ac:picMk id="6" creationId="{3E407627-5985-F758-BD0B-6443E435B7BA}"/>
          </ac:picMkLst>
        </pc:picChg>
        <pc:picChg chg="add mod">
          <ac:chgData name="Czinege Zoltán" userId="S::czinege.zoltan_19c@bolyai-szakkozep.hu::278bb905-c349-49ac-a1a7-741aaeb30a0c" providerId="AD" clId="Web-{414B4494-CD85-4196-9F13-DF6FF360D451}" dt="2024-04-13T09:01:15.614" v="83" actId="1076"/>
          <ac:picMkLst>
            <pc:docMk/>
            <pc:sldMk cId="168597682" sldId="265"/>
            <ac:picMk id="8" creationId="{BA3D9BA4-264D-D94A-35FC-D0F206810CBA}"/>
          </ac:picMkLst>
        </pc:picChg>
      </pc:sldChg>
      <pc:sldChg chg="modSp">
        <pc:chgData name="Czinege Zoltán" userId="S::czinege.zoltan_19c@bolyai-szakkozep.hu::278bb905-c349-49ac-a1a7-741aaeb30a0c" providerId="AD" clId="Web-{414B4494-CD85-4196-9F13-DF6FF360D451}" dt="2024-04-13T08:57:04.235" v="78" actId="20577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414B4494-CD85-4196-9F13-DF6FF360D451}" dt="2024-04-13T08:57:04.235" v="78" actId="20577"/>
          <ac:spMkLst>
            <pc:docMk/>
            <pc:sldMk cId="168276118" sldId="268"/>
            <ac:spMk id="3" creationId="{CB58C002-2C13-466E-96C5-A4B1A24C2735}"/>
          </ac:spMkLst>
        </pc:spChg>
      </pc:sldChg>
    </pc:docChg>
  </pc:docChgLst>
  <pc:docChgLst>
    <pc:chgData name="Czinege Zoltán" userId="S::czinege.zoltan_19c@bolyai-szakkozep.hu::278bb905-c349-49ac-a1a7-741aaeb30a0c" providerId="AD" clId="Web-{9066EFE5-F8C3-46AD-9843-31C2E6469524}"/>
    <pc:docChg chg="modSld sldOrd">
      <pc:chgData name="Czinege Zoltán" userId="S::czinege.zoltan_19c@bolyai-szakkozep.hu::278bb905-c349-49ac-a1a7-741aaeb30a0c" providerId="AD" clId="Web-{9066EFE5-F8C3-46AD-9843-31C2E6469524}" dt="2024-05-26T14:49:12.901" v="31"/>
      <pc:docMkLst>
        <pc:docMk/>
      </pc:docMkLst>
      <pc:sldChg chg="ord">
        <pc:chgData name="Czinege Zoltán" userId="S::czinege.zoltan_19c@bolyai-szakkozep.hu::278bb905-c349-49ac-a1a7-741aaeb30a0c" providerId="AD" clId="Web-{9066EFE5-F8C3-46AD-9843-31C2E6469524}" dt="2024-05-26T14:49:12.901" v="31"/>
        <pc:sldMkLst>
          <pc:docMk/>
          <pc:sldMk cId="1839736053" sldId="260"/>
        </pc:sldMkLst>
      </pc:sldChg>
      <pc:sldChg chg="addSp delSp modSp">
        <pc:chgData name="Czinege Zoltán" userId="S::czinege.zoltan_19c@bolyai-szakkozep.hu::278bb905-c349-49ac-a1a7-741aaeb30a0c" providerId="AD" clId="Web-{9066EFE5-F8C3-46AD-9843-31C2E6469524}" dt="2024-05-26T14:48:43.276" v="30" actId="1076"/>
        <pc:sldMkLst>
          <pc:docMk/>
          <pc:sldMk cId="896533812" sldId="261"/>
        </pc:sldMkLst>
        <pc:picChg chg="add del mod">
          <ac:chgData name="Czinege Zoltán" userId="S::czinege.zoltan_19c@bolyai-szakkozep.hu::278bb905-c349-49ac-a1a7-741aaeb30a0c" providerId="AD" clId="Web-{9066EFE5-F8C3-46AD-9843-31C2E6469524}" dt="2024-05-26T14:46:11.037" v="11"/>
          <ac:picMkLst>
            <pc:docMk/>
            <pc:sldMk cId="896533812" sldId="261"/>
            <ac:picMk id="4" creationId="{119400BD-80B0-42B6-85E6-885ADA28AD3B}"/>
          </ac:picMkLst>
        </pc:picChg>
        <pc:picChg chg="add del mod">
          <ac:chgData name="Czinege Zoltán" userId="S::czinege.zoltan_19c@bolyai-szakkozep.hu::278bb905-c349-49ac-a1a7-741aaeb30a0c" providerId="AD" clId="Web-{9066EFE5-F8C3-46AD-9843-31C2E6469524}" dt="2024-05-26T14:45:41.661" v="8"/>
          <ac:picMkLst>
            <pc:docMk/>
            <pc:sldMk cId="896533812" sldId="261"/>
            <ac:picMk id="6" creationId="{5A1BEC98-1CFC-38C6-2035-4B9881AF0E91}"/>
          </ac:picMkLst>
        </pc:picChg>
        <pc:picChg chg="add mod modCrop">
          <ac:chgData name="Czinege Zoltán" userId="S::czinege.zoltan_19c@bolyai-szakkozep.hu::278bb905-c349-49ac-a1a7-741aaeb30a0c" providerId="AD" clId="Web-{9066EFE5-F8C3-46AD-9843-31C2E6469524}" dt="2024-05-26T14:47:51.977" v="26"/>
          <ac:picMkLst>
            <pc:docMk/>
            <pc:sldMk cId="896533812" sldId="261"/>
            <ac:picMk id="8" creationId="{87077063-8D5C-CDF6-E9A1-522547A0259C}"/>
          </ac:picMkLst>
        </pc:picChg>
        <pc:picChg chg="add mod">
          <ac:chgData name="Czinege Zoltán" userId="S::czinege.zoltan_19c@bolyai-szakkozep.hu::278bb905-c349-49ac-a1a7-741aaeb30a0c" providerId="AD" clId="Web-{9066EFE5-F8C3-46AD-9843-31C2E6469524}" dt="2024-05-26T14:47:18.945" v="21" actId="1076"/>
          <ac:picMkLst>
            <pc:docMk/>
            <pc:sldMk cId="896533812" sldId="261"/>
            <ac:picMk id="9" creationId="{E85A5900-C2AE-0482-7285-B098D62271CF}"/>
          </ac:picMkLst>
        </pc:picChg>
        <pc:picChg chg="add mod">
          <ac:chgData name="Czinege Zoltán" userId="S::czinege.zoltan_19c@bolyai-szakkozep.hu::278bb905-c349-49ac-a1a7-741aaeb30a0c" providerId="AD" clId="Web-{9066EFE5-F8C3-46AD-9843-31C2E6469524}" dt="2024-05-26T14:48:43.276" v="30" actId="1076"/>
          <ac:picMkLst>
            <pc:docMk/>
            <pc:sldMk cId="896533812" sldId="261"/>
            <ac:picMk id="10" creationId="{60363632-9B90-7B8A-D5E9-34FDF1E9FB91}"/>
          </ac:picMkLst>
        </pc:picChg>
      </pc:sldChg>
      <pc:sldChg chg="modSp">
        <pc:chgData name="Czinege Zoltán" userId="S::czinege.zoltan_19c@bolyai-szakkozep.hu::278bb905-c349-49ac-a1a7-741aaeb30a0c" providerId="AD" clId="Web-{9066EFE5-F8C3-46AD-9843-31C2E6469524}" dt="2024-05-26T14:43:40.674" v="1" actId="14100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9066EFE5-F8C3-46AD-9843-31C2E6469524}" dt="2024-05-26T14:43:40.674" v="1" actId="14100"/>
          <ac:spMkLst>
            <pc:docMk/>
            <pc:sldMk cId="383200633" sldId="262"/>
            <ac:spMk id="2" creationId="{559299EF-0DC7-448B-A8C2-593A20EAB2F8}"/>
          </ac:spMkLst>
        </pc:spChg>
        <pc:spChg chg="mod">
          <ac:chgData name="Czinege Zoltán" userId="S::czinege.zoltan_19c@bolyai-szakkozep.hu::278bb905-c349-49ac-a1a7-741aaeb30a0c" providerId="AD" clId="Web-{9066EFE5-F8C3-46AD-9843-31C2E6469524}" dt="2024-05-26T14:43:36.220" v="0" actId="14100"/>
          <ac:spMkLst>
            <pc:docMk/>
            <pc:sldMk cId="383200633" sldId="262"/>
            <ac:spMk id="3" creationId="{28F772D3-FD70-4193-BF50-C3CAA75BF639}"/>
          </ac:spMkLst>
        </pc:spChg>
      </pc:sldChg>
    </pc:docChg>
  </pc:docChgLst>
  <pc:docChgLst>
    <pc:chgData name="Czinege Zoltán" userId="S::czinege.zoltan_19c@bolyai-szakkozep.hu::278bb905-c349-49ac-a1a7-741aaeb30a0c" providerId="AD" clId="Web-{86D74381-D3F3-4970-9FFF-FCE0A1D23A6E}"/>
    <pc:docChg chg="modSld">
      <pc:chgData name="Czinege Zoltán" userId="S::czinege.zoltan_19c@bolyai-szakkozep.hu::278bb905-c349-49ac-a1a7-741aaeb30a0c" providerId="AD" clId="Web-{86D74381-D3F3-4970-9FFF-FCE0A1D23A6E}" dt="2024-04-14T12:42:41.409" v="13" actId="1076"/>
      <pc:docMkLst>
        <pc:docMk/>
      </pc:docMkLst>
      <pc:sldChg chg="addSp delSp modSp">
        <pc:chgData name="Czinege Zoltán" userId="S::czinege.zoltan_19c@bolyai-szakkozep.hu::278bb905-c349-49ac-a1a7-741aaeb30a0c" providerId="AD" clId="Web-{86D74381-D3F3-4970-9FFF-FCE0A1D23A6E}" dt="2024-04-14T12:42:41.409" v="13" actId="1076"/>
        <pc:sldMkLst>
          <pc:docMk/>
          <pc:sldMk cId="1276631661" sldId="263"/>
        </pc:sldMkLst>
        <pc:spChg chg="del mod">
          <ac:chgData name="Czinege Zoltán" userId="S::czinege.zoltan_19c@bolyai-szakkozep.hu::278bb905-c349-49ac-a1a7-741aaeb30a0c" providerId="AD" clId="Web-{86D74381-D3F3-4970-9FFF-FCE0A1D23A6E}" dt="2024-04-14T12:42:15.268" v="1"/>
          <ac:spMkLst>
            <pc:docMk/>
            <pc:sldMk cId="1276631661" sldId="263"/>
            <ac:spMk id="2" creationId="{7C4763EC-BBA9-4938-BF8B-84BD9816619C}"/>
          </ac:spMkLst>
        </pc:spChg>
        <pc:spChg chg="add del mod">
          <ac:chgData name="Czinege Zoltán" userId="S::czinege.zoltan_19c@bolyai-szakkozep.hu::278bb905-c349-49ac-a1a7-741aaeb30a0c" providerId="AD" clId="Web-{86D74381-D3F3-4970-9FFF-FCE0A1D23A6E}" dt="2024-04-14T12:42:21.877" v="6"/>
          <ac:spMkLst>
            <pc:docMk/>
            <pc:sldMk cId="1276631661" sldId="263"/>
            <ac:spMk id="3" creationId="{8C8C938C-0B72-482B-C234-4B96163B9B27}"/>
          </ac:spMkLst>
        </pc:spChg>
        <pc:picChg chg="add mod">
          <ac:chgData name="Czinege Zoltán" userId="S::czinege.zoltan_19c@bolyai-szakkozep.hu::278bb905-c349-49ac-a1a7-741aaeb30a0c" providerId="AD" clId="Web-{86D74381-D3F3-4970-9FFF-FCE0A1D23A6E}" dt="2024-04-14T12:42:41.409" v="13" actId="1076"/>
          <ac:picMkLst>
            <pc:docMk/>
            <pc:sldMk cId="1276631661" sldId="263"/>
            <ac:picMk id="5" creationId="{0F5F1388-FF73-D3AD-7939-761289FB281B}"/>
          </ac:picMkLst>
        </pc:picChg>
      </pc:sldChg>
    </pc:docChg>
  </pc:docChgLst>
  <pc:docChgLst>
    <pc:chgData name="Fazekas Bálint Kristóf" userId="S::fazekas.balint_19c@bolyai-szakkozep.hu::c73e80c3-0095-4a3d-b804-e505dc54ea55" providerId="AD" clId="Web-{C2C02FA8-8C62-4C5B-A148-B1300D16C2A1}"/>
    <pc:docChg chg="modSld">
      <pc:chgData name="Fazekas Bálint Kristóf" userId="S::fazekas.balint_19c@bolyai-szakkozep.hu::c73e80c3-0095-4a3d-b804-e505dc54ea55" providerId="AD" clId="Web-{C2C02FA8-8C62-4C5B-A148-B1300D16C2A1}" dt="2024-04-11T12:09:41.408" v="46" actId="20577"/>
      <pc:docMkLst>
        <pc:docMk/>
      </pc:docMkLst>
      <pc:sldChg chg="addSp modSp">
        <pc:chgData name="Fazekas Bálint Kristóf" userId="S::fazekas.balint_19c@bolyai-szakkozep.hu::c73e80c3-0095-4a3d-b804-e505dc54ea55" providerId="AD" clId="Web-{C2C02FA8-8C62-4C5B-A148-B1300D16C2A1}" dt="2024-04-11T12:09:41.408" v="46" actId="20577"/>
        <pc:sldMkLst>
          <pc:docMk/>
          <pc:sldMk cId="168597682" sldId="265"/>
        </pc:sldMkLst>
        <pc:spChg chg="mod">
          <ac:chgData name="Fazekas Bálint Kristóf" userId="S::fazekas.balint_19c@bolyai-szakkozep.hu::c73e80c3-0095-4a3d-b804-e505dc54ea55" providerId="AD" clId="Web-{C2C02FA8-8C62-4C5B-A148-B1300D16C2A1}" dt="2024-04-11T12:08:37.798" v="7" actId="14100"/>
          <ac:spMkLst>
            <pc:docMk/>
            <pc:sldMk cId="168597682" sldId="265"/>
            <ac:spMk id="2" creationId="{1ACB6762-2720-4812-823B-4DD43BA051E2}"/>
          </ac:spMkLst>
        </pc:spChg>
        <pc:spChg chg="mod">
          <ac:chgData name="Fazekas Bálint Kristóf" userId="S::fazekas.balint_19c@bolyai-szakkozep.hu::c73e80c3-0095-4a3d-b804-e505dc54ea55" providerId="AD" clId="Web-{C2C02FA8-8C62-4C5B-A148-B1300D16C2A1}" dt="2024-04-11T12:09:41.408" v="46" actId="20577"/>
          <ac:spMkLst>
            <pc:docMk/>
            <pc:sldMk cId="168597682" sldId="265"/>
            <ac:spMk id="3" creationId="{CEB76DD2-7201-4253-9865-56B1BC435FDD}"/>
          </ac:spMkLst>
        </pc:spChg>
        <pc:spChg chg="mod">
          <ac:chgData name="Fazekas Bálint Kristóf" userId="S::fazekas.balint_19c@bolyai-szakkozep.hu::c73e80c3-0095-4a3d-b804-e505dc54ea55" providerId="AD" clId="Web-{C2C02FA8-8C62-4C5B-A148-B1300D16C2A1}" dt="2024-04-11T12:08:56.642" v="12" actId="1076"/>
          <ac:spMkLst>
            <pc:docMk/>
            <pc:sldMk cId="168597682" sldId="265"/>
            <ac:spMk id="5" creationId="{C7C4986C-F7EE-4547-A688-771D02421E03}"/>
          </ac:spMkLst>
        </pc:spChg>
        <pc:picChg chg="add mod">
          <ac:chgData name="Fazekas Bálint Kristóf" userId="S::fazekas.balint_19c@bolyai-szakkozep.hu::c73e80c3-0095-4a3d-b804-e505dc54ea55" providerId="AD" clId="Web-{C2C02FA8-8C62-4C5B-A148-B1300D16C2A1}" dt="2024-04-11T12:08:59.861" v="13" actId="1076"/>
          <ac:picMkLst>
            <pc:docMk/>
            <pc:sldMk cId="168597682" sldId="265"/>
            <ac:picMk id="4" creationId="{D393EC32-7C38-A19F-93FC-3B6939C63A4D}"/>
          </ac:picMkLst>
        </pc:picChg>
      </pc:sldChg>
    </pc:docChg>
  </pc:docChgLst>
  <pc:docChgLst>
    <pc:chgData name="Czinege Zoltán" userId="S::czinege.zoltan_19c@bolyai-szakkozep.hu::278bb905-c349-49ac-a1a7-741aaeb30a0c" providerId="AD" clId="Web-{3B7BB9DC-FD08-41BF-891A-0B2DD310BF9D}"/>
    <pc:docChg chg="modSld">
      <pc:chgData name="Czinege Zoltán" userId="S::czinege.zoltan_19c@bolyai-szakkozep.hu::278bb905-c349-49ac-a1a7-741aaeb30a0c" providerId="AD" clId="Web-{3B7BB9DC-FD08-41BF-891A-0B2DD310BF9D}" dt="2024-04-26T20:32:31.171" v="18" actId="20577"/>
      <pc:docMkLst>
        <pc:docMk/>
      </pc:docMkLst>
      <pc:sldChg chg="modSp">
        <pc:chgData name="Czinege Zoltán" userId="S::czinege.zoltan_19c@bolyai-szakkozep.hu::278bb905-c349-49ac-a1a7-741aaeb30a0c" providerId="AD" clId="Web-{3B7BB9DC-FD08-41BF-891A-0B2DD310BF9D}" dt="2024-04-26T20:31:46.794" v="1" actId="20577"/>
        <pc:sldMkLst>
          <pc:docMk/>
          <pc:sldMk cId="1409205" sldId="257"/>
        </pc:sldMkLst>
        <pc:spChg chg="mod">
          <ac:chgData name="Czinege Zoltán" userId="S::czinege.zoltan_19c@bolyai-szakkozep.hu::278bb905-c349-49ac-a1a7-741aaeb30a0c" providerId="AD" clId="Web-{3B7BB9DC-FD08-41BF-891A-0B2DD310BF9D}" dt="2024-04-26T20:31:46.794" v="1" actId="20577"/>
          <ac:spMkLst>
            <pc:docMk/>
            <pc:sldMk cId="1409205" sldId="257"/>
            <ac:spMk id="2" creationId="{7E1415DA-0B5C-4291-9894-EF8344899838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0.388" v="2" actId="20577"/>
        <pc:sldMkLst>
          <pc:docMk/>
          <pc:sldMk cId="415265946" sldId="258"/>
        </pc:sldMkLst>
        <pc:spChg chg="mod">
          <ac:chgData name="Czinege Zoltán" userId="S::czinege.zoltan_19c@bolyai-szakkozep.hu::278bb905-c349-49ac-a1a7-741aaeb30a0c" providerId="AD" clId="Web-{3B7BB9DC-FD08-41BF-891A-0B2DD310BF9D}" dt="2024-04-26T20:31:50.388" v="2" actId="20577"/>
          <ac:spMkLst>
            <pc:docMk/>
            <pc:sldMk cId="415265946" sldId="258"/>
            <ac:spMk id="2" creationId="{62C0E062-DF39-4378-8268-05D6DE662570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5.263" v="4" actId="20577"/>
        <pc:sldMkLst>
          <pc:docMk/>
          <pc:sldMk cId="2968979655" sldId="259"/>
        </pc:sldMkLst>
        <pc:spChg chg="mod">
          <ac:chgData name="Czinege Zoltán" userId="S::czinege.zoltan_19c@bolyai-szakkozep.hu::278bb905-c349-49ac-a1a7-741aaeb30a0c" providerId="AD" clId="Web-{3B7BB9DC-FD08-41BF-891A-0B2DD310BF9D}" dt="2024-04-26T20:31:55.263" v="4" actId="20577"/>
          <ac:spMkLst>
            <pc:docMk/>
            <pc:sldMk cId="2968979655" sldId="259"/>
            <ac:spMk id="2" creationId="{5EF0D22D-B878-46FA-B38C-E04F6DF0EFC9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1:58.029" v="5" actId="20577"/>
        <pc:sldMkLst>
          <pc:docMk/>
          <pc:sldMk cId="1839736053" sldId="260"/>
        </pc:sldMkLst>
        <pc:spChg chg="mod">
          <ac:chgData name="Czinege Zoltán" userId="S::czinege.zoltan_19c@bolyai-szakkozep.hu::278bb905-c349-49ac-a1a7-741aaeb30a0c" providerId="AD" clId="Web-{3B7BB9DC-FD08-41BF-891A-0B2DD310BF9D}" dt="2024-04-26T20:31:58.029" v="5" actId="20577"/>
          <ac:spMkLst>
            <pc:docMk/>
            <pc:sldMk cId="1839736053" sldId="260"/>
            <ac:spMk id="2" creationId="{DD282A5B-03B8-44E2-AB17-18D2054FBC77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02.451" v="6" actId="20577"/>
        <pc:sldMkLst>
          <pc:docMk/>
          <pc:sldMk cId="896533812" sldId="261"/>
        </pc:sldMkLst>
        <pc:spChg chg="mod">
          <ac:chgData name="Czinege Zoltán" userId="S::czinege.zoltan_19c@bolyai-szakkozep.hu::278bb905-c349-49ac-a1a7-741aaeb30a0c" providerId="AD" clId="Web-{3B7BB9DC-FD08-41BF-891A-0B2DD310BF9D}" dt="2024-04-26T20:32:02.451" v="6" actId="20577"/>
          <ac:spMkLst>
            <pc:docMk/>
            <pc:sldMk cId="896533812" sldId="261"/>
            <ac:spMk id="2" creationId="{F8770E4C-B46D-4A2B-95D5-F47B7F32D736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08.655" v="8" actId="20577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3B7BB9DC-FD08-41BF-891A-0B2DD310BF9D}" dt="2024-04-26T20:32:08.655" v="8" actId="20577"/>
          <ac:spMkLst>
            <pc:docMk/>
            <pc:sldMk cId="383200633" sldId="262"/>
            <ac:spMk id="2" creationId="{559299EF-0DC7-448B-A8C2-593A20EAB2F8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13.717" v="10" actId="20577"/>
        <pc:sldMkLst>
          <pc:docMk/>
          <pc:sldMk cId="1685829320" sldId="264"/>
        </pc:sldMkLst>
        <pc:spChg chg="mod">
          <ac:chgData name="Czinege Zoltán" userId="S::czinege.zoltan_19c@bolyai-szakkozep.hu::278bb905-c349-49ac-a1a7-741aaeb30a0c" providerId="AD" clId="Web-{3B7BB9DC-FD08-41BF-891A-0B2DD310BF9D}" dt="2024-04-26T20:32:13.717" v="10" actId="20577"/>
          <ac:spMkLst>
            <pc:docMk/>
            <pc:sldMk cId="1685829320" sldId="264"/>
            <ac:spMk id="2" creationId="{6E391298-9AFB-458E-883E-37263B38EF0B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17.358" v="12" actId="20577"/>
        <pc:sldMkLst>
          <pc:docMk/>
          <pc:sldMk cId="168597682" sldId="265"/>
        </pc:sldMkLst>
        <pc:spChg chg="mod">
          <ac:chgData name="Czinege Zoltán" userId="S::czinege.zoltan_19c@bolyai-szakkozep.hu::278bb905-c349-49ac-a1a7-741aaeb30a0c" providerId="AD" clId="Web-{3B7BB9DC-FD08-41BF-891A-0B2DD310BF9D}" dt="2024-04-26T20:32:17.358" v="12" actId="20577"/>
          <ac:spMkLst>
            <pc:docMk/>
            <pc:sldMk cId="168597682" sldId="265"/>
            <ac:spMk id="2" creationId="{1ACB6762-2720-4812-823B-4DD43BA051E2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21.077" v="14" actId="20577"/>
        <pc:sldMkLst>
          <pc:docMk/>
          <pc:sldMk cId="2929571005" sldId="266"/>
        </pc:sldMkLst>
        <pc:spChg chg="mod">
          <ac:chgData name="Czinege Zoltán" userId="S::czinege.zoltan_19c@bolyai-szakkozep.hu::278bb905-c349-49ac-a1a7-741aaeb30a0c" providerId="AD" clId="Web-{3B7BB9DC-FD08-41BF-891A-0B2DD310BF9D}" dt="2024-04-26T20:32:21.077" v="14" actId="20577"/>
          <ac:spMkLst>
            <pc:docMk/>
            <pc:sldMk cId="2929571005" sldId="266"/>
            <ac:spMk id="2" creationId="{10A4DA31-376B-4EC2-862C-FCEC9369CE0D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31.171" v="18" actId="20577"/>
        <pc:sldMkLst>
          <pc:docMk/>
          <pc:sldMk cId="409918570" sldId="267"/>
        </pc:sldMkLst>
        <pc:spChg chg="mod">
          <ac:chgData name="Czinege Zoltán" userId="S::czinege.zoltan_19c@bolyai-szakkozep.hu::278bb905-c349-49ac-a1a7-741aaeb30a0c" providerId="AD" clId="Web-{3B7BB9DC-FD08-41BF-891A-0B2DD310BF9D}" dt="2024-04-26T20:32:31.171" v="18" actId="20577"/>
          <ac:spMkLst>
            <pc:docMk/>
            <pc:sldMk cId="409918570" sldId="267"/>
            <ac:spMk id="2" creationId="{CF43E1E0-FC6C-4F84-9C94-A2ECA26374E0}"/>
          </ac:spMkLst>
        </pc:spChg>
      </pc:sldChg>
      <pc:sldChg chg="modSp">
        <pc:chgData name="Czinege Zoltán" userId="S::czinege.zoltan_19c@bolyai-szakkozep.hu::278bb905-c349-49ac-a1a7-741aaeb30a0c" providerId="AD" clId="Web-{3B7BB9DC-FD08-41BF-891A-0B2DD310BF9D}" dt="2024-04-26T20:32:24.765" v="16" actId="20577"/>
        <pc:sldMkLst>
          <pc:docMk/>
          <pc:sldMk cId="168276118" sldId="268"/>
        </pc:sldMkLst>
        <pc:spChg chg="mod">
          <ac:chgData name="Czinege Zoltán" userId="S::czinege.zoltan_19c@bolyai-szakkozep.hu::278bb905-c349-49ac-a1a7-741aaeb30a0c" providerId="AD" clId="Web-{3B7BB9DC-FD08-41BF-891A-0B2DD310BF9D}" dt="2024-04-26T20:32:24.765" v="16" actId="20577"/>
          <ac:spMkLst>
            <pc:docMk/>
            <pc:sldMk cId="168276118" sldId="268"/>
            <ac:spMk id="2" creationId="{49CE3F6C-5B86-4237-AD5B-1AFB0D8B15C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1T13:14:17.47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7B54-8561-4997-B753-9692B919155A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8BCF-8DC5-4572-9EC4-8905BC70A7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7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8BCF-8DC5-4572-9EC4-8905BC70A78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8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5A50A-A618-40B8-B23E-3F2472A2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340295-4B08-4164-BC58-FE91B86F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A7985-97E3-42A1-8B68-A45F9DF3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38BC9-8738-4296-8D30-2B8A689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8B88D-1452-47B0-A2C9-B4A2BCB4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7617E-8CE5-49A7-A4F6-28599148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21899C-5763-42AB-894B-B099A3D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8E542D-33D5-4DE7-AA56-DDD2EA4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576A9B-E1B1-49D6-B158-4C35DC2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20C1F6-AC24-4085-BA92-B6250F01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1E12D8D-B452-49F4-AAB7-2D667732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320149-536D-44FD-A139-0A91797D2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DAC320-93C1-425F-99E7-AAD66B5F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E00C9A-11D8-4761-A48F-E402FCDF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9E3BFC-AD9E-496F-8237-28B80D4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24276-3698-4FCA-865D-E20A6DE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2FB86-BDB0-47D2-A876-E931239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363B1-8F3A-4BED-9768-6B13DC6B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67F0F-0EE1-43EB-A136-0142D4F9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4693B7-E100-4AF5-976F-29367D1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27DD3-A024-4C67-B09F-7A434AF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F25E07-F21F-4083-ACEE-B80CE296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F02FB3-6097-4A71-90B1-C55F137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8141D3-583D-4DAE-B8A5-C784605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9987AF-8668-4DAD-B7B7-0C0531D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C7939-D659-466C-93F2-170209A9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9CFE6-14A4-4DBA-81F1-CD8FF144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A0933A-6102-4EE9-A4D4-DF19CDB0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CBA4FF-A02B-40B2-A8F1-09C9A54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EE4FFF-F145-438D-A53C-F34D1064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E22A16-2D75-4016-A1BB-31DDE0F5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49EDC-A388-4610-913A-68675BA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6FB5C3-D674-4D7E-A2D2-D7B9DDBD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863E9E-C5EB-43A3-BD89-06F7B9CD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4A1C58-0F7F-4BD9-B7E3-B242F9034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ADFA0F0-BD34-409C-B9A4-27CC59E3A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93D37C-8A0E-4E5F-B225-01E5C5F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18E282A-7C1A-4F2D-A50D-846D710F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B251B7-9342-470B-938B-9A6BCFD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F860F-ED88-4E77-9134-572A11E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C73A8D-5E79-44AF-B6B3-061A2C2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70D4EC-97F3-48AC-BE43-877C721D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568500-30C1-4160-86DD-76561AF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C84B50-8013-4670-9FB9-4DE5492A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A34430-536E-46E0-95E5-DA7131F6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041F8D-1272-4D07-BE03-16C9AECA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15999-6F93-4B60-91AE-3588244B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50664-672A-4812-91F2-640697D6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73F4B8-6A27-4E52-B1B4-05839F08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411AB8-DC59-40D9-B585-CBAE842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98631A-1A5F-4FD0-A76D-122439E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AEBFB5-C0B3-4332-9F1B-CF7A8E24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62F06-FB46-42F3-9F3E-3FC7896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AC23349-E0C1-4333-848C-31310886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B70150-894D-4152-A6EE-B301C1CE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7FC186-52DF-4D85-A5C7-DA5CF10D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48CBB7-8875-4C70-A69F-86CD69A8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87AD40-5C1B-4BD7-B7E0-56FBF608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9000" b="-1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CB98E4-0437-46E7-9DF1-9559FEA0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85B2A-11F4-4F2B-B061-2B507971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19D71C-E283-4283-8F98-D30816CF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567B56-7C69-4677-961D-DE753DF5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544C66-F54E-4837-8395-FA9D5B0F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CE895-9D09-4F52-AD2C-0077E442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Duna Mozi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313F50-5917-4C56-BF38-FB1D7FE5D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 Zoltán Czinege, Bálint Kristóf Fazekas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28C08E3-C4A4-3FA5-DD7C-EA4BBCC12EA6}"/>
              </a:ext>
            </a:extLst>
          </p:cNvPr>
          <p:cNvSpPr/>
          <p:nvPr/>
        </p:nvSpPr>
        <p:spPr>
          <a:xfrm>
            <a:off x="1618074" y="6444075"/>
            <a:ext cx="9049924" cy="564442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6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B6762-2720-4812-823B-4DD43BA0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66" y="681037"/>
            <a:ext cx="1489108" cy="1024028"/>
          </a:xfrm>
        </p:spPr>
        <p:txBody>
          <a:bodyPr/>
          <a:lstStyle/>
          <a:p>
            <a:r>
              <a:rPr lang="hu-HU" b="1" err="1"/>
              <a:t>Tests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76DD2-7201-4253-9865-56B1BC43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286" y="675437"/>
            <a:ext cx="2915557" cy="1381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/>
              <a:t>Frontend</a:t>
            </a:r>
          </a:p>
          <a:p>
            <a:pPr lvl="1"/>
            <a:r>
              <a:rPr lang="hu-HU" err="1">
                <a:cs typeface="Calibri"/>
              </a:rPr>
              <a:t>Cypress</a:t>
            </a:r>
            <a:endParaRPr lang="hu-HU">
              <a:cs typeface="Calibri"/>
            </a:endParaRPr>
          </a:p>
          <a:p>
            <a:pPr lvl="1"/>
            <a:r>
              <a:rPr lang="hu-HU">
                <a:cs typeface="Calibri"/>
              </a:rPr>
              <a:t>Test </a:t>
            </a:r>
            <a:r>
              <a:rPr lang="hu-HU" err="1">
                <a:cs typeface="Calibri"/>
              </a:rPr>
              <a:t>quantity</a:t>
            </a:r>
            <a:r>
              <a:rPr lang="hu-HU">
                <a:cs typeface="Calibri"/>
              </a:rPr>
              <a:t>: 80</a:t>
            </a:r>
          </a:p>
          <a:p>
            <a:pPr lvl="1"/>
            <a:endParaRPr lang="hu-HU">
              <a:cs typeface="Calibri"/>
            </a:endParaRPr>
          </a:p>
          <a:p>
            <a:pPr lvl="1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C4986C-F7EE-4547-A688-771D02421E03}"/>
              </a:ext>
            </a:extLst>
          </p:cNvPr>
          <p:cNvSpPr txBox="1"/>
          <p:nvPr/>
        </p:nvSpPr>
        <p:spPr>
          <a:xfrm>
            <a:off x="6479252" y="675437"/>
            <a:ext cx="38077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Backend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400"/>
              <a:t>Insomnia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400"/>
              <a:t>Test quantity: 32</a:t>
            </a:r>
          </a:p>
        </p:txBody>
      </p:sp>
      <p:pic>
        <p:nvPicPr>
          <p:cNvPr id="4" name="Kép 3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D393EC32-7C38-A19F-93FC-3B6939C6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69" y="2127849"/>
            <a:ext cx="2107886" cy="3867510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35B70C17-6C89-115F-BB32-D28AC298C012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5E93A76-F0B8-5134-042B-13F4ACEFAB21}"/>
              </a:ext>
            </a:extLst>
          </p:cNvPr>
          <p:cNvSpPr/>
          <p:nvPr/>
        </p:nvSpPr>
        <p:spPr>
          <a:xfrm>
            <a:off x="15621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A3D9BA4-264D-D94A-35FC-D0F20681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2124075"/>
            <a:ext cx="28670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6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4DA31-376B-4EC2-862C-FCEC936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681037"/>
            <a:ext cx="8720919" cy="1009651"/>
          </a:xfrm>
        </p:spPr>
        <p:txBody>
          <a:bodyPr/>
          <a:lstStyle/>
          <a:p>
            <a:r>
              <a:rPr lang="hu-HU" b="1" err="1"/>
              <a:t>Teamwork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1860A-F32C-40CB-9B13-31F0AF8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18" y="1825625"/>
            <a:ext cx="8720919" cy="4220333"/>
          </a:xfrm>
        </p:spPr>
        <p:txBody>
          <a:bodyPr/>
          <a:lstStyle/>
          <a:p>
            <a:r>
              <a:rPr lang="hu-HU"/>
              <a:t>GitHub</a:t>
            </a:r>
          </a:p>
          <a:p>
            <a:r>
              <a:rPr lang="hu-HU"/>
              <a:t>Microsoft Teams</a:t>
            </a:r>
          </a:p>
          <a:p>
            <a:r>
              <a:rPr lang="hu-HU"/>
              <a:t>Client Software and Server Software developing</a:t>
            </a:r>
          </a:p>
          <a:p>
            <a:r>
              <a:rPr lang="hu-HU"/>
              <a:t>Progressing through smaller projects, not by files</a:t>
            </a:r>
          </a:p>
          <a:p>
            <a:r>
              <a:rPr lang="hu-HU"/>
              <a:t>Clean code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60BB672-9EF8-5F0F-9A3E-8685F04F5B14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BA197B8-DE30-D50B-1A8F-4E8D4FADF433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5710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E3F6C-5B86-4237-AD5B-1AFB0D8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681037"/>
            <a:ext cx="8789159" cy="1009651"/>
          </a:xfrm>
        </p:spPr>
        <p:txBody>
          <a:bodyPr/>
          <a:lstStyle/>
          <a:p>
            <a:r>
              <a:rPr lang="hu-HU" b="1" err="1"/>
              <a:t>Work</a:t>
            </a:r>
            <a:r>
              <a:rPr lang="hu-HU" b="1" dirty="0"/>
              <a:t> of Zoltán Czinege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8C002-2C13-466E-96C5-A4B1A24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825625"/>
            <a:ext cx="96614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endParaRPr lang="hu-H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Bootstrep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date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format</a:t>
            </a:r>
            <a:endParaRPr lang="hu-HU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Layout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 dirty="0" err="1">
                <a:cs typeface="Calibri"/>
              </a:rPr>
              <a:t>Regex</a:t>
            </a:r>
            <a:endParaRPr lang="hu-HU" dirty="0">
              <a:cs typeface="Calibri"/>
            </a:endParaRPr>
          </a:p>
          <a:p>
            <a:r>
              <a:rPr lang="hu-HU" dirty="0" err="1">
                <a:cs typeface="Calibri"/>
              </a:rPr>
              <a:t>Cypress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tests</a:t>
            </a:r>
          </a:p>
          <a:p>
            <a:r>
              <a:rPr lang="hu-HU" dirty="0" err="1">
                <a:ea typeface="+mn-lt"/>
                <a:cs typeface="+mn-lt"/>
              </a:rPr>
              <a:t>documentation</a:t>
            </a:r>
            <a:endParaRPr lang="hu-HU" dirty="0" err="1">
              <a:cs typeface="Calibri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8FE241A-5D5F-B9EC-663A-68CC65C572B8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90F5EF-48DE-66E3-C1FC-23177ABE6AAF}"/>
              </a:ext>
            </a:extLst>
          </p:cNvPr>
          <p:cNvSpPr/>
          <p:nvPr/>
        </p:nvSpPr>
        <p:spPr>
          <a:xfrm>
            <a:off x="15240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761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3E1E0-FC6C-4F84-9C94-A2ECA263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681037"/>
            <a:ext cx="8748215" cy="1009651"/>
          </a:xfrm>
        </p:spPr>
        <p:txBody>
          <a:bodyPr>
            <a:normAutofit fontScale="90000"/>
          </a:bodyPr>
          <a:lstStyle/>
          <a:p>
            <a:r>
              <a:rPr lang="hu-HU" b="1" err="1"/>
              <a:t>Work</a:t>
            </a:r>
            <a:r>
              <a:rPr lang="hu-HU" b="1" dirty="0"/>
              <a:t> of Bálint Kristóf Fazekas (Backend)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7DC7EF-A6F5-4A01-85AA-8C1DE05B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0" y="1825624"/>
            <a:ext cx="8748215" cy="4657063"/>
          </a:xfrm>
        </p:spPr>
        <p:txBody>
          <a:bodyPr>
            <a:normAutofit lnSpcReduction="10000"/>
          </a:bodyPr>
          <a:lstStyle/>
          <a:p>
            <a:r>
              <a:rPr lang="hu-HU"/>
              <a:t>Admin and employee functions</a:t>
            </a:r>
          </a:p>
          <a:p>
            <a:pPr lvl="1"/>
            <a:r>
              <a:rPr lang="hu-HU"/>
              <a:t>User, </a:t>
            </a:r>
            <a:r>
              <a:rPr lang="en-US"/>
              <a:t>Film,</a:t>
            </a:r>
            <a:r>
              <a:rPr lang="hu-HU"/>
              <a:t> Film</a:t>
            </a:r>
            <a:r>
              <a:rPr lang="en-US"/>
              <a:t> </a:t>
            </a:r>
            <a:r>
              <a:rPr lang="hu-HU"/>
              <a:t>Screening</a:t>
            </a:r>
            <a:r>
              <a:rPr lang="en-US"/>
              <a:t> and Event Management</a:t>
            </a:r>
            <a:endParaRPr lang="hu-HU"/>
          </a:p>
          <a:p>
            <a:pPr lvl="1"/>
            <a:r>
              <a:rPr lang="hu-HU"/>
              <a:t>Login</a:t>
            </a:r>
          </a:p>
          <a:p>
            <a:r>
              <a:rPr lang="hu-HU"/>
              <a:t>Average user functions</a:t>
            </a:r>
          </a:p>
          <a:p>
            <a:pPr lvl="1"/>
            <a:r>
              <a:rPr lang="en-US"/>
              <a:t>Search movies by categories and movie titles</a:t>
            </a:r>
            <a:endParaRPr lang="hu-HU"/>
          </a:p>
          <a:p>
            <a:pPr lvl="1"/>
            <a:r>
              <a:rPr lang="hu-HU"/>
              <a:t>Tickets and Prices query</a:t>
            </a:r>
          </a:p>
          <a:p>
            <a:pPr lvl="1"/>
            <a:r>
              <a:rPr lang="en-US"/>
              <a:t>View future screenings and events</a:t>
            </a:r>
            <a:endParaRPr lang="hu-HU"/>
          </a:p>
          <a:p>
            <a:pPr lvl="1"/>
            <a:r>
              <a:rPr lang="hu-HU"/>
              <a:t>Ticket </a:t>
            </a:r>
            <a:r>
              <a:rPr lang="hu-HU" err="1"/>
              <a:t>purchase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hu-HU" err="1"/>
              <a:t>Upcoming</a:t>
            </a:r>
            <a:r>
              <a:rPr lang="hu-HU"/>
              <a:t> </a:t>
            </a:r>
            <a:r>
              <a:rPr lang="hu-HU" err="1"/>
              <a:t>screenings</a:t>
            </a:r>
            <a:r>
              <a:rPr lang="hu-HU"/>
              <a:t>, and </a:t>
            </a:r>
            <a:r>
              <a:rPr lang="hu-HU" err="1"/>
              <a:t>informations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Query the seating order of the screening rooms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Reservation of tickets and seats</a:t>
            </a:r>
            <a:endParaRPr lang="hu-HU"/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sending an e-mail message upon successful booking</a:t>
            </a:r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E01991E-4494-2CF8-269C-A4CFC793ECD0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122EC1F-FA04-BDFC-C85A-5A0B16CDB69A}"/>
              </a:ext>
            </a:extLst>
          </p:cNvPr>
          <p:cNvSpPr/>
          <p:nvPr/>
        </p:nvSpPr>
        <p:spPr>
          <a:xfrm>
            <a:off x="15621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1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415DA-0B5C-4291-9894-EF834489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681037"/>
            <a:ext cx="6264323" cy="1009651"/>
          </a:xfrm>
        </p:spPr>
        <p:txBody>
          <a:bodyPr/>
          <a:lstStyle/>
          <a:p>
            <a:r>
              <a:rPr lang="en-US" b="1" dirty="0"/>
              <a:t>The purpose of the project</a:t>
            </a:r>
            <a:endParaRPr lang="hu-HU" b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AD908F-9367-4ED2-A602-8F3D984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4" y="2279175"/>
            <a:ext cx="8834652" cy="3679329"/>
          </a:xfrm>
        </p:spPr>
        <p:txBody>
          <a:bodyPr/>
          <a:lstStyle/>
          <a:p>
            <a:r>
              <a:rPr lang="en-US"/>
              <a:t>Simple and quick access to the cinema's offer</a:t>
            </a:r>
            <a:endParaRPr lang="hu-HU"/>
          </a:p>
          <a:p>
            <a:r>
              <a:rPr lang="hu-HU"/>
              <a:t>General information about movies</a:t>
            </a:r>
          </a:p>
          <a:p>
            <a:r>
              <a:rPr lang="en-US"/>
              <a:t>Simple and fast ticket reservation</a:t>
            </a:r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124189D-1CE2-E808-FCAE-C6DF219B5EC5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7053E7-DE12-B569-4178-8F026160B5EA}"/>
              </a:ext>
            </a:extLst>
          </p:cNvPr>
          <p:cNvSpPr/>
          <p:nvPr/>
        </p:nvSpPr>
        <p:spPr>
          <a:xfrm>
            <a:off x="1524000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0E062-DF39-4378-8268-05D6DE66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681037"/>
            <a:ext cx="9661478" cy="1009651"/>
          </a:xfrm>
        </p:spPr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webpage</a:t>
            </a:r>
            <a:endParaRPr lang="hu-HU" b="1" dirty="0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A51A5-3FDE-4935-8FBE-6BD2E6A3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825625"/>
            <a:ext cx="8775511" cy="4351338"/>
          </a:xfrm>
        </p:spPr>
        <p:txBody>
          <a:bodyPr/>
          <a:lstStyle/>
          <a:p>
            <a:r>
              <a:rPr lang="hu-HU"/>
              <a:t>Average user functions:</a:t>
            </a:r>
          </a:p>
          <a:p>
            <a:pPr lvl="1"/>
            <a:r>
              <a:rPr lang="hu-HU"/>
              <a:t>Search among movies</a:t>
            </a:r>
          </a:p>
          <a:p>
            <a:pPr lvl="1"/>
            <a:r>
              <a:rPr lang="hu-HU"/>
              <a:t>Ticket booking</a:t>
            </a:r>
          </a:p>
          <a:p>
            <a:pPr lvl="1"/>
            <a:r>
              <a:rPr lang="hu-HU"/>
              <a:t>View Events and Film Screenings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Admin and employee functions</a:t>
            </a:r>
          </a:p>
          <a:p>
            <a:pPr lvl="1"/>
            <a:r>
              <a:rPr lang="hu-HU"/>
              <a:t>User Management (Only for Admin user)</a:t>
            </a:r>
          </a:p>
          <a:p>
            <a:pPr lvl="1"/>
            <a:r>
              <a:rPr lang="en-US"/>
              <a:t>Film,</a:t>
            </a:r>
            <a:r>
              <a:rPr lang="hu-HU"/>
              <a:t> Film</a:t>
            </a:r>
            <a:r>
              <a:rPr lang="en-US"/>
              <a:t> </a:t>
            </a:r>
            <a:r>
              <a:rPr lang="hu-HU"/>
              <a:t>Screening</a:t>
            </a:r>
            <a:r>
              <a:rPr lang="en-US"/>
              <a:t> and Event Management</a:t>
            </a:r>
            <a:endParaRPr lang="hu-HU"/>
          </a:p>
          <a:p>
            <a:pPr lvl="1"/>
            <a:r>
              <a:rPr lang="hu-HU"/>
              <a:t>Login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FFEC774-B79A-8062-2701-4AAC7E9D031B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7260A9A-BFC5-AFC6-3A77-19E399AFCB24}"/>
              </a:ext>
            </a:extLst>
          </p:cNvPr>
          <p:cNvSpPr/>
          <p:nvPr/>
        </p:nvSpPr>
        <p:spPr>
          <a:xfrm>
            <a:off x="1524000" y="65650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59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0D22D-B878-46FA-B38C-E04F6DF0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026" y="681037"/>
            <a:ext cx="8802807" cy="1009651"/>
          </a:xfrm>
        </p:spPr>
        <p:txBody>
          <a:bodyPr/>
          <a:lstStyle/>
          <a:p>
            <a:pPr algn="ctr"/>
            <a:r>
              <a:rPr lang="hu-HU" b="1" dirty="0"/>
              <a:t>The </a:t>
            </a:r>
            <a:r>
              <a:rPr lang="hu-HU" b="1" err="1"/>
              <a:t>Webpage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766FA-E578-46BB-82C2-E432DE7E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393" y="1690688"/>
            <a:ext cx="2975213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Frontend</a:t>
            </a:r>
          </a:p>
          <a:p>
            <a:pPr lvl="1"/>
            <a:r>
              <a:rPr lang="hu-HU"/>
              <a:t>Html</a:t>
            </a:r>
          </a:p>
          <a:p>
            <a:pPr lvl="1"/>
            <a:r>
              <a:rPr lang="hu-HU"/>
              <a:t>CSS</a:t>
            </a:r>
          </a:p>
          <a:p>
            <a:pPr lvl="1"/>
            <a:r>
              <a:rPr lang="hu-HU"/>
              <a:t>JavaScript</a:t>
            </a:r>
          </a:p>
          <a:p>
            <a:pPr lvl="1"/>
            <a:r>
              <a:rPr lang="hu-HU"/>
              <a:t>Bootstrap</a:t>
            </a:r>
          </a:p>
          <a:p>
            <a:r>
              <a:rPr lang="hu-HU"/>
              <a:t>Backend</a:t>
            </a:r>
          </a:p>
          <a:p>
            <a:pPr lvl="1"/>
            <a:r>
              <a:rPr lang="hu-HU"/>
              <a:t>NodeJS</a:t>
            </a:r>
          </a:p>
          <a:p>
            <a:pPr lvl="1"/>
            <a:r>
              <a:rPr lang="hu-HU"/>
              <a:t>REST API</a:t>
            </a:r>
          </a:p>
          <a:p>
            <a:pPr lvl="1"/>
            <a:r>
              <a:rPr lang="hu-HU"/>
              <a:t>Authentication</a:t>
            </a:r>
          </a:p>
          <a:p>
            <a:r>
              <a:rPr lang="hu-HU"/>
              <a:t>Database</a:t>
            </a:r>
          </a:p>
          <a:p>
            <a:pPr lvl="1"/>
            <a:r>
              <a:rPr lang="hu-HU"/>
              <a:t>MySql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B3419B5-3C9F-2D42-C688-78BB66679867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A451286-A816-D25D-D71B-626FC20ACBF0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979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70E4C-B46D-4A2B-95D5-F47B7F32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681038"/>
            <a:ext cx="4417326" cy="1009651"/>
          </a:xfrm>
        </p:spPr>
        <p:txBody>
          <a:bodyPr/>
          <a:lstStyle/>
          <a:p>
            <a:r>
              <a:rPr lang="hu-HU" b="1" dirty="0"/>
              <a:t>Frontend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F132B-7B1B-4064-BD23-C947F9A6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5" y="1825626"/>
            <a:ext cx="4417326" cy="4247629"/>
          </a:xfrm>
        </p:spPr>
        <p:txBody>
          <a:bodyPr/>
          <a:lstStyle/>
          <a:p>
            <a:r>
              <a:rPr lang="hu-HU"/>
              <a:t>HTML</a:t>
            </a:r>
          </a:p>
          <a:p>
            <a:r>
              <a:rPr lang="hu-HU"/>
              <a:t>CSS</a:t>
            </a:r>
          </a:p>
          <a:p>
            <a:r>
              <a:rPr lang="hu-HU"/>
              <a:t>JavaScript</a:t>
            </a:r>
          </a:p>
          <a:p>
            <a:r>
              <a:rPr lang="hu-HU"/>
              <a:t>Bootstrap</a:t>
            </a:r>
          </a:p>
          <a:p>
            <a:r>
              <a:rPr lang="hu-HU"/>
              <a:t>Modules</a:t>
            </a:r>
          </a:p>
          <a:p>
            <a:pPr lvl="1"/>
            <a:r>
              <a:rPr lang="hu-HU"/>
              <a:t>Cypress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11D03A1-6F60-1063-205B-2FD808A1277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8379A31-8A87-6C6A-D7F4-CE0AF61E91E7}"/>
              </a:ext>
            </a:extLst>
          </p:cNvPr>
          <p:cNvSpPr/>
          <p:nvPr/>
        </p:nvSpPr>
        <p:spPr>
          <a:xfrm>
            <a:off x="1524000" y="654602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 descr="What's New Since CSS3 in 2015? | CSS-Tricks - CSS-Tricks">
            <a:extLst>
              <a:ext uri="{FF2B5EF4-FFF2-40B4-BE49-F238E27FC236}">
                <a16:creationId xmlns:a16="http://schemas.microsoft.com/office/drawing/2014/main" id="{87077063-8D5C-CDF6-E9A1-522547A0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r="8158"/>
          <a:stretch/>
        </p:blipFill>
        <p:spPr>
          <a:xfrm>
            <a:off x="5720776" y="904240"/>
            <a:ext cx="3705392" cy="2174240"/>
          </a:xfrm>
          <a:prstGeom prst="rect">
            <a:avLst/>
          </a:prstGeom>
        </p:spPr>
      </p:pic>
      <p:pic>
        <p:nvPicPr>
          <p:cNvPr id="9" name="Kép 8" descr="Introduction to JavaScript - JBSTechInfo | A Technology Driven Group">
            <a:extLst>
              <a:ext uri="{FF2B5EF4-FFF2-40B4-BE49-F238E27FC236}">
                <a16:creationId xmlns:a16="http://schemas.microsoft.com/office/drawing/2014/main" id="{E85A5900-C2AE-0482-7285-B098D622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24" y="3429913"/>
            <a:ext cx="3995802" cy="2179789"/>
          </a:xfrm>
          <a:prstGeom prst="rect">
            <a:avLst/>
          </a:prstGeom>
        </p:spPr>
      </p:pic>
      <p:pic>
        <p:nvPicPr>
          <p:cNvPr id="10" name="Kép 9" descr="Bootstrap · The most popular HTML, CSS, and JS library in the world.">
            <a:extLst>
              <a:ext uri="{FF2B5EF4-FFF2-40B4-BE49-F238E27FC236}">
                <a16:creationId xmlns:a16="http://schemas.microsoft.com/office/drawing/2014/main" id="{60363632-9B90-7B8A-D5E9-34FDF1E9F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71" y="3665371"/>
            <a:ext cx="2461365" cy="20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38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82A5B-03B8-44E2-AB17-18D2054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1" y="681037"/>
            <a:ext cx="2238232" cy="1009651"/>
          </a:xfrm>
        </p:spPr>
        <p:txBody>
          <a:bodyPr/>
          <a:lstStyle/>
          <a:p>
            <a:r>
              <a:rPr lang="hu-HU" b="1" dirty="0"/>
              <a:t>Backend</a:t>
            </a:r>
            <a:endParaRPr lang="hu-HU" b="1" dirty="0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A2BC2-A0CB-4D66-80E8-395DC144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1" y="1825625"/>
            <a:ext cx="4390030" cy="4247629"/>
          </a:xfrm>
        </p:spPr>
        <p:txBody>
          <a:bodyPr/>
          <a:lstStyle/>
          <a:p>
            <a:r>
              <a:rPr lang="hu-HU"/>
              <a:t>NodeJS</a:t>
            </a:r>
          </a:p>
          <a:p>
            <a:r>
              <a:rPr lang="hu-HU"/>
              <a:t>REST API</a:t>
            </a:r>
          </a:p>
          <a:p>
            <a:r>
              <a:rPr lang="hu-HU"/>
              <a:t>Authentication</a:t>
            </a:r>
          </a:p>
          <a:p>
            <a:pPr lvl="1"/>
            <a:r>
              <a:rPr lang="hu-HU"/>
              <a:t>Jasonwebtoken</a:t>
            </a:r>
          </a:p>
          <a:p>
            <a:pPr lvl="1"/>
            <a:r>
              <a:rPr lang="hu-HU"/>
              <a:t>Roles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F80E3B6-415B-47AC-9DEB-12EAF3E730BF}"/>
              </a:ext>
            </a:extLst>
          </p:cNvPr>
          <p:cNvSpPr/>
          <p:nvPr/>
        </p:nvSpPr>
        <p:spPr>
          <a:xfrm>
            <a:off x="4612945" y="805217"/>
            <a:ext cx="4612943" cy="483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Modules</a:t>
            </a:r>
            <a:endParaRPr lang="hu-HU" sz="2800" dirty="0" err="1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Bcryptjs</a:t>
            </a:r>
            <a:endParaRPr lang="hu-HU" sz="2800" dirty="0" err="1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Cors</a:t>
            </a:r>
            <a:endParaRPr lang="hu-HU" sz="2800" dirty="0" err="1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Dotenv</a:t>
            </a:r>
            <a:endParaRPr lang="hu-HU" sz="2800" dirty="0" err="1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Email-</a:t>
            </a:r>
            <a:r>
              <a:rPr lang="hu-HU" sz="2800" dirty="0" err="1"/>
              <a:t>validator</a:t>
            </a:r>
            <a:endParaRPr lang="hu-H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  <a:endParaRPr lang="hu-HU" sz="2800" dirty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Express-session</a:t>
            </a:r>
            <a:endParaRPr lang="hu-HU" sz="2800" dirty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/>
              <a:t>JSON Web 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Mysql2</a:t>
            </a:r>
            <a:endParaRPr lang="hu-HU" sz="2800" dirty="0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Nodemailer</a:t>
            </a:r>
            <a:endParaRPr lang="hu-HU" sz="2800" dirty="0" err="1">
              <a:ea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Nodemon</a:t>
            </a:r>
            <a:endParaRPr lang="hu-HU" sz="2800" dirty="0" err="1">
              <a:ea typeface="Calibri"/>
              <a:cs typeface="Calibri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0697C1-1A7B-D141-7EA6-EB72A61F123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F6C71B9-ACA8-D23C-D953-85D53CD2FCA6}"/>
              </a:ext>
            </a:extLst>
          </p:cNvPr>
          <p:cNvSpPr/>
          <p:nvPr/>
        </p:nvSpPr>
        <p:spPr>
          <a:xfrm>
            <a:off x="1524000" y="65555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7360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299EF-0DC7-448B-A8C2-593A20E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20" y="681037"/>
            <a:ext cx="6467617" cy="1028701"/>
          </a:xfrm>
        </p:spPr>
        <p:txBody>
          <a:bodyPr/>
          <a:lstStyle/>
          <a:p>
            <a:r>
              <a:rPr lang="hu-HU" b="1" err="1"/>
              <a:t>Database</a:t>
            </a:r>
            <a:endParaRPr lang="hu-HU" b="1" err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772D3-FD70-4193-BF50-C3CAA75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920" y="1825625"/>
            <a:ext cx="6467617" cy="4220333"/>
          </a:xfrm>
        </p:spPr>
        <p:txBody>
          <a:bodyPr>
            <a:normAutofit lnSpcReduction="10000"/>
          </a:bodyPr>
          <a:lstStyle/>
          <a:p>
            <a:r>
              <a:rPr lang="hu-HU"/>
              <a:t>MySQL</a:t>
            </a:r>
          </a:p>
          <a:p>
            <a:r>
              <a:rPr lang="hu-HU"/>
              <a:t>Model First</a:t>
            </a:r>
          </a:p>
          <a:p>
            <a:r>
              <a:rPr lang="hu-HU"/>
              <a:t>Loading Data</a:t>
            </a:r>
          </a:p>
          <a:p>
            <a:pPr lvl="1"/>
            <a:r>
              <a:rPr lang="hu-HU"/>
              <a:t>Admin and employee user</a:t>
            </a:r>
          </a:p>
          <a:p>
            <a:pPr lvl="1"/>
            <a:r>
              <a:rPr lang="hu-HU"/>
              <a:t>Movies</a:t>
            </a:r>
          </a:p>
          <a:p>
            <a:pPr lvl="1"/>
            <a:r>
              <a:rPr lang="hu-HU"/>
              <a:t>Movie categories</a:t>
            </a:r>
          </a:p>
          <a:p>
            <a:pPr lvl="1"/>
            <a:r>
              <a:rPr lang="hu-HU"/>
              <a:t>Tickets</a:t>
            </a:r>
          </a:p>
          <a:p>
            <a:pPr lvl="1"/>
            <a:r>
              <a:rPr lang="hu-HU"/>
              <a:t>Screening rooms</a:t>
            </a:r>
          </a:p>
          <a:p>
            <a:r>
              <a:rPr lang="hu-HU"/>
              <a:t>Procedures: 32</a:t>
            </a:r>
          </a:p>
          <a:p>
            <a:r>
              <a:rPr lang="hu-HU"/>
              <a:t>Tables: 10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CE53A55-28C5-C16B-5B54-9B2069255101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1E194DE-01B4-B8E5-E214-8190BECD1DC1}"/>
              </a:ext>
            </a:extLst>
          </p:cNvPr>
          <p:cNvSpPr/>
          <p:nvPr/>
        </p:nvSpPr>
        <p:spPr>
          <a:xfrm>
            <a:off x="1524000" y="65936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006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BAC8EA3-9C1A-7083-6C7D-128AAA84229F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EB25C58-9E7B-C8F3-5DB6-BDCE11B96AD3}"/>
              </a:ext>
            </a:extLst>
          </p:cNvPr>
          <p:cNvSpPr/>
          <p:nvPr/>
        </p:nvSpPr>
        <p:spPr>
          <a:xfrm>
            <a:off x="1524000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F5F1388-FF73-D3AD-7939-761289FB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74" y="819507"/>
            <a:ext cx="8386632" cy="52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1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91298-9AFB-458E-883E-37263B3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12" y="681037"/>
            <a:ext cx="8693625" cy="1009651"/>
          </a:xfrm>
        </p:spPr>
        <p:txBody>
          <a:bodyPr/>
          <a:lstStyle/>
          <a:p>
            <a:r>
              <a:rPr lang="hu-HU" b="1" err="1"/>
              <a:t>Responsivity</a:t>
            </a:r>
            <a:endParaRPr lang="hu-HU" b="1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D4C44-DA54-4AE7-91F9-7B2EB1B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913" y="1825626"/>
            <a:ext cx="3398294" cy="603676"/>
          </a:xfrm>
        </p:spPr>
        <p:txBody>
          <a:bodyPr/>
          <a:lstStyle/>
          <a:p>
            <a:r>
              <a:rPr lang="hu-HU"/>
              <a:t>Available for mobile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D1B7A48-2FEB-A06D-98DF-A16B20C1A80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7F3427C-F40E-2CDC-CFB5-96785A49FE41}"/>
              </a:ext>
            </a:extLst>
          </p:cNvPr>
          <p:cNvSpPr/>
          <p:nvPr/>
        </p:nvSpPr>
        <p:spPr>
          <a:xfrm>
            <a:off x="1457325" y="65936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képernyőkép, Grafikus tervezés, Multimédiás szoftver látható&#10;&#10;Automatikusan generált leírás">
            <a:extLst>
              <a:ext uri="{FF2B5EF4-FFF2-40B4-BE49-F238E27FC236}">
                <a16:creationId xmlns:a16="http://schemas.microsoft.com/office/drawing/2014/main" id="{DCA471CF-BE57-4F13-93C0-708FC3C2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2628900"/>
            <a:ext cx="4210050" cy="2409825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FFE8D795-064A-047C-0AE1-8B8E275D7C49}"/>
              </a:ext>
            </a:extLst>
          </p:cNvPr>
          <p:cNvSpPr/>
          <p:nvPr/>
        </p:nvSpPr>
        <p:spPr>
          <a:xfrm>
            <a:off x="6270624" y="3325494"/>
            <a:ext cx="1571625" cy="1019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87A6822-2883-4C48-0F59-A2CD1F53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15" y="1590675"/>
            <a:ext cx="1768246" cy="39719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FBD972-D49A-5EF0-FB60-E915145ADB56}"/>
              </a:ext>
            </a:extLst>
          </p:cNvPr>
          <p:cNvSpPr txBox="1"/>
          <p:nvPr/>
        </p:nvSpPr>
        <p:spPr>
          <a:xfrm>
            <a:off x="2042160" y="5242560"/>
            <a:ext cx="192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cs typeface="Calibri"/>
              </a:rPr>
              <a:t>Desktop</a:t>
            </a:r>
            <a:endParaRPr lang="hu-HU" dirty="0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A728D2-606E-53A0-BAAD-CDCD848494BE}"/>
              </a:ext>
            </a:extLst>
          </p:cNvPr>
          <p:cNvSpPr txBox="1"/>
          <p:nvPr/>
        </p:nvSpPr>
        <p:spPr>
          <a:xfrm>
            <a:off x="8138160" y="5610860"/>
            <a:ext cx="1777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Mobile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5829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Szélesvásznú</PresentationFormat>
  <Slides>13</Slides>
  <Notes>1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Duna Mozi</vt:lpstr>
      <vt:lpstr>The purpose of the project</vt:lpstr>
      <vt:lpstr>Functions of the webpage</vt:lpstr>
      <vt:lpstr>The Webpage</vt:lpstr>
      <vt:lpstr>Frontend</vt:lpstr>
      <vt:lpstr>Backend</vt:lpstr>
      <vt:lpstr>Database</vt:lpstr>
      <vt:lpstr>PowerPoint-bemutató</vt:lpstr>
      <vt:lpstr>Responsivity</vt:lpstr>
      <vt:lpstr>Tests</vt:lpstr>
      <vt:lpstr>Teamwork</vt:lpstr>
      <vt:lpstr>Work of Zoltán Czinege</vt:lpstr>
      <vt:lpstr>Work of Bálint Kristóf Fazekas (Backend)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Duna Mozi</dc:title>
  <dc:creator>Fazekas Bálint Kristóf</dc:creator>
  <cp:revision>81</cp:revision>
  <dcterms:created xsi:type="dcterms:W3CDTF">2024-04-11T08:40:26Z</dcterms:created>
  <dcterms:modified xsi:type="dcterms:W3CDTF">2024-05-26T14:53:39Z</dcterms:modified>
</cp:coreProperties>
</file>