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5" r:id="rId2"/>
    <p:sldId id="270" r:id="rId3"/>
    <p:sldId id="258" r:id="rId4"/>
    <p:sldId id="259" r:id="rId5"/>
    <p:sldId id="262" r:id="rId6"/>
    <p:sldId id="263" r:id="rId7"/>
    <p:sldId id="268" r:id="rId8"/>
    <p:sldId id="264" r:id="rId9"/>
    <p:sldId id="269" r:id="rId10"/>
    <p:sldId id="266" r:id="rId11"/>
    <p:sldId id="257" r:id="rId12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zekas Bálint Kristóf" initials="FBK" lastIdx="1" clrIdx="0">
    <p:extLst>
      <p:ext uri="{19B8F6BF-5375-455C-9EA6-DF929625EA0E}">
        <p15:presenceInfo xmlns:p15="http://schemas.microsoft.com/office/powerpoint/2012/main" userId="S-1-5-21-789743914-405585343-3431517372-6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EEB03-37B2-4E93-94E3-96C9EEF4644B}" v="28" dt="2024-04-26T20:29:48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inege Zoltán" userId="S::czinege.zoltan_19c@bolyai-szakkozep.hu::278bb905-c349-49ac-a1a7-741aaeb30a0c" providerId="AD" clId="Web-{7313D9E5-E507-4004-80E9-456E25999DF3}"/>
    <pc:docChg chg="addSld sldOrd">
      <pc:chgData name="Czinege Zoltán" userId="S::czinege.zoltan_19c@bolyai-szakkozep.hu::278bb905-c349-49ac-a1a7-741aaeb30a0c" providerId="AD" clId="Web-{7313D9E5-E507-4004-80E9-456E25999DF3}" dt="2024-04-18T10:17:46.384" v="1"/>
      <pc:docMkLst>
        <pc:docMk/>
      </pc:docMkLst>
      <pc:sldChg chg="add ord">
        <pc:chgData name="Czinege Zoltán" userId="S::czinege.zoltan_19c@bolyai-szakkozep.hu::278bb905-c349-49ac-a1a7-741aaeb30a0c" providerId="AD" clId="Web-{7313D9E5-E507-4004-80E9-456E25999DF3}" dt="2024-04-18T10:17:46.384" v="1"/>
        <pc:sldMkLst>
          <pc:docMk/>
          <pc:sldMk cId="2929571005" sldId="266"/>
        </pc:sldMkLst>
      </pc:sldChg>
    </pc:docChg>
  </pc:docChgLst>
  <pc:docChgLst>
    <pc:chgData name="Czinege Zoltán" userId="S::czinege.zoltan_19c@bolyai-szakkozep.hu::278bb905-c349-49ac-a1a7-741aaeb30a0c" providerId="AD" clId="Web-{E8C9E04D-1CEF-4259-9D76-2C9B6BCA9C55}"/>
    <pc:docChg chg="addSld">
      <pc:chgData name="Czinege Zoltán" userId="S::czinege.zoltan_19c@bolyai-szakkozep.hu::278bb905-c349-49ac-a1a7-741aaeb30a0c" providerId="AD" clId="Web-{E8C9E04D-1CEF-4259-9D76-2C9B6BCA9C55}" dt="2024-04-18T10:18:26.323" v="0"/>
      <pc:docMkLst>
        <pc:docMk/>
      </pc:docMkLst>
      <pc:sldChg chg="add">
        <pc:chgData name="Czinege Zoltán" userId="S::czinege.zoltan_19c@bolyai-szakkozep.hu::278bb905-c349-49ac-a1a7-741aaeb30a0c" providerId="AD" clId="Web-{E8C9E04D-1CEF-4259-9D76-2C9B6BCA9C55}" dt="2024-04-18T10:18:26.323" v="0"/>
        <pc:sldMkLst>
          <pc:docMk/>
          <pc:sldMk cId="415265946" sldId="258"/>
        </pc:sldMkLst>
      </pc:sldChg>
    </pc:docChg>
  </pc:docChgLst>
  <pc:docChgLst>
    <pc:chgData name="Czinege Zoltán" userId="S::czinege.zoltan_19c@bolyai-szakkozep.hu::278bb905-c349-49ac-a1a7-741aaeb30a0c" providerId="AD" clId="Web-{95A7FA19-8769-4C64-AAFA-B3C3112A5680}"/>
    <pc:docChg chg="addSld">
      <pc:chgData name="Czinege Zoltán" userId="S::czinege.zoltan_19c@bolyai-szakkozep.hu::278bb905-c349-49ac-a1a7-741aaeb30a0c" providerId="AD" clId="Web-{95A7FA19-8769-4C64-AAFA-B3C3112A5680}" dt="2024-04-18T10:20:26.071" v="0"/>
      <pc:docMkLst>
        <pc:docMk/>
      </pc:docMkLst>
      <pc:sldChg chg="add">
        <pc:chgData name="Czinege Zoltán" userId="S::czinege.zoltan_19c@bolyai-szakkozep.hu::278bb905-c349-49ac-a1a7-741aaeb30a0c" providerId="AD" clId="Web-{95A7FA19-8769-4C64-AAFA-B3C3112A5680}" dt="2024-04-18T10:20:26.071" v="0"/>
        <pc:sldMkLst>
          <pc:docMk/>
          <pc:sldMk cId="383200633" sldId="262"/>
        </pc:sldMkLst>
      </pc:sldChg>
    </pc:docChg>
  </pc:docChgLst>
  <pc:docChgLst>
    <pc:chgData name="Czinege Zoltán" userId="S::czinege.zoltan_19c@bolyai-szakkozep.hu::278bb905-c349-49ac-a1a7-741aaeb30a0c" providerId="AD" clId="Web-{92F0D1CC-1298-4197-92F1-BA69EA97DAD5}"/>
    <pc:docChg chg="addSld modSld">
      <pc:chgData name="Czinege Zoltán" userId="S::czinege.zoltan_19c@bolyai-szakkozep.hu::278bb905-c349-49ac-a1a7-741aaeb30a0c" providerId="AD" clId="Web-{92F0D1CC-1298-4197-92F1-BA69EA97DAD5}" dt="2024-04-14T19:37:15.677" v="7" actId="20577"/>
      <pc:docMkLst>
        <pc:docMk/>
      </pc:docMkLst>
      <pc:sldChg chg="modSp add">
        <pc:chgData name="Czinege Zoltán" userId="S::czinege.zoltan_19c@bolyai-szakkozep.hu::278bb905-c349-49ac-a1a7-741aaeb30a0c" providerId="AD" clId="Web-{92F0D1CC-1298-4197-92F1-BA69EA97DAD5}" dt="2024-04-14T19:37:15.677" v="7" actId="20577"/>
        <pc:sldMkLst>
          <pc:docMk/>
          <pc:sldMk cId="168276118" sldId="268"/>
        </pc:sldMkLst>
        <pc:spChg chg="mod">
          <ac:chgData name="Czinege Zoltán" userId="S::czinege.zoltan_19c@bolyai-szakkozep.hu::278bb905-c349-49ac-a1a7-741aaeb30a0c" providerId="AD" clId="Web-{92F0D1CC-1298-4197-92F1-BA69EA97DAD5}" dt="2024-04-14T19:37:15.677" v="7" actId="20577"/>
          <ac:spMkLst>
            <pc:docMk/>
            <pc:sldMk cId="168276118" sldId="268"/>
            <ac:spMk id="2" creationId="{49CE3F6C-5B86-4237-AD5B-1AFB0D8B15C3}"/>
          </ac:spMkLst>
        </pc:spChg>
        <pc:spChg chg="mod">
          <ac:chgData name="Czinege Zoltán" userId="S::czinege.zoltan_19c@bolyai-szakkozep.hu::278bb905-c349-49ac-a1a7-741aaeb30a0c" providerId="AD" clId="Web-{92F0D1CC-1298-4197-92F1-BA69EA97DAD5}" dt="2024-04-14T19:37:09.911" v="4" actId="20577"/>
          <ac:spMkLst>
            <pc:docMk/>
            <pc:sldMk cId="168276118" sldId="268"/>
            <ac:spMk id="3" creationId="{CB58C002-2C13-466E-96C5-A4B1A24C2735}"/>
          </ac:spMkLst>
        </pc:spChg>
      </pc:sldChg>
    </pc:docChg>
  </pc:docChgLst>
  <pc:docChgLst>
    <pc:chgData name="Czinege Zoltán" userId="S::czinege.zoltan_19c@bolyai-szakkozep.hu::278bb905-c349-49ac-a1a7-741aaeb30a0c" providerId="AD" clId="Web-{A08CECD6-78EF-43AF-BC69-9B7A1BD91B99}"/>
    <pc:docChg chg="addSld modSld">
      <pc:chgData name="Czinege Zoltán" userId="S::czinege.zoltan_19c@bolyai-szakkozep.hu::278bb905-c349-49ac-a1a7-741aaeb30a0c" providerId="AD" clId="Web-{A08CECD6-78EF-43AF-BC69-9B7A1BD91B99}" dt="2024-04-18T10:23:55.154" v="42" actId="14100"/>
      <pc:docMkLst>
        <pc:docMk/>
      </pc:docMkLst>
      <pc:sldChg chg="modSp">
        <pc:chgData name="Czinege Zoltán" userId="S::czinege.zoltan_19c@bolyai-szakkozep.hu::278bb905-c349-49ac-a1a7-741aaeb30a0c" providerId="AD" clId="Web-{A08CECD6-78EF-43AF-BC69-9B7A1BD91B99}" dt="2024-04-18T10:23:43.623" v="40" actId="20577"/>
        <pc:sldMkLst>
          <pc:docMk/>
          <pc:sldMk cId="415265946" sldId="258"/>
        </pc:sldMkLst>
        <pc:spChg chg="mod">
          <ac:chgData name="Czinege Zoltán" userId="S::czinege.zoltan_19c@bolyai-szakkozep.hu::278bb905-c349-49ac-a1a7-741aaeb30a0c" providerId="AD" clId="Web-{A08CECD6-78EF-43AF-BC69-9B7A1BD91B99}" dt="2024-04-18T10:23:43.623" v="40" actId="20577"/>
          <ac:spMkLst>
            <pc:docMk/>
            <pc:sldMk cId="415265946" sldId="258"/>
            <ac:spMk id="2" creationId="{62C0E062-DF39-4378-8268-05D6DE662570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1:57.479" v="13" actId="20577"/>
          <ac:spMkLst>
            <pc:docMk/>
            <pc:sldMk cId="415265946" sldId="258"/>
            <ac:spMk id="3" creationId="{9BBA51A5-3FDE-4935-8FBE-6BD2E6A33B97}"/>
          </ac:spMkLst>
        </pc:spChg>
      </pc:sldChg>
      <pc:sldChg chg="modSp">
        <pc:chgData name="Czinege Zoltán" userId="S::czinege.zoltan_19c@bolyai-szakkozep.hu::278bb905-c349-49ac-a1a7-741aaeb30a0c" providerId="AD" clId="Web-{A08CECD6-78EF-43AF-BC69-9B7A1BD91B99}" dt="2024-04-18T10:23:34.529" v="39" actId="20577"/>
        <pc:sldMkLst>
          <pc:docMk/>
          <pc:sldMk cId="2968979655" sldId="259"/>
        </pc:sldMkLst>
        <pc:spChg chg="mod">
          <ac:chgData name="Czinege Zoltán" userId="S::czinege.zoltan_19c@bolyai-szakkozep.hu::278bb905-c349-49ac-a1a7-741aaeb30a0c" providerId="AD" clId="Web-{A08CECD6-78EF-43AF-BC69-9B7A1BD91B99}" dt="2024-04-18T10:23:34.529" v="39" actId="20577"/>
          <ac:spMkLst>
            <pc:docMk/>
            <pc:sldMk cId="2968979655" sldId="259"/>
            <ac:spMk id="2" creationId="{5EF0D22D-B878-46FA-B38C-E04F6DF0EFC9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2:14.339" v="19" actId="1076"/>
          <ac:spMkLst>
            <pc:docMk/>
            <pc:sldMk cId="2968979655" sldId="259"/>
            <ac:spMk id="3" creationId="{105766FA-E578-46BB-82C2-E432DE7E00FB}"/>
          </ac:spMkLst>
        </pc:spChg>
      </pc:sldChg>
      <pc:sldChg chg="modSp">
        <pc:chgData name="Czinege Zoltán" userId="S::czinege.zoltan_19c@bolyai-szakkozep.hu::278bb905-c349-49ac-a1a7-741aaeb30a0c" providerId="AD" clId="Web-{A08CECD6-78EF-43AF-BC69-9B7A1BD91B99}" dt="2024-04-18T10:23:27.481" v="38" actId="20577"/>
        <pc:sldMkLst>
          <pc:docMk/>
          <pc:sldMk cId="383200633" sldId="262"/>
        </pc:sldMkLst>
        <pc:spChg chg="mod">
          <ac:chgData name="Czinege Zoltán" userId="S::czinege.zoltan_19c@bolyai-szakkozep.hu::278bb905-c349-49ac-a1a7-741aaeb30a0c" providerId="AD" clId="Web-{A08CECD6-78EF-43AF-BC69-9B7A1BD91B99}" dt="2024-04-18T10:23:27.481" v="38" actId="20577"/>
          <ac:spMkLst>
            <pc:docMk/>
            <pc:sldMk cId="383200633" sldId="262"/>
            <ac:spMk id="2" creationId="{559299EF-0DC7-448B-A8C2-593A20EAB2F8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2:33.339" v="25" actId="1076"/>
          <ac:spMkLst>
            <pc:docMk/>
            <pc:sldMk cId="383200633" sldId="262"/>
            <ac:spMk id="3" creationId="{28F772D3-FD70-4193-BF50-C3CAA75BF639}"/>
          </ac:spMkLst>
        </pc:spChg>
      </pc:sldChg>
      <pc:sldChg chg="add">
        <pc:chgData name="Czinege Zoltán" userId="S::czinege.zoltan_19c@bolyai-szakkozep.hu::278bb905-c349-49ac-a1a7-741aaeb30a0c" providerId="AD" clId="Web-{A08CECD6-78EF-43AF-BC69-9B7A1BD91B99}" dt="2024-04-18T10:21:07.899" v="0"/>
        <pc:sldMkLst>
          <pc:docMk/>
          <pc:sldMk cId="1276631661" sldId="263"/>
        </pc:sldMkLst>
      </pc:sldChg>
      <pc:sldChg chg="modSp">
        <pc:chgData name="Czinege Zoltán" userId="S::czinege.zoltan_19c@bolyai-szakkozep.hu::278bb905-c349-49ac-a1a7-741aaeb30a0c" providerId="AD" clId="Web-{A08CECD6-78EF-43AF-BC69-9B7A1BD91B99}" dt="2024-04-18T10:23:17.122" v="37" actId="20577"/>
        <pc:sldMkLst>
          <pc:docMk/>
          <pc:sldMk cId="1685829320" sldId="264"/>
        </pc:sldMkLst>
        <pc:spChg chg="mod">
          <ac:chgData name="Czinege Zoltán" userId="S::czinege.zoltan_19c@bolyai-szakkozep.hu::278bb905-c349-49ac-a1a7-741aaeb30a0c" providerId="AD" clId="Web-{A08CECD6-78EF-43AF-BC69-9B7A1BD91B99}" dt="2024-04-18T10:23:03.450" v="30" actId="20577"/>
          <ac:spMkLst>
            <pc:docMk/>
            <pc:sldMk cId="1685829320" sldId="264"/>
            <ac:spMk id="2" creationId="{6E391298-9AFB-458E-883E-37263B38EF0B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3:07.434" v="32" actId="20577"/>
          <ac:spMkLst>
            <pc:docMk/>
            <pc:sldMk cId="1685829320" sldId="264"/>
            <ac:spMk id="3" creationId="{162D4C44-DA54-4AE7-91F9-7B2EB1B62B21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3:12.919" v="35" actId="20577"/>
          <ac:spMkLst>
            <pc:docMk/>
            <pc:sldMk cId="1685829320" sldId="264"/>
            <ac:spMk id="10" creationId="{58FBD972-D49A-5EF0-FB60-E915145ADB56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3:17.122" v="37" actId="20577"/>
          <ac:spMkLst>
            <pc:docMk/>
            <pc:sldMk cId="1685829320" sldId="264"/>
            <ac:spMk id="11" creationId="{12A728D2-606E-53A0-BAAD-CDCD848494BE}"/>
          </ac:spMkLst>
        </pc:spChg>
      </pc:sldChg>
      <pc:sldChg chg="modSp">
        <pc:chgData name="Czinege Zoltán" userId="S::czinege.zoltan_19c@bolyai-szakkozep.hu::278bb905-c349-49ac-a1a7-741aaeb30a0c" providerId="AD" clId="Web-{A08CECD6-78EF-43AF-BC69-9B7A1BD91B99}" dt="2024-04-18T10:22:49.121" v="28"/>
        <pc:sldMkLst>
          <pc:docMk/>
          <pc:sldMk cId="2929571005" sldId="266"/>
        </pc:sldMkLst>
        <pc:spChg chg="mod">
          <ac:chgData name="Czinege Zoltán" userId="S::czinege.zoltan_19c@bolyai-szakkozep.hu::278bb905-c349-49ac-a1a7-741aaeb30a0c" providerId="AD" clId="Web-{A08CECD6-78EF-43AF-BC69-9B7A1BD91B99}" dt="2024-04-18T10:22:45.480" v="27" actId="20577"/>
          <ac:spMkLst>
            <pc:docMk/>
            <pc:sldMk cId="2929571005" sldId="266"/>
            <ac:spMk id="2" creationId="{10A4DA31-376B-4EC2-862C-FCEC9369CE0D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2:49.121" v="28"/>
          <ac:spMkLst>
            <pc:docMk/>
            <pc:sldMk cId="2929571005" sldId="266"/>
            <ac:spMk id="3" creationId="{9161860A-F32C-40CB-9B13-31F0AF8FE551}"/>
          </ac:spMkLst>
        </pc:spChg>
      </pc:sldChg>
      <pc:sldChg chg="modSp">
        <pc:chgData name="Czinege Zoltán" userId="S::czinege.zoltan_19c@bolyai-szakkozep.hu::278bb905-c349-49ac-a1a7-741aaeb30a0c" providerId="AD" clId="Web-{A08CECD6-78EF-43AF-BC69-9B7A1BD91B99}" dt="2024-04-18T10:23:55.154" v="42" actId="14100"/>
        <pc:sldMkLst>
          <pc:docMk/>
          <pc:sldMk cId="1409205" sldId="270"/>
        </pc:sldMkLst>
        <pc:spChg chg="mod">
          <ac:chgData name="Czinege Zoltán" userId="S::czinege.zoltan_19c@bolyai-szakkozep.hu::278bb905-c349-49ac-a1a7-741aaeb30a0c" providerId="AD" clId="Web-{A08CECD6-78EF-43AF-BC69-9B7A1BD91B99}" dt="2024-04-18T10:23:55.154" v="42" actId="14100"/>
          <ac:spMkLst>
            <pc:docMk/>
            <pc:sldMk cId="1409205" sldId="270"/>
            <ac:spMk id="2" creationId="{7E1415DA-0B5C-4291-9894-EF8344899838}"/>
          </ac:spMkLst>
        </pc:spChg>
        <pc:spChg chg="mod">
          <ac:chgData name="Czinege Zoltán" userId="S::czinege.zoltan_19c@bolyai-szakkozep.hu::278bb905-c349-49ac-a1a7-741aaeb30a0c" providerId="AD" clId="Web-{A08CECD6-78EF-43AF-BC69-9B7A1BD91B99}" dt="2024-04-18T10:21:40.697" v="8" actId="20577"/>
          <ac:spMkLst>
            <pc:docMk/>
            <pc:sldMk cId="1409205" sldId="270"/>
            <ac:spMk id="3" creationId="{6DAD908F-9367-4ED2-A602-8F3D984E1E89}"/>
          </ac:spMkLst>
        </pc:spChg>
      </pc:sldChg>
    </pc:docChg>
  </pc:docChgLst>
  <pc:docChgLst>
    <pc:chgData name="Czinege Zoltán" userId="S::czinege.zoltan_19c@bolyai-szakkozep.hu::278bb905-c349-49ac-a1a7-741aaeb30a0c" providerId="AD" clId="Web-{705E988E-5C14-4493-B822-0B869A7C63DF}"/>
    <pc:docChg chg="addSld modSld sldOrd">
      <pc:chgData name="Czinege Zoltán" userId="S::czinege.zoltan_19c@bolyai-szakkozep.hu::278bb905-c349-49ac-a1a7-741aaeb30a0c" providerId="AD" clId="Web-{705E988E-5C14-4493-B822-0B869A7C63DF}" dt="2024-04-14T19:39:24.187" v="23"/>
      <pc:docMkLst>
        <pc:docMk/>
      </pc:docMkLst>
      <pc:sldChg chg="delSp modSp add ord">
        <pc:chgData name="Czinege Zoltán" userId="S::czinege.zoltan_19c@bolyai-szakkozep.hu::278bb905-c349-49ac-a1a7-741aaeb30a0c" providerId="AD" clId="Web-{705E988E-5C14-4493-B822-0B869A7C63DF}" dt="2024-04-14T19:39:24.187" v="23"/>
        <pc:sldMkLst>
          <pc:docMk/>
          <pc:sldMk cId="168597682" sldId="269"/>
        </pc:sldMkLst>
        <pc:spChg chg="mod">
          <ac:chgData name="Czinege Zoltán" userId="S::czinege.zoltan_19c@bolyai-szakkozep.hu::278bb905-c349-49ac-a1a7-741aaeb30a0c" providerId="AD" clId="Web-{705E988E-5C14-4493-B822-0B869A7C63DF}" dt="2024-04-14T19:38:19.981" v="13" actId="20577"/>
          <ac:spMkLst>
            <pc:docMk/>
            <pc:sldMk cId="168597682" sldId="269"/>
            <ac:spMk id="2" creationId="{1ACB6762-2720-4812-823B-4DD43BA051E2}"/>
          </ac:spMkLst>
        </pc:spChg>
        <pc:spChg chg="mod">
          <ac:chgData name="Czinege Zoltán" userId="S::czinege.zoltan_19c@bolyai-szakkozep.hu::278bb905-c349-49ac-a1a7-741aaeb30a0c" providerId="AD" clId="Web-{705E988E-5C14-4493-B822-0B869A7C63DF}" dt="2024-04-14T19:38:38.075" v="21" actId="1076"/>
          <ac:spMkLst>
            <pc:docMk/>
            <pc:sldMk cId="168597682" sldId="269"/>
            <ac:spMk id="3" creationId="{CEB76DD2-7201-4253-9865-56B1BC435FDD}"/>
          </ac:spMkLst>
        </pc:spChg>
        <pc:spChg chg="del mod">
          <ac:chgData name="Czinege Zoltán" userId="S::czinege.zoltan_19c@bolyai-szakkozep.hu::278bb905-c349-49ac-a1a7-741aaeb30a0c" providerId="AD" clId="Web-{705E988E-5C14-4493-B822-0B869A7C63DF}" dt="2024-04-14T19:38:11.184" v="5"/>
          <ac:spMkLst>
            <pc:docMk/>
            <pc:sldMk cId="168597682" sldId="269"/>
            <ac:spMk id="5" creationId="{C7C4986C-F7EE-4547-A688-771D02421E03}"/>
          </ac:spMkLst>
        </pc:spChg>
        <pc:picChg chg="del">
          <ac:chgData name="Czinege Zoltán" userId="S::czinege.zoltan_19c@bolyai-szakkozep.hu::278bb905-c349-49ac-a1a7-741aaeb30a0c" providerId="AD" clId="Web-{705E988E-5C14-4493-B822-0B869A7C63DF}" dt="2024-04-14T19:38:04.402" v="1"/>
          <ac:picMkLst>
            <pc:docMk/>
            <pc:sldMk cId="168597682" sldId="269"/>
            <ac:picMk id="4" creationId="{D393EC32-7C38-A19F-93FC-3B6939C63A4D}"/>
          </ac:picMkLst>
        </pc:picChg>
        <pc:picChg chg="mod">
          <ac:chgData name="Czinege Zoltán" userId="S::czinege.zoltan_19c@bolyai-szakkozep.hu::278bb905-c349-49ac-a1a7-741aaeb30a0c" providerId="AD" clId="Web-{705E988E-5C14-4493-B822-0B869A7C63DF}" dt="2024-04-14T19:38:42.154" v="22" actId="14100"/>
          <ac:picMkLst>
            <pc:docMk/>
            <pc:sldMk cId="168597682" sldId="269"/>
            <ac:picMk id="8" creationId="{BA3D9BA4-264D-D94A-35FC-D0F206810CBA}"/>
          </ac:picMkLst>
        </pc:picChg>
      </pc:sldChg>
    </pc:docChg>
  </pc:docChgLst>
  <pc:docChgLst>
    <pc:chgData name="Czinege Zoltán" userId="S::czinege.zoltan_19c@bolyai-szakkozep.hu::278bb905-c349-49ac-a1a7-741aaeb30a0c" providerId="AD" clId="Web-{0A87ECF7-4A1B-47FB-A73B-28C7D04A7838}"/>
    <pc:docChg chg="addSld">
      <pc:chgData name="Czinege Zoltán" userId="S::czinege.zoltan_19c@bolyai-szakkozep.hu::278bb905-c349-49ac-a1a7-741aaeb30a0c" providerId="AD" clId="Web-{0A87ECF7-4A1B-47FB-A73B-28C7D04A7838}" dt="2024-04-18T10:19:18.127" v="0"/>
      <pc:docMkLst>
        <pc:docMk/>
      </pc:docMkLst>
      <pc:sldChg chg="add">
        <pc:chgData name="Czinege Zoltán" userId="S::czinege.zoltan_19c@bolyai-szakkozep.hu::278bb905-c349-49ac-a1a7-741aaeb30a0c" providerId="AD" clId="Web-{0A87ECF7-4A1B-47FB-A73B-28C7D04A7838}" dt="2024-04-18T10:19:18.127" v="0"/>
        <pc:sldMkLst>
          <pc:docMk/>
          <pc:sldMk cId="2968979655" sldId="259"/>
        </pc:sldMkLst>
      </pc:sldChg>
    </pc:docChg>
  </pc:docChgLst>
  <pc:docChgLst>
    <pc:chgData clId="Web-{1A0911D3-F792-459B-8B85-98279F8B1BE9}"/>
    <pc:docChg chg="modSld">
      <pc:chgData name="" userId="" providerId="" clId="Web-{1A0911D3-F792-459B-8B85-98279F8B1BE9}" dt="2024-04-14T19:40:37.209" v="0" actId="20577"/>
      <pc:docMkLst>
        <pc:docMk/>
      </pc:docMkLst>
      <pc:sldChg chg="modSp">
        <pc:chgData name="" userId="" providerId="" clId="Web-{1A0911D3-F792-459B-8B85-98279F8B1BE9}" dt="2024-04-14T19:40:37.209" v="0" actId="20577"/>
        <pc:sldMkLst>
          <pc:docMk/>
          <pc:sldMk cId="3712609867" sldId="257"/>
        </pc:sldMkLst>
        <pc:spChg chg="mod">
          <ac:chgData name="" userId="" providerId="" clId="Web-{1A0911D3-F792-459B-8B85-98279F8B1BE9}" dt="2024-04-14T19:40:37.209" v="0" actId="20577"/>
          <ac:spMkLst>
            <pc:docMk/>
            <pc:sldMk cId="3712609867" sldId="257"/>
            <ac:spMk id="2" creationId="{785DEDCA-7DFF-F7B9-40EF-D29595FA7EBC}"/>
          </ac:spMkLst>
        </pc:spChg>
      </pc:sldChg>
    </pc:docChg>
  </pc:docChgLst>
  <pc:docChgLst>
    <pc:chgData name="Czinege Zoltán" userId="S::czinege.zoltan_19c@bolyai-szakkozep.hu::278bb905-c349-49ac-a1a7-741aaeb30a0c" providerId="AD" clId="Web-{5FB48BCD-4E99-40A2-8157-2C90C1D5B287}"/>
    <pc:docChg chg="addSld modSld modMainMaster">
      <pc:chgData name="Czinege Zoltán" userId="S::czinege.zoltan_19c@bolyai-szakkozep.hu::278bb905-c349-49ac-a1a7-741aaeb30a0c" providerId="AD" clId="Web-{5FB48BCD-4E99-40A2-8157-2C90C1D5B287}" dt="2024-04-14T12:56:02.238" v="22"/>
      <pc:docMkLst>
        <pc:docMk/>
      </pc:docMkLst>
      <pc:sldChg chg="modSp mod setBg">
        <pc:chgData name="Czinege Zoltán" userId="S::czinege.zoltan_19c@bolyai-szakkozep.hu::278bb905-c349-49ac-a1a7-741aaeb30a0c" providerId="AD" clId="Web-{5FB48BCD-4E99-40A2-8157-2C90C1D5B287}" dt="2024-04-14T12:55:30.814" v="20"/>
        <pc:sldMkLst>
          <pc:docMk/>
          <pc:sldMk cId="0" sldId="256"/>
        </pc:sldMkLst>
        <pc:spChg chg="mod">
          <ac:chgData name="Czinege Zoltán" userId="S::czinege.zoltan_19c@bolyai-szakkozep.hu::278bb905-c349-49ac-a1a7-741aaeb30a0c" providerId="AD" clId="Web-{5FB48BCD-4E99-40A2-8157-2C90C1D5B287}" dt="2024-04-14T12:55:22.094" v="18" actId="14100"/>
          <ac:spMkLst>
            <pc:docMk/>
            <pc:sldMk cId="0" sldId="256"/>
            <ac:spMk id="41" creationId="{00000000-0000-0000-0000-000000000000}"/>
          </ac:spMkLst>
        </pc:spChg>
        <pc:spChg chg="mod">
          <ac:chgData name="Czinege Zoltán" userId="S::czinege.zoltan_19c@bolyai-szakkozep.hu::278bb905-c349-49ac-a1a7-741aaeb30a0c" providerId="AD" clId="Web-{5FB48BCD-4E99-40A2-8157-2C90C1D5B287}" dt="2024-04-14T12:54:48.295" v="15" actId="20577"/>
          <ac:spMkLst>
            <pc:docMk/>
            <pc:sldMk cId="0" sldId="256"/>
            <ac:spMk id="42" creationId="{00000000-0000-0000-0000-000000000000}"/>
          </ac:spMkLst>
        </pc:spChg>
      </pc:sldChg>
      <pc:sldChg chg="new">
        <pc:chgData name="Czinege Zoltán" userId="S::czinege.zoltan_19c@bolyai-szakkozep.hu::278bb905-c349-49ac-a1a7-741aaeb30a0c" providerId="AD" clId="Web-{5FB48BCD-4E99-40A2-8157-2C90C1D5B287}" dt="2024-04-14T12:55:42.486" v="21"/>
        <pc:sldMkLst>
          <pc:docMk/>
          <pc:sldMk cId="3712609867" sldId="257"/>
        </pc:sldMkLst>
      </pc:sldChg>
      <pc:sldChg chg="add">
        <pc:chgData name="Czinege Zoltán" userId="S::czinege.zoltan_19c@bolyai-szakkozep.hu::278bb905-c349-49ac-a1a7-741aaeb30a0c" providerId="AD" clId="Web-{5FB48BCD-4E99-40A2-8157-2C90C1D5B287}" dt="2024-04-14T12:56:02.238" v="22"/>
        <pc:sldMkLst>
          <pc:docMk/>
          <pc:sldMk cId="1685829320" sldId="264"/>
        </pc:sldMkLst>
      </pc:sldChg>
      <pc:sldMasterChg chg="mod setBg addSldLayout modSldLayout">
        <pc:chgData name="Czinege Zoltán" userId="S::czinege.zoltan_19c@bolyai-szakkozep.hu::278bb905-c349-49ac-a1a7-741aaeb30a0c" providerId="AD" clId="Web-{5FB48BCD-4E99-40A2-8157-2C90C1D5B287}" dt="2024-04-14T12:56:02.238" v="22"/>
        <pc:sldMasterMkLst>
          <pc:docMk/>
          <pc:sldMasterMk cId="0" sldId="2147483648"/>
        </pc:sldMasterMkLst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Czinege Zoltán" userId="S::czinege.zoltan_19c@bolyai-szakkozep.hu::278bb905-c349-49ac-a1a7-741aaeb30a0c" providerId="AD" clId="Web-{5FB48BCD-4E99-40A2-8157-2C90C1D5B287}" dt="2024-04-14T12:55:30.814" v="2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Czinege Zoltán" userId="S::czinege.zoltan_19c@bolyai-szakkozep.hu::278bb905-c349-49ac-a1a7-741aaeb30a0c" providerId="AD" clId="Web-{5FB48BCD-4E99-40A2-8157-2C90C1D5B287}" dt="2024-04-14T12:56:02.238" v="22"/>
          <pc:sldLayoutMkLst>
            <pc:docMk/>
            <pc:sldMasterMk cId="0" sldId="2147483648"/>
            <pc:sldLayoutMk cId="1848939307" sldId="2147483661"/>
          </pc:sldLayoutMkLst>
        </pc:sldLayoutChg>
      </pc:sldMasterChg>
    </pc:docChg>
  </pc:docChgLst>
  <pc:docChgLst>
    <pc:chgData name="Czinege Zoltán" userId="S::czinege.zoltan_19c@bolyai-szakkozep.hu::278bb905-c349-49ac-a1a7-741aaeb30a0c" providerId="AD" clId="Web-{1A0911D3-F792-459B-8B85-98279F8B1BE9}"/>
    <pc:docChg chg="modSld">
      <pc:chgData name="Czinege Zoltán" userId="S::czinege.zoltan_19c@bolyai-szakkozep.hu::278bb905-c349-49ac-a1a7-741aaeb30a0c" providerId="AD" clId="Web-{1A0911D3-F792-459B-8B85-98279F8B1BE9}" dt="2024-04-14T19:45:19.416" v="32" actId="20577"/>
      <pc:docMkLst>
        <pc:docMk/>
      </pc:docMkLst>
      <pc:sldChg chg="modSp">
        <pc:chgData name="Czinege Zoltán" userId="S::czinege.zoltan_19c@bolyai-szakkozep.hu::278bb905-c349-49ac-a1a7-741aaeb30a0c" providerId="AD" clId="Web-{1A0911D3-F792-459B-8B85-98279F8B1BE9}" dt="2024-04-14T19:45:19.416" v="32" actId="20577"/>
        <pc:sldMkLst>
          <pc:docMk/>
          <pc:sldMk cId="3712609867" sldId="257"/>
        </pc:sldMkLst>
        <pc:spChg chg="mod">
          <ac:chgData name="Czinege Zoltán" userId="S::czinege.zoltan_19c@bolyai-szakkozep.hu::278bb905-c349-49ac-a1a7-741aaeb30a0c" providerId="AD" clId="Web-{1A0911D3-F792-459B-8B85-98279F8B1BE9}" dt="2024-04-14T19:45:19.416" v="32" actId="20577"/>
          <ac:spMkLst>
            <pc:docMk/>
            <pc:sldMk cId="3712609867" sldId="257"/>
            <ac:spMk id="3" creationId="{DA3D4029-8111-5F4B-E6E5-4FBA08A9FC24}"/>
          </ac:spMkLst>
        </pc:spChg>
      </pc:sldChg>
    </pc:docChg>
  </pc:docChgLst>
  <pc:docChgLst>
    <pc:chgData name="Czinege Zoltán" userId="S::czinege.zoltan_19c@bolyai-szakkozep.hu::278bb905-c349-49ac-a1a7-741aaeb30a0c" providerId="AD" clId="Web-{DBBE400F-800E-4162-8B87-C24C4154F167}"/>
    <pc:docChg chg="addSld delSld modSld sldOrd">
      <pc:chgData name="Czinege Zoltán" userId="S::czinege.zoltan_19c@bolyai-szakkozep.hu::278bb905-c349-49ac-a1a7-741aaeb30a0c" providerId="AD" clId="Web-{DBBE400F-800E-4162-8B87-C24C4154F167}" dt="2024-04-14T19:35:48.814" v="43"/>
      <pc:docMkLst>
        <pc:docMk/>
      </pc:docMkLst>
      <pc:sldChg chg="del">
        <pc:chgData name="Czinege Zoltán" userId="S::czinege.zoltan_19c@bolyai-szakkozep.hu::278bb905-c349-49ac-a1a7-741aaeb30a0c" providerId="AD" clId="Web-{DBBE400F-800E-4162-8B87-C24C4154F167}" dt="2024-04-14T12:57:43.034" v="28"/>
        <pc:sldMkLst>
          <pc:docMk/>
          <pc:sldMk cId="0" sldId="256"/>
        </pc:sldMkLst>
      </pc:sldChg>
      <pc:sldChg chg="addSp modSp mod ord modTransition modClrScheme chgLayout">
        <pc:chgData name="Czinege Zoltán" userId="S::czinege.zoltan_19c@bolyai-szakkozep.hu::278bb905-c349-49ac-a1a7-741aaeb30a0c" providerId="AD" clId="Web-{DBBE400F-800E-4162-8B87-C24C4154F167}" dt="2024-04-14T19:35:48.814" v="43"/>
        <pc:sldMkLst>
          <pc:docMk/>
          <pc:sldMk cId="3712609867" sldId="257"/>
        </pc:sldMkLst>
        <pc:spChg chg="mod ord">
          <ac:chgData name="Czinege Zoltán" userId="S::czinege.zoltan_19c@bolyai-szakkozep.hu::278bb905-c349-49ac-a1a7-741aaeb30a0c" providerId="AD" clId="Web-{DBBE400F-800E-4162-8B87-C24C4154F167}" dt="2024-04-14T19:35:14.860" v="38" actId="14100"/>
          <ac:spMkLst>
            <pc:docMk/>
            <pc:sldMk cId="3712609867" sldId="257"/>
            <ac:spMk id="2" creationId="{785DEDCA-7DFF-F7B9-40EF-D29595FA7EBC}"/>
          </ac:spMkLst>
        </pc:spChg>
        <pc:spChg chg="mod">
          <ac:chgData name="Czinege Zoltán" userId="S::czinege.zoltan_19c@bolyai-szakkozep.hu::278bb905-c349-49ac-a1a7-741aaeb30a0c" providerId="AD" clId="Web-{DBBE400F-800E-4162-8B87-C24C4154F167}" dt="2024-04-14T19:35:26.469" v="41" actId="14100"/>
          <ac:spMkLst>
            <pc:docMk/>
            <pc:sldMk cId="3712609867" sldId="257"/>
            <ac:spMk id="3" creationId="{DA3D4029-8111-5F4B-E6E5-4FBA08A9FC24}"/>
          </ac:spMkLst>
        </pc:spChg>
        <pc:spChg chg="add">
          <ac:chgData name="Czinege Zoltán" userId="S::czinege.zoltan_19c@bolyai-szakkozep.hu::278bb905-c349-49ac-a1a7-741aaeb30a0c" providerId="AD" clId="Web-{DBBE400F-800E-4162-8B87-C24C4154F167}" dt="2024-04-14T19:34:43.593" v="32"/>
          <ac:spMkLst>
            <pc:docMk/>
            <pc:sldMk cId="3712609867" sldId="257"/>
            <ac:spMk id="5" creationId="{0D28417A-55B2-D8F2-5767-4C0CE2AF111D}"/>
          </ac:spMkLst>
        </pc:spChg>
        <pc:spChg chg="add mod">
          <ac:chgData name="Czinege Zoltán" userId="S::czinege.zoltan_19c@bolyai-szakkozep.hu::278bb905-c349-49ac-a1a7-741aaeb30a0c" providerId="AD" clId="Web-{DBBE400F-800E-4162-8B87-C24C4154F167}" dt="2024-04-14T19:34:51.172" v="35" actId="1076"/>
          <ac:spMkLst>
            <pc:docMk/>
            <pc:sldMk cId="3712609867" sldId="257"/>
            <ac:spMk id="7" creationId="{8D4247E8-104F-A560-0627-C919035C43E2}"/>
          </ac:spMkLst>
        </pc:spChg>
      </pc:sldChg>
      <pc:sldChg chg="modSp add">
        <pc:chgData name="Czinege Zoltán" userId="S::czinege.zoltan_19c@bolyai-szakkozep.hu::278bb905-c349-49ac-a1a7-741aaeb30a0c" providerId="AD" clId="Web-{DBBE400F-800E-4162-8B87-C24C4154F167}" dt="2024-04-14T12:57:37.612" v="27" actId="20577"/>
        <pc:sldMkLst>
          <pc:docMk/>
          <pc:sldMk cId="2300693375" sldId="265"/>
        </pc:sldMkLst>
        <pc:spChg chg="mod">
          <ac:chgData name="Czinege Zoltán" userId="S::czinege.zoltan_19c@bolyai-szakkozep.hu::278bb905-c349-49ac-a1a7-741aaeb30a0c" providerId="AD" clId="Web-{DBBE400F-800E-4162-8B87-C24C4154F167}" dt="2024-04-14T12:57:24.174" v="14" actId="20577"/>
          <ac:spMkLst>
            <pc:docMk/>
            <pc:sldMk cId="2300693375" sldId="265"/>
            <ac:spMk id="2" creationId="{102CE895-9D09-4F52-AD2C-0077E4423587}"/>
          </ac:spMkLst>
        </pc:spChg>
        <pc:spChg chg="mod">
          <ac:chgData name="Czinege Zoltán" userId="S::czinege.zoltan_19c@bolyai-szakkozep.hu::278bb905-c349-49ac-a1a7-741aaeb30a0c" providerId="AD" clId="Web-{DBBE400F-800E-4162-8B87-C24C4154F167}" dt="2024-04-14T12:57:37.612" v="27" actId="20577"/>
          <ac:spMkLst>
            <pc:docMk/>
            <pc:sldMk cId="2300693375" sldId="265"/>
            <ac:spMk id="3" creationId="{28313F50-5917-4C56-BF38-FB1D7FE5DC1C}"/>
          </ac:spMkLst>
        </pc:spChg>
      </pc:sldChg>
      <pc:sldMasterChg chg="addSldLayout">
        <pc:chgData name="Czinege Zoltán" userId="S::czinege.zoltan_19c@bolyai-szakkozep.hu::278bb905-c349-49ac-a1a7-741aaeb30a0c" providerId="AD" clId="Web-{DBBE400F-800E-4162-8B87-C24C4154F167}" dt="2024-04-14T12:57:00.705" v="0"/>
        <pc:sldMasterMkLst>
          <pc:docMk/>
          <pc:sldMasterMk cId="0" sldId="2147483648"/>
        </pc:sldMasterMkLst>
        <pc:sldLayoutChg chg="add">
          <pc:chgData name="Czinege Zoltán" userId="S::czinege.zoltan_19c@bolyai-szakkozep.hu::278bb905-c349-49ac-a1a7-741aaeb30a0c" providerId="AD" clId="Web-{DBBE400F-800E-4162-8B87-C24C4154F167}" dt="2024-04-14T12:57:00.705" v="0"/>
          <pc:sldLayoutMkLst>
            <pc:docMk/>
            <pc:sldMasterMk cId="0" sldId="2147483648"/>
            <pc:sldLayoutMk cId="1361837564" sldId="2147483662"/>
          </pc:sldLayoutMkLst>
        </pc:sldLayoutChg>
      </pc:sldMasterChg>
    </pc:docChg>
  </pc:docChgLst>
  <pc:docChgLst>
    <pc:chgData name="Czinege Zoltán" userId="S::czinege.zoltan_19c@bolyai-szakkozep.hu::278bb905-c349-49ac-a1a7-741aaeb30a0c" providerId="AD" clId="Web-{48CEEB03-37B2-4E93-94E3-96C9EEF4644B}"/>
    <pc:docChg chg="modSld">
      <pc:chgData name="Czinege Zoltán" userId="S::czinege.zoltan_19c@bolyai-szakkozep.hu::278bb905-c349-49ac-a1a7-741aaeb30a0c" providerId="AD" clId="Web-{48CEEB03-37B2-4E93-94E3-96C9EEF4644B}" dt="2024-04-26T20:29:48.228" v="27" actId="20577"/>
      <pc:docMkLst>
        <pc:docMk/>
      </pc:docMkLst>
      <pc:sldChg chg="modSp">
        <pc:chgData name="Czinege Zoltán" userId="S::czinege.zoltan_19c@bolyai-szakkozep.hu::278bb905-c349-49ac-a1a7-741aaeb30a0c" providerId="AD" clId="Web-{48CEEB03-37B2-4E93-94E3-96C9EEF4644B}" dt="2024-04-26T20:29:48.228" v="27" actId="20577"/>
        <pc:sldMkLst>
          <pc:docMk/>
          <pc:sldMk cId="3712609867" sldId="257"/>
        </pc:sldMkLst>
        <pc:spChg chg="mod">
          <ac:chgData name="Czinege Zoltán" userId="S::czinege.zoltan_19c@bolyai-szakkozep.hu::278bb905-c349-49ac-a1a7-741aaeb30a0c" providerId="AD" clId="Web-{48CEEB03-37B2-4E93-94E3-96C9EEF4644B}" dt="2024-04-26T20:29:48.228" v="27" actId="20577"/>
          <ac:spMkLst>
            <pc:docMk/>
            <pc:sldMk cId="3712609867" sldId="257"/>
            <ac:spMk id="2" creationId="{785DEDCA-7DFF-F7B9-40EF-D29595FA7EBC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8:44.944" v="5" actId="14100"/>
        <pc:sldMkLst>
          <pc:docMk/>
          <pc:sldMk cId="415265946" sldId="258"/>
        </pc:sldMkLst>
        <pc:spChg chg="mod">
          <ac:chgData name="Czinege Zoltán" userId="S::czinege.zoltan_19c@bolyai-szakkozep.hu::278bb905-c349-49ac-a1a7-741aaeb30a0c" providerId="AD" clId="Web-{48CEEB03-37B2-4E93-94E3-96C9EEF4644B}" dt="2024-04-26T20:28:44.944" v="5" actId="14100"/>
          <ac:spMkLst>
            <pc:docMk/>
            <pc:sldMk cId="415265946" sldId="258"/>
            <ac:spMk id="2" creationId="{62C0E062-DF39-4378-8268-05D6DE662570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8:50.366" v="7" actId="20577"/>
        <pc:sldMkLst>
          <pc:docMk/>
          <pc:sldMk cId="2968979655" sldId="259"/>
        </pc:sldMkLst>
        <pc:spChg chg="mod">
          <ac:chgData name="Czinege Zoltán" userId="S::czinege.zoltan_19c@bolyai-szakkozep.hu::278bb905-c349-49ac-a1a7-741aaeb30a0c" providerId="AD" clId="Web-{48CEEB03-37B2-4E93-94E3-96C9EEF4644B}" dt="2024-04-26T20:28:50.366" v="7" actId="20577"/>
          <ac:spMkLst>
            <pc:docMk/>
            <pc:sldMk cId="2968979655" sldId="259"/>
            <ac:spMk id="2" creationId="{5EF0D22D-B878-46FA-B38C-E04F6DF0EFC9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8:55.007" v="9"/>
        <pc:sldMkLst>
          <pc:docMk/>
          <pc:sldMk cId="383200633" sldId="262"/>
        </pc:sldMkLst>
        <pc:spChg chg="mod">
          <ac:chgData name="Czinege Zoltán" userId="S::czinege.zoltan_19c@bolyai-szakkozep.hu::278bb905-c349-49ac-a1a7-741aaeb30a0c" providerId="AD" clId="Web-{48CEEB03-37B2-4E93-94E3-96C9EEF4644B}" dt="2024-04-26T20:28:55.007" v="9"/>
          <ac:spMkLst>
            <pc:docMk/>
            <pc:sldMk cId="383200633" sldId="262"/>
            <ac:spMk id="2" creationId="{559299EF-0DC7-448B-A8C2-593A20EAB2F8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9:09.523" v="15" actId="14100"/>
        <pc:sldMkLst>
          <pc:docMk/>
          <pc:sldMk cId="1685829320" sldId="264"/>
        </pc:sldMkLst>
        <pc:spChg chg="mod">
          <ac:chgData name="Czinege Zoltán" userId="S::czinege.zoltan_19c@bolyai-szakkozep.hu::278bb905-c349-49ac-a1a7-741aaeb30a0c" providerId="AD" clId="Web-{48CEEB03-37B2-4E93-94E3-96C9EEF4644B}" dt="2024-04-26T20:29:09.523" v="15" actId="14100"/>
          <ac:spMkLst>
            <pc:docMk/>
            <pc:sldMk cId="1685829320" sldId="264"/>
            <ac:spMk id="2" creationId="{6E391298-9AFB-458E-883E-37263B38EF0B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9:26.414" v="22" actId="14100"/>
        <pc:sldMkLst>
          <pc:docMk/>
          <pc:sldMk cId="2929571005" sldId="266"/>
        </pc:sldMkLst>
        <pc:spChg chg="mod">
          <ac:chgData name="Czinege Zoltán" userId="S::czinege.zoltan_19c@bolyai-szakkozep.hu::278bb905-c349-49ac-a1a7-741aaeb30a0c" providerId="AD" clId="Web-{48CEEB03-37B2-4E93-94E3-96C9EEF4644B}" dt="2024-04-26T20:29:26.414" v="22" actId="14100"/>
          <ac:spMkLst>
            <pc:docMk/>
            <pc:sldMk cId="2929571005" sldId="266"/>
            <ac:spMk id="2" creationId="{10A4DA31-376B-4EC2-862C-FCEC9369CE0D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9:02.085" v="12" actId="14100"/>
        <pc:sldMkLst>
          <pc:docMk/>
          <pc:sldMk cId="168276118" sldId="268"/>
        </pc:sldMkLst>
        <pc:spChg chg="mod">
          <ac:chgData name="Czinege Zoltán" userId="S::czinege.zoltan_19c@bolyai-szakkozep.hu::278bb905-c349-49ac-a1a7-741aaeb30a0c" providerId="AD" clId="Web-{48CEEB03-37B2-4E93-94E3-96C9EEF4644B}" dt="2024-04-26T20:29:02.085" v="12" actId="14100"/>
          <ac:spMkLst>
            <pc:docMk/>
            <pc:sldMk cId="168276118" sldId="268"/>
            <ac:spMk id="2" creationId="{49CE3F6C-5B86-4237-AD5B-1AFB0D8B15C3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9:18.477" v="19" actId="14100"/>
        <pc:sldMkLst>
          <pc:docMk/>
          <pc:sldMk cId="168597682" sldId="269"/>
        </pc:sldMkLst>
        <pc:spChg chg="mod">
          <ac:chgData name="Czinege Zoltán" userId="S::czinege.zoltan_19c@bolyai-szakkozep.hu::278bb905-c349-49ac-a1a7-741aaeb30a0c" providerId="AD" clId="Web-{48CEEB03-37B2-4E93-94E3-96C9EEF4644B}" dt="2024-04-26T20:29:18.477" v="19" actId="14100"/>
          <ac:spMkLst>
            <pc:docMk/>
            <pc:sldMk cId="168597682" sldId="269"/>
            <ac:spMk id="2" creationId="{1ACB6762-2720-4812-823B-4DD43BA051E2}"/>
          </ac:spMkLst>
        </pc:spChg>
      </pc:sldChg>
      <pc:sldChg chg="modSp">
        <pc:chgData name="Czinege Zoltán" userId="S::czinege.zoltan_19c@bolyai-szakkozep.hu::278bb905-c349-49ac-a1a7-741aaeb30a0c" providerId="AD" clId="Web-{48CEEB03-37B2-4E93-94E3-96C9EEF4644B}" dt="2024-04-26T20:28:30.615" v="2" actId="14100"/>
        <pc:sldMkLst>
          <pc:docMk/>
          <pc:sldMk cId="1409205" sldId="270"/>
        </pc:sldMkLst>
        <pc:spChg chg="mod">
          <ac:chgData name="Czinege Zoltán" userId="S::czinege.zoltan_19c@bolyai-szakkozep.hu::278bb905-c349-49ac-a1a7-741aaeb30a0c" providerId="AD" clId="Web-{48CEEB03-37B2-4E93-94E3-96C9EEF4644B}" dt="2024-04-26T20:28:30.615" v="2" actId="14100"/>
          <ac:spMkLst>
            <pc:docMk/>
            <pc:sldMk cId="1409205" sldId="270"/>
            <ac:spMk id="2" creationId="{7E1415DA-0B5C-4291-9894-EF8344899838}"/>
          </ac:spMkLst>
        </pc:spChg>
      </pc:sldChg>
    </pc:docChg>
  </pc:docChgLst>
  <pc:docChgLst>
    <pc:chgData name="Czinege Zoltán" userId="S::czinege.zoltan_19c@bolyai-szakkozep.hu::278bb905-c349-49ac-a1a7-741aaeb30a0c" providerId="AD" clId="Web-{94C7D1FB-2675-47D4-A5CD-6221AC1D19FA}"/>
    <pc:docChg chg="addSld">
      <pc:chgData name="Czinege Zoltán" userId="S::czinege.zoltan_19c@bolyai-szakkozep.hu::278bb905-c349-49ac-a1a7-741aaeb30a0c" providerId="AD" clId="Web-{94C7D1FB-2675-47D4-A5CD-6221AC1D19FA}" dt="2024-04-18T10:16:11.650" v="0"/>
      <pc:docMkLst>
        <pc:docMk/>
      </pc:docMkLst>
      <pc:sldChg chg="add">
        <pc:chgData name="Czinege Zoltán" userId="S::czinege.zoltan_19c@bolyai-szakkozep.hu::278bb905-c349-49ac-a1a7-741aaeb30a0c" providerId="AD" clId="Web-{94C7D1FB-2675-47D4-A5CD-6221AC1D19FA}" dt="2024-04-18T10:16:11.650" v="0"/>
        <pc:sldMkLst>
          <pc:docMk/>
          <pc:sldMk cId="1409205" sldId="27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1T13:14:17.47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22EC-6575-47E6-8201-3CCFFC611E67}" type="datetimeFigureOut">
              <a:t>2024. 04. 26.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20AD2-4772-4BF2-BD65-EF84230B7F45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80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8BCF-8DC5-4572-9EC4-8905BC70A7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8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6AC300-6AA9-4624-83AE-2998CF2669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4090D7-BA27-43E0-9903-E5B7BF9C0E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7C262C-F784-4BD8-9D64-18EF198D345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EDF3E8-0205-4BEC-9B4E-E56F0BC1D4B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24276-3698-4FCA-865D-E20A6DEE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2FB86-BDB0-47D2-A876-E931239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0363B1-8F3A-4BED-9768-6B13DC6B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67F0F-0EE1-43EB-A136-0142D4F9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4693B7-E100-4AF5-976F-29367D1E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5A50A-A618-40B8-B23E-3F2472A2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340295-4B08-4164-BC58-FE91B86F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2A7985-97E3-42A1-8B68-A45F9DF3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38BC9-8738-4296-8D30-2B8A689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8B88D-1452-47B0-A2C9-B4A2BCB4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8F9CF1-7225-4BA5-8210-F7A20D15DF5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41DE48-2DF9-4E82-BE91-1555BE7AD0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803D30-A19B-48B1-90C3-5F062FFDB4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14218F-BB0A-4231-A772-CBD594A268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08F945-7A32-4649-8385-B38254DD43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3EAE3F-7589-4EAA-A1D4-C7F4795BD7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DE7A18-E78D-4EE4-A297-EB64EB6FF2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hu-H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66D43B-FECF-4547-AAA7-385982780D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 t="-169000" b="-1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hu-HU" sz="4400" b="0" strike="noStrike" spc="-1">
                <a:solidFill>
                  <a:srgbClr val="000000"/>
                </a:solidFill>
                <a:latin typeface="Arial"/>
              </a:rPr>
              <a:t>Címszöveg formátumának szerkesztése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0000"/>
                </a:solidFill>
                <a:latin typeface="Arial"/>
              </a:rPr>
              <a:t>Vázlatszöveg formátumának szerkesztése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</a:rPr>
              <a:t>Második vázlatszint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solidFill>
                  <a:srgbClr val="000000"/>
                </a:solidFill>
                <a:latin typeface="Arial"/>
              </a:rPr>
              <a:t>Harmadik vázlatszint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Negyedik vázlatszint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Ötödik vázlatszint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Hatodik vázlatszint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Hetedik vázlatszint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hu-H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hu-HU" sz="1400" b="0" strike="noStrike" spc="-1">
                <a:solidFill>
                  <a:srgbClr val="000000"/>
                </a:solidFill>
                <a:latin typeface="Times New Roman"/>
              </a:rPr>
              <a:t>&lt;dátum/idő&gt;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hu-H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hu-HU" sz="1400" b="0" strike="noStrike" spc="-1">
                <a:solidFill>
                  <a:srgbClr val="000000"/>
                </a:solidFill>
                <a:latin typeface="Times New Roman"/>
              </a:rPr>
              <a:t>&lt;élőláb&gt;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hu-H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462585-1597-483D-8486-8C1751DEB48C}" type="slidenum">
              <a:rPr lang="hu-H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hu-H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CE895-9D09-4F52-AD2C-0077E442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5400"/>
              <a:t>Duna Mozi</a:t>
            </a:r>
            <a:br>
              <a:rPr lang="hu-HU" sz="5400"/>
            </a:br>
            <a:r>
              <a:rPr lang="hu-HU" sz="540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313F50-5917-4C56-BF38-FB1D7FE5D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50"/>
              <a:t>Készítette: Czinege Zoltán</a:t>
            </a:r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605" tIns="37802" rIns="75605" bIns="3780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204949" y="5357377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605" tIns="37802" rIns="75605" bIns="3780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23006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A4DA31-376B-4EC2-862C-FCEC9369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518" y="563196"/>
            <a:ext cx="6935957" cy="859783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b="1" err="1"/>
              <a:t>Teamwork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1860A-F32C-40CB-9B13-31F0AF8F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819" y="1509568"/>
            <a:ext cx="7210656" cy="3489468"/>
          </a:xfrm>
        </p:spPr>
        <p:txBody>
          <a:bodyPr>
            <a:norm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/>
              <a:t>GitHub</a:t>
            </a:r>
          </a:p>
          <a:p>
            <a:r>
              <a:rPr lang="hu-HU" sz="2000"/>
              <a:t>Microsoft Teams</a:t>
            </a:r>
          </a:p>
          <a:p>
            <a:r>
              <a:rPr lang="hu-HU" sz="2000"/>
              <a:t>Client Software and Server Software developing</a:t>
            </a:r>
          </a:p>
          <a:p>
            <a:r>
              <a:rPr lang="hu-HU" sz="2000"/>
              <a:t>Progressing through smaller projects, not by files</a:t>
            </a:r>
          </a:p>
          <a:p>
            <a:r>
              <a:rPr lang="hu-HU" sz="2000"/>
              <a:t>Clean code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60BB672-9EF8-5F0F-9A3E-8685F04F5B14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BA197B8-DE30-D50B-1A8F-4E8D4FADF433}"/>
              </a:ext>
            </a:extLst>
          </p:cNvPr>
          <p:cNvSpPr/>
          <p:nvPr/>
        </p:nvSpPr>
        <p:spPr>
          <a:xfrm>
            <a:off x="1260078" y="5420380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29295710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DEDCA-7DFF-F7B9-40EF-D29595FA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56" y="705641"/>
            <a:ext cx="6818668" cy="812738"/>
          </a:xfrm>
        </p:spPr>
        <p:txBody>
          <a:bodyPr/>
          <a:lstStyle/>
          <a:p>
            <a:r>
              <a:rPr lang="hu-HU" b="1" err="1">
                <a:latin typeface="Arial"/>
                <a:cs typeface="Calibri Light"/>
              </a:rPr>
              <a:t>Future</a:t>
            </a:r>
            <a:r>
              <a:rPr lang="hu-HU" b="1" dirty="0">
                <a:latin typeface="Arial"/>
                <a:cs typeface="Calibri Light"/>
              </a:rPr>
              <a:t> </a:t>
            </a:r>
            <a:r>
              <a:rPr lang="hu-HU" b="1" err="1">
                <a:latin typeface="Arial"/>
                <a:cs typeface="Calibri Light"/>
              </a:rPr>
              <a:t>plans</a:t>
            </a:r>
            <a:endParaRPr lang="hu-HU" b="1">
              <a:latin typeface="Arial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3D4029-8111-5F4B-E6E5-4FBA08A9FC2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455447" y="1680517"/>
            <a:ext cx="7176609" cy="3280375"/>
          </a:xfrm>
        </p:spPr>
        <p:txBody>
          <a:bodyPr/>
          <a:lstStyle/>
          <a:p>
            <a:pPr marL="571500" indent="-571500">
              <a:lnSpc>
                <a:spcPct val="300000"/>
              </a:lnSpc>
              <a:buFont typeface="Arial"/>
              <a:buChar char="•"/>
            </a:pPr>
            <a:r>
              <a:rPr lang="hu-HU" sz="2000">
                <a:ea typeface="+mj-lt"/>
                <a:cs typeface="+mj-lt"/>
              </a:rPr>
              <a:t>English </a:t>
            </a:r>
            <a:r>
              <a:rPr lang="hu-HU" sz="2000" err="1">
                <a:ea typeface="+mj-lt"/>
                <a:cs typeface="+mj-lt"/>
              </a:rPr>
              <a:t>added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for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internationality</a:t>
            </a:r>
            <a:endParaRPr lang="hu-HU"/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hu-HU" sz="2000" err="1">
                <a:ea typeface="+mj-lt"/>
                <a:cs typeface="+mj-lt"/>
              </a:rPr>
              <a:t>Changing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the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division</a:t>
            </a:r>
            <a:r>
              <a:rPr lang="hu-HU" sz="2000">
                <a:ea typeface="+mj-lt"/>
                <a:cs typeface="+mj-lt"/>
              </a:rPr>
              <a:t> of </a:t>
            </a:r>
            <a:r>
              <a:rPr lang="hu-HU" sz="2000" err="1">
                <a:ea typeface="+mj-lt"/>
                <a:cs typeface="+mj-lt"/>
              </a:rPr>
              <a:t>the</a:t>
            </a:r>
            <a:r>
              <a:rPr lang="hu-HU" sz="2000">
                <a:ea typeface="+mj-lt"/>
                <a:cs typeface="+mj-lt"/>
              </a:rPr>
              <a:t> pop-</a:t>
            </a:r>
            <a:r>
              <a:rPr lang="hu-HU" sz="2000" err="1">
                <a:ea typeface="+mj-lt"/>
                <a:cs typeface="+mj-lt"/>
              </a:rPr>
              <a:t>up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window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that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appears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when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clicking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on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the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movie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poster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to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the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one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designed</a:t>
            </a:r>
            <a:r>
              <a:rPr lang="hu-HU" sz="2000">
                <a:ea typeface="+mj-lt"/>
                <a:cs typeface="+mj-lt"/>
              </a:rPr>
              <a:t> in </a:t>
            </a:r>
            <a:r>
              <a:rPr lang="hu-HU" sz="2000" err="1">
                <a:ea typeface="+mj-lt"/>
                <a:cs typeface="+mj-lt"/>
              </a:rPr>
              <a:t>Figma</a:t>
            </a:r>
            <a:r>
              <a:rPr lang="hu-HU" sz="2000">
                <a:ea typeface="+mj-lt"/>
                <a:cs typeface="+mj-lt"/>
              </a:rPr>
              <a:t>, in </a:t>
            </a:r>
            <a:r>
              <a:rPr lang="hu-HU" sz="2000" err="1">
                <a:ea typeface="+mj-lt"/>
                <a:cs typeface="+mj-lt"/>
              </a:rPr>
              <a:t>the</a:t>
            </a:r>
            <a:r>
              <a:rPr lang="hu-HU" sz="2000">
                <a:ea typeface="+mj-lt"/>
                <a:cs typeface="+mj-lt"/>
              </a:rPr>
              <a:t> interest of </a:t>
            </a:r>
            <a:r>
              <a:rPr lang="hu-HU" sz="2000" err="1">
                <a:ea typeface="+mj-lt"/>
                <a:cs typeface="+mj-lt"/>
              </a:rPr>
              <a:t>increasing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transparency</a:t>
            </a:r>
            <a:r>
              <a:rPr lang="hu-HU" sz="2000">
                <a:ea typeface="+mj-lt"/>
                <a:cs typeface="+mj-lt"/>
              </a:rPr>
              <a:t>.</a:t>
            </a:r>
          </a:p>
          <a:p>
            <a:pPr marL="571500" indent="-571500">
              <a:lnSpc>
                <a:spcPct val="300000"/>
              </a:lnSpc>
              <a:buFont typeface="Arial"/>
              <a:buChar char="•"/>
            </a:pPr>
            <a:r>
              <a:rPr lang="hu-HU" sz="2000" err="1">
                <a:ea typeface="+mj-lt"/>
                <a:cs typeface="+mj-lt"/>
              </a:rPr>
              <a:t>Replace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the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error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message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alert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with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something</a:t>
            </a:r>
            <a:r>
              <a:rPr lang="hu-HU" sz="2000">
                <a:ea typeface="+mj-lt"/>
                <a:cs typeface="+mj-lt"/>
              </a:rPr>
              <a:t> </a:t>
            </a:r>
            <a:r>
              <a:rPr lang="hu-HU" sz="2000" err="1">
                <a:ea typeface="+mj-lt"/>
                <a:cs typeface="+mj-lt"/>
              </a:rPr>
              <a:t>nicer</a:t>
            </a:r>
            <a:r>
              <a:rPr lang="hu-HU" sz="2000">
                <a:ea typeface="+mj-lt"/>
                <a:cs typeface="+mj-lt"/>
              </a:rPr>
              <a:t>.</a:t>
            </a:r>
            <a:endParaRPr lang="hu-HU" sz="2000">
              <a:cs typeface="Arial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D28417A-55B2-D8F2-5767-4C0CE2AF111D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D4247E8-104F-A560-0627-C919035C43E2}"/>
              </a:ext>
            </a:extLst>
          </p:cNvPr>
          <p:cNvSpPr/>
          <p:nvPr/>
        </p:nvSpPr>
        <p:spPr>
          <a:xfrm>
            <a:off x="1263161" y="5444218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37126098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415DA-0B5C-4291-9894-EF834489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724" y="563196"/>
            <a:ext cx="6720673" cy="858397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/>
              <a:t>The purpose of the project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AD908F-9367-4ED2-A602-8F3D984E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324" y="1884574"/>
            <a:ext cx="7210335" cy="3042154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Simple and quick access to the cinema's offer</a:t>
            </a:r>
            <a:endParaRPr lang="hu-HU" sz="2000"/>
          </a:p>
          <a:p>
            <a:r>
              <a:rPr lang="hu-HU" sz="2000"/>
              <a:t>General </a:t>
            </a:r>
            <a:r>
              <a:rPr lang="hu-HU" sz="2000" err="1"/>
              <a:t>information</a:t>
            </a:r>
            <a:r>
              <a:rPr lang="hu-HU" sz="2000"/>
              <a:t> </a:t>
            </a:r>
            <a:r>
              <a:rPr lang="hu-HU" sz="2000" err="1"/>
              <a:t>about</a:t>
            </a:r>
            <a:r>
              <a:rPr lang="hu-HU" sz="2000"/>
              <a:t> </a:t>
            </a:r>
            <a:r>
              <a:rPr lang="hu-HU" sz="2000" err="1"/>
              <a:t>movies</a:t>
            </a:r>
            <a:endParaRPr lang="hu-HU" sz="2000"/>
          </a:p>
          <a:p>
            <a:r>
              <a:rPr lang="en-US" sz="2000"/>
              <a:t>Simple and fast ticket reservation</a:t>
            </a:r>
            <a:endParaRPr lang="hu-HU" sz="200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124189D-1CE2-E808-FCAE-C6DF219B5EC5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7053E7-DE12-B569-4178-8F026160B5EA}"/>
              </a:ext>
            </a:extLst>
          </p:cNvPr>
          <p:cNvSpPr/>
          <p:nvPr/>
        </p:nvSpPr>
        <p:spPr>
          <a:xfrm>
            <a:off x="1260078" y="5357377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14092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C0E062-DF39-4378-8268-05D6DE66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504" y="563196"/>
            <a:ext cx="7658077" cy="858397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b="1" err="1"/>
              <a:t>Functions</a:t>
            </a:r>
            <a:r>
              <a:rPr lang="hu-HU" sz="4000" b="1" dirty="0"/>
              <a:t> of </a:t>
            </a:r>
            <a:r>
              <a:rPr lang="hu-HU" sz="4000" b="1" err="1"/>
              <a:t>the</a:t>
            </a:r>
            <a:r>
              <a:rPr lang="hu-HU" sz="4000" b="1" dirty="0"/>
              <a:t> </a:t>
            </a:r>
            <a:r>
              <a:rPr lang="hu-HU" sz="4000" b="1" err="1"/>
              <a:t>webpage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A51A5-3FDE-4935-8FBE-6BD2E6A3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250" y="1509568"/>
            <a:ext cx="7255794" cy="3597786"/>
          </a:xfrm>
        </p:spPr>
        <p:txBody>
          <a:bodyPr lIns="0" tIns="0" rIns="0" bIns="0" anchor="t">
            <a:no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Average</a:t>
            </a:r>
            <a:r>
              <a:rPr lang="hu-HU" sz="2000"/>
              <a:t> </a:t>
            </a:r>
            <a:r>
              <a:rPr lang="hu-HU" sz="2000" err="1"/>
              <a:t>user</a:t>
            </a:r>
            <a:r>
              <a:rPr lang="hu-HU" sz="2000"/>
              <a:t> </a:t>
            </a:r>
            <a:r>
              <a:rPr lang="hu-HU" sz="2000" err="1"/>
              <a:t>functions</a:t>
            </a:r>
            <a:r>
              <a:rPr lang="hu-HU" sz="2000"/>
              <a:t>:</a:t>
            </a:r>
          </a:p>
          <a:p>
            <a:pPr marL="377825" lvl="1"/>
            <a:r>
              <a:rPr lang="hu-HU" sz="2000" err="1"/>
              <a:t>Search</a:t>
            </a:r>
            <a:r>
              <a:rPr lang="hu-HU" sz="2000"/>
              <a:t> </a:t>
            </a:r>
            <a:r>
              <a:rPr lang="hu-HU" sz="2000" err="1"/>
              <a:t>among</a:t>
            </a:r>
            <a:r>
              <a:rPr lang="hu-HU" sz="2000"/>
              <a:t> </a:t>
            </a:r>
            <a:r>
              <a:rPr lang="hu-HU" sz="2000" err="1"/>
              <a:t>movies</a:t>
            </a:r>
            <a:endParaRPr lang="hu-HU" sz="2000"/>
          </a:p>
          <a:p>
            <a:pPr marL="377825" lvl="1"/>
            <a:r>
              <a:rPr lang="hu-HU" sz="2000" err="1"/>
              <a:t>Ticket</a:t>
            </a:r>
            <a:r>
              <a:rPr lang="hu-HU" sz="2000"/>
              <a:t> </a:t>
            </a:r>
            <a:r>
              <a:rPr lang="hu-HU" sz="2000" err="1"/>
              <a:t>booking</a:t>
            </a:r>
            <a:endParaRPr lang="hu-HU" sz="2000"/>
          </a:p>
          <a:p>
            <a:pPr marL="377825" lvl="1"/>
            <a:r>
              <a:rPr lang="hu-HU" sz="2000" err="1"/>
              <a:t>View</a:t>
            </a:r>
            <a:r>
              <a:rPr lang="hu-HU" sz="2000"/>
              <a:t> </a:t>
            </a:r>
            <a:r>
              <a:rPr lang="hu-HU" sz="2000" err="1"/>
              <a:t>Events</a:t>
            </a:r>
            <a:r>
              <a:rPr lang="hu-HU" sz="2000"/>
              <a:t> and Film </a:t>
            </a:r>
            <a:r>
              <a:rPr lang="hu-HU" sz="2000" err="1"/>
              <a:t>Screenings</a:t>
            </a:r>
            <a:endParaRPr lang="hu-HU" sz="2000"/>
          </a:p>
          <a:p>
            <a:pPr marL="0" indent="0">
              <a:buNone/>
            </a:pPr>
            <a:endParaRPr lang="hu-HU" sz="2000"/>
          </a:p>
          <a:p>
            <a:r>
              <a:rPr lang="hu-HU" sz="2000" err="1"/>
              <a:t>Admin</a:t>
            </a:r>
            <a:r>
              <a:rPr lang="hu-HU" sz="2000"/>
              <a:t> and </a:t>
            </a:r>
            <a:r>
              <a:rPr lang="hu-HU" sz="2000" err="1"/>
              <a:t>employee</a:t>
            </a:r>
            <a:r>
              <a:rPr lang="hu-HU" sz="2000"/>
              <a:t> </a:t>
            </a:r>
            <a:r>
              <a:rPr lang="hu-HU" sz="2000" err="1"/>
              <a:t>functions</a:t>
            </a:r>
            <a:endParaRPr lang="hu-HU" sz="2000"/>
          </a:p>
          <a:p>
            <a:pPr marL="377825" lvl="1"/>
            <a:r>
              <a:rPr lang="hu-HU" sz="2000" err="1"/>
              <a:t>User</a:t>
            </a:r>
            <a:r>
              <a:rPr lang="hu-HU" sz="2000"/>
              <a:t> Management (</a:t>
            </a:r>
            <a:r>
              <a:rPr lang="hu-HU" sz="2000" err="1"/>
              <a:t>Only</a:t>
            </a:r>
            <a:r>
              <a:rPr lang="hu-HU" sz="2000"/>
              <a:t> </a:t>
            </a:r>
            <a:r>
              <a:rPr lang="hu-HU" sz="2000" err="1"/>
              <a:t>for</a:t>
            </a:r>
            <a:r>
              <a:rPr lang="hu-HU" sz="2000"/>
              <a:t> </a:t>
            </a:r>
            <a:r>
              <a:rPr lang="hu-HU" sz="2000" err="1"/>
              <a:t>Admin</a:t>
            </a:r>
            <a:r>
              <a:rPr lang="hu-HU" sz="2000"/>
              <a:t> </a:t>
            </a:r>
            <a:r>
              <a:rPr lang="hu-HU" sz="2000" err="1"/>
              <a:t>user</a:t>
            </a:r>
            <a:r>
              <a:rPr lang="hu-HU" sz="2000"/>
              <a:t>)</a:t>
            </a:r>
          </a:p>
          <a:p>
            <a:pPr marL="377825" lvl="1"/>
            <a:r>
              <a:rPr lang="en-US" sz="2000"/>
              <a:t>Film,</a:t>
            </a:r>
            <a:r>
              <a:rPr lang="hu-HU" sz="2000"/>
              <a:t> Film</a:t>
            </a:r>
            <a:r>
              <a:rPr lang="en-US" sz="2000"/>
              <a:t> </a:t>
            </a:r>
            <a:r>
              <a:rPr lang="hu-HU" sz="2000" err="1"/>
              <a:t>Screening</a:t>
            </a:r>
            <a:r>
              <a:rPr lang="en-US" sz="2000"/>
              <a:t> and Event Management</a:t>
            </a:r>
            <a:endParaRPr lang="hu-HU" sz="2000"/>
          </a:p>
          <a:p>
            <a:pPr marL="377825" lvl="1"/>
            <a:r>
              <a:rPr lang="hu-HU" sz="2000"/>
              <a:t>Login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FFEC774-B79A-8062-2701-4AAC7E9D031B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7260A9A-BFC5-AFC6-3A77-19E399AFCB24}"/>
              </a:ext>
            </a:extLst>
          </p:cNvPr>
          <p:cNvSpPr/>
          <p:nvPr/>
        </p:nvSpPr>
        <p:spPr>
          <a:xfrm>
            <a:off x="1260078" y="5428256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4152659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0D22D-B878-46FA-B38C-E04F6DF0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1" y="563196"/>
            <a:ext cx="7278363" cy="834803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4000" b="1" dirty="0"/>
              <a:t>The </a:t>
            </a:r>
            <a:r>
              <a:rPr lang="hu-HU" sz="4000" b="1" err="1"/>
              <a:t>Webpage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766FA-E578-46BB-82C2-E432DE7E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890" y="1232930"/>
            <a:ext cx="2459974" cy="3597786"/>
          </a:xfrm>
        </p:spPr>
        <p:txBody>
          <a:bodyPr lIns="0" tIns="0" rIns="0" bIns="0" anchor="t">
            <a:no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/>
              <a:t>Frontend</a:t>
            </a:r>
          </a:p>
          <a:p>
            <a:pPr marL="377825" lvl="1"/>
            <a:r>
              <a:rPr lang="hu-HU" sz="2000" err="1"/>
              <a:t>Html</a:t>
            </a:r>
            <a:endParaRPr lang="hu-HU" sz="2000"/>
          </a:p>
          <a:p>
            <a:pPr marL="377825" lvl="1"/>
            <a:r>
              <a:rPr lang="hu-HU" sz="2000"/>
              <a:t>CSS</a:t>
            </a:r>
          </a:p>
          <a:p>
            <a:pPr marL="377825" lvl="1"/>
            <a:r>
              <a:rPr lang="hu-HU" sz="2000"/>
              <a:t>JavaScript</a:t>
            </a:r>
          </a:p>
          <a:p>
            <a:pPr marL="377825" lvl="1"/>
            <a:r>
              <a:rPr lang="hu-HU" sz="2000" err="1"/>
              <a:t>Bootstrap</a:t>
            </a:r>
            <a:endParaRPr lang="hu-HU" sz="2000"/>
          </a:p>
          <a:p>
            <a:r>
              <a:rPr lang="hu-HU" sz="2000"/>
              <a:t>Backend</a:t>
            </a:r>
          </a:p>
          <a:p>
            <a:pPr marL="377825" lvl="1"/>
            <a:r>
              <a:rPr lang="hu-HU" sz="2000" err="1"/>
              <a:t>NodeJS</a:t>
            </a:r>
            <a:endParaRPr lang="hu-HU" sz="2000"/>
          </a:p>
          <a:p>
            <a:pPr marL="377825" lvl="1"/>
            <a:r>
              <a:rPr lang="hu-HU" sz="2000"/>
              <a:t>REST API</a:t>
            </a:r>
          </a:p>
          <a:p>
            <a:pPr marL="377825" lvl="1"/>
            <a:r>
              <a:rPr lang="hu-HU" sz="2000" err="1"/>
              <a:t>Authentication</a:t>
            </a:r>
            <a:endParaRPr lang="hu-HU" sz="2000"/>
          </a:p>
          <a:p>
            <a:r>
              <a:rPr lang="hu-HU" sz="2000" err="1"/>
              <a:t>Database</a:t>
            </a:r>
            <a:endParaRPr lang="hu-HU" sz="2000"/>
          </a:p>
          <a:p>
            <a:pPr marL="377825" lvl="1"/>
            <a:r>
              <a:rPr lang="hu-HU" sz="2000" err="1"/>
              <a:t>MySql</a:t>
            </a:r>
            <a:endParaRPr lang="hu-HU" sz="200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B3419B5-3C9F-2D42-C688-78BB66679867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A451286-A816-D25D-D71B-626FC20ACBF0}"/>
              </a:ext>
            </a:extLst>
          </p:cNvPr>
          <p:cNvSpPr/>
          <p:nvPr/>
        </p:nvSpPr>
        <p:spPr>
          <a:xfrm>
            <a:off x="1260078" y="5420380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29689796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299EF-0DC7-448B-A8C2-593A20EA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157" y="563196"/>
            <a:ext cx="6970318" cy="850532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b="1" err="1"/>
              <a:t>Database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772D3-FD70-4193-BF50-C3CAA75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535" y="1415243"/>
            <a:ext cx="7221940" cy="3489468"/>
          </a:xfrm>
        </p:spPr>
        <p:txBody>
          <a:bodyPr lIns="0" tIns="0" rIns="0" bIns="0" anchor="t">
            <a:no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MySQL</a:t>
            </a:r>
            <a:endParaRPr lang="hu-HU" sz="2000"/>
          </a:p>
          <a:p>
            <a:r>
              <a:rPr lang="hu-HU" sz="2000" err="1"/>
              <a:t>Model</a:t>
            </a:r>
            <a:r>
              <a:rPr lang="hu-HU" sz="2000"/>
              <a:t> </a:t>
            </a:r>
            <a:r>
              <a:rPr lang="hu-HU" sz="2000" err="1"/>
              <a:t>First</a:t>
            </a:r>
            <a:endParaRPr lang="hu-HU" sz="2000"/>
          </a:p>
          <a:p>
            <a:r>
              <a:rPr lang="hu-HU" sz="2000" err="1"/>
              <a:t>Loading</a:t>
            </a:r>
            <a:r>
              <a:rPr lang="hu-HU" sz="2000"/>
              <a:t> Data</a:t>
            </a:r>
          </a:p>
          <a:p>
            <a:pPr marL="377825" lvl="1"/>
            <a:r>
              <a:rPr lang="hu-HU" sz="2000" err="1"/>
              <a:t>Admin</a:t>
            </a:r>
            <a:r>
              <a:rPr lang="hu-HU" sz="2000"/>
              <a:t> and </a:t>
            </a:r>
            <a:r>
              <a:rPr lang="hu-HU" sz="2000" err="1"/>
              <a:t>employee</a:t>
            </a:r>
            <a:r>
              <a:rPr lang="hu-HU" sz="2000"/>
              <a:t> </a:t>
            </a:r>
            <a:r>
              <a:rPr lang="hu-HU" sz="2000" err="1"/>
              <a:t>user</a:t>
            </a:r>
            <a:endParaRPr lang="hu-HU" sz="2000"/>
          </a:p>
          <a:p>
            <a:pPr marL="377825" lvl="1"/>
            <a:r>
              <a:rPr lang="hu-HU" sz="2000" err="1"/>
              <a:t>Movies</a:t>
            </a:r>
            <a:endParaRPr lang="hu-HU" sz="2000"/>
          </a:p>
          <a:p>
            <a:pPr marL="377825" lvl="1"/>
            <a:r>
              <a:rPr lang="hu-HU" sz="2000" err="1"/>
              <a:t>Movie</a:t>
            </a:r>
            <a:r>
              <a:rPr lang="hu-HU" sz="2000"/>
              <a:t> </a:t>
            </a:r>
            <a:r>
              <a:rPr lang="hu-HU" sz="2000" err="1"/>
              <a:t>categories</a:t>
            </a:r>
            <a:endParaRPr lang="hu-HU" sz="2000"/>
          </a:p>
          <a:p>
            <a:pPr marL="377825" lvl="1"/>
            <a:r>
              <a:rPr lang="hu-HU" sz="2000" err="1"/>
              <a:t>Tickets</a:t>
            </a:r>
            <a:endParaRPr lang="hu-HU" sz="2000"/>
          </a:p>
          <a:p>
            <a:pPr marL="377825" lvl="1"/>
            <a:r>
              <a:rPr lang="hu-HU" sz="2000" err="1"/>
              <a:t>Screening</a:t>
            </a:r>
            <a:r>
              <a:rPr lang="hu-HU" sz="2000"/>
              <a:t> </a:t>
            </a:r>
            <a:r>
              <a:rPr lang="hu-HU" sz="2000" err="1"/>
              <a:t>rooms</a:t>
            </a:r>
            <a:endParaRPr lang="hu-HU" sz="2000"/>
          </a:p>
          <a:p>
            <a:r>
              <a:rPr lang="hu-HU" sz="2000" err="1"/>
              <a:t>Procedures</a:t>
            </a:r>
            <a:r>
              <a:rPr lang="hu-HU" sz="2000"/>
              <a:t>: 32</a:t>
            </a:r>
          </a:p>
          <a:p>
            <a:r>
              <a:rPr lang="hu-HU" sz="2000" err="1"/>
              <a:t>Tables</a:t>
            </a:r>
            <a:r>
              <a:rPr lang="hu-HU" sz="2000"/>
              <a:t>: 10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CE53A55-28C5-C16B-5B54-9B2069255101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1E194DE-01B4-B8E5-E214-8190BECD1DC1}"/>
              </a:ext>
            </a:extLst>
          </p:cNvPr>
          <p:cNvSpPr/>
          <p:nvPr/>
        </p:nvSpPr>
        <p:spPr>
          <a:xfrm>
            <a:off x="1260078" y="5451882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3832006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BAC8EA3-9C1A-7083-6C7D-128AAA84229F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EB25C58-9E7B-C8F3-5DB6-BDCE11B96AD3}"/>
              </a:ext>
            </a:extLst>
          </p:cNvPr>
          <p:cNvSpPr/>
          <p:nvPr/>
        </p:nvSpPr>
        <p:spPr>
          <a:xfrm>
            <a:off x="1260078" y="5357377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F5F1388-FF73-D3AD-7939-761289FB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27" y="677686"/>
            <a:ext cx="6934260" cy="43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16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E3F6C-5B86-4237-AD5B-1AFB0D8B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516" y="563196"/>
            <a:ext cx="6900813" cy="859783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b="1" err="1"/>
              <a:t>Work</a:t>
            </a:r>
            <a:r>
              <a:rPr lang="hu-HU" sz="4000" b="1" dirty="0"/>
              <a:t> of Zoltán Czinege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58C002-2C13-466E-96C5-A4B1A24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250" y="1509568"/>
            <a:ext cx="7988331" cy="3597786"/>
          </a:xfrm>
        </p:spPr>
        <p:txBody>
          <a:bodyPr vert="horz" lIns="75605" tIns="37802" rIns="75605" bIns="37802" rtlCol="0" anchor="t">
            <a:norm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endParaRPr lang="hu-HU" sz="2000"/>
          </a:p>
          <a:p>
            <a:pPr marL="377825" lvl="1">
              <a:buFont typeface="Courier New" panose="020B0604020202020204" pitchFamily="34" charset="0"/>
              <a:buChar char="o"/>
            </a:pPr>
            <a:r>
              <a:rPr lang="hu-HU" sz="2000" err="1">
                <a:solidFill>
                  <a:srgbClr val="000000"/>
                </a:solidFill>
                <a:latin typeface="Calibri"/>
                <a:cs typeface="Calibri"/>
              </a:rPr>
              <a:t>Bootstrep</a:t>
            </a:r>
            <a:endParaRPr lang="hu-HU" sz="2000">
              <a:solidFill>
                <a:srgbClr val="000000"/>
              </a:solidFill>
              <a:latin typeface="Calibri"/>
              <a:cs typeface="Calibri"/>
            </a:endParaRPr>
          </a:p>
          <a:p>
            <a:pPr marL="377825" lvl="1">
              <a:buFont typeface="Courier New" panose="020B0604020202020204" pitchFamily="34" charset="0"/>
              <a:buChar char="o"/>
            </a:pPr>
            <a:r>
              <a:rPr lang="hu-HU" sz="2000" err="1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endParaRPr lang="hu-HU" sz="2000">
              <a:solidFill>
                <a:srgbClr val="000000"/>
              </a:solidFill>
              <a:latin typeface="Calibri"/>
              <a:cs typeface="Calibri"/>
            </a:endParaRPr>
          </a:p>
          <a:p>
            <a:pPr marL="377825" lvl="1">
              <a:buFont typeface="Courier New" panose="020B0604020202020204" pitchFamily="34" charset="0"/>
              <a:buChar char="o"/>
            </a:pPr>
            <a:r>
              <a:rPr lang="hu-HU" sz="2000" err="1">
                <a:solidFill>
                  <a:srgbClr val="000000"/>
                </a:solidFill>
                <a:ea typeface="+mn-lt"/>
                <a:cs typeface="+mn-lt"/>
              </a:rPr>
              <a:t>date</a:t>
            </a:r>
            <a:r>
              <a:rPr lang="hu-HU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hu-HU" sz="2000" err="1">
                <a:solidFill>
                  <a:srgbClr val="000000"/>
                </a:solidFill>
                <a:ea typeface="+mn-lt"/>
                <a:cs typeface="+mn-lt"/>
              </a:rPr>
              <a:t>format</a:t>
            </a:r>
            <a:endParaRPr lang="hu-HU" sz="20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hu-HU" sz="2000" err="1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endParaRPr lang="hu-HU" sz="20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hu-HU" sz="2000" err="1">
                <a:cs typeface="Calibri"/>
              </a:rPr>
              <a:t>Regex</a:t>
            </a:r>
            <a:endParaRPr lang="hu-HU" sz="2000">
              <a:cs typeface="Calibri"/>
            </a:endParaRPr>
          </a:p>
          <a:p>
            <a:r>
              <a:rPr lang="hu-HU" sz="2000" err="1">
                <a:cs typeface="Calibri"/>
              </a:rPr>
              <a:t>Cypress</a:t>
            </a:r>
            <a:r>
              <a:rPr lang="hu-HU" sz="2000">
                <a:cs typeface="Calibri"/>
              </a:rPr>
              <a:t> </a:t>
            </a:r>
            <a:r>
              <a:rPr lang="hu-HU" sz="2000" err="1">
                <a:cs typeface="Calibri"/>
              </a:rPr>
              <a:t>tests</a:t>
            </a:r>
            <a:endParaRPr lang="hu-HU" sz="2000">
              <a:cs typeface="Calibri"/>
            </a:endParaRPr>
          </a:p>
          <a:p>
            <a:r>
              <a:rPr lang="hu-HU" sz="2000" err="1">
                <a:ea typeface="+mn-lt"/>
                <a:cs typeface="+mn-lt"/>
              </a:rPr>
              <a:t>documentation</a:t>
            </a:r>
            <a:endParaRPr lang="hu-HU" sz="2000" err="1">
              <a:cs typeface="Calibri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8FE241A-5D5F-B9EC-663A-68CC65C572B8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90F5EF-48DE-66E3-C1FC-23177ABE6AAF}"/>
              </a:ext>
            </a:extLst>
          </p:cNvPr>
          <p:cNvSpPr/>
          <p:nvPr/>
        </p:nvSpPr>
        <p:spPr>
          <a:xfrm>
            <a:off x="1260078" y="5428256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</p:spTree>
    <p:extLst>
      <p:ext uri="{BB962C8B-B14F-4D97-AF65-F5344CB8AC3E}">
        <p14:creationId xmlns:p14="http://schemas.microsoft.com/office/powerpoint/2010/main" val="1682761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91298-9AFB-458E-883E-37263B38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250" y="563196"/>
            <a:ext cx="7063225" cy="859783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b="1" err="1"/>
              <a:t>Responsivity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D4C44-DA54-4AE7-91F9-7B2EB1B6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387" y="1509569"/>
            <a:ext cx="2809787" cy="499133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Available</a:t>
            </a:r>
            <a:r>
              <a:rPr lang="hu-HU" sz="2000"/>
              <a:t> </a:t>
            </a:r>
            <a:r>
              <a:rPr lang="hu-HU" sz="2000" err="1"/>
              <a:t>for</a:t>
            </a:r>
            <a:r>
              <a:rPr lang="hu-HU" sz="2000"/>
              <a:t> mobile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D1B7A48-2FEB-A06D-98DF-A16B20C1A80C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7F3427C-F40E-2CDC-CFB5-96785A49FE41}"/>
              </a:ext>
            </a:extLst>
          </p:cNvPr>
          <p:cNvSpPr/>
          <p:nvPr/>
        </p:nvSpPr>
        <p:spPr>
          <a:xfrm>
            <a:off x="1204949" y="5451882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pic>
        <p:nvPicPr>
          <p:cNvPr id="5" name="Kép 4" descr="A képen szöveg, képernyőkép, Grafikus tervezés, Multimédiás szoftver látható&#10;&#10;Automatikusan generált leírás">
            <a:extLst>
              <a:ext uri="{FF2B5EF4-FFF2-40B4-BE49-F238E27FC236}">
                <a16:creationId xmlns:a16="http://schemas.microsoft.com/office/drawing/2014/main" id="{DCA471CF-BE57-4F13-93C0-708FC3C2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78" y="2173734"/>
            <a:ext cx="3480966" cy="1992499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FFE8D795-064A-047C-0AE1-8B8E275D7C49}"/>
              </a:ext>
            </a:extLst>
          </p:cNvPr>
          <p:cNvSpPr/>
          <p:nvPr/>
        </p:nvSpPr>
        <p:spPr>
          <a:xfrm>
            <a:off x="5184695" y="2749694"/>
            <a:ext cx="1299456" cy="842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pic>
        <p:nvPicPr>
          <p:cNvPr id="9" name="Kép 8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E87A6822-2883-4C48-0F59-A2CD1F53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12" y="1315306"/>
            <a:ext cx="1462026" cy="3284079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FBD972-D49A-5EF0-FB60-E915145ADB56}"/>
              </a:ext>
            </a:extLst>
          </p:cNvPr>
          <p:cNvSpPr txBox="1"/>
          <p:nvPr/>
        </p:nvSpPr>
        <p:spPr>
          <a:xfrm>
            <a:off x="1688504" y="4334768"/>
            <a:ext cx="1587698" cy="353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5605" tIns="37802" rIns="75605" bIns="3780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1800" err="1">
                <a:cs typeface="Calibri"/>
              </a:rPr>
              <a:t>Desktop</a:t>
            </a:r>
            <a:endParaRPr lang="hu-HU" sz="1800" err="1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A728D2-606E-53A0-BAAD-CDCD848494BE}"/>
              </a:ext>
            </a:extLst>
          </p:cNvPr>
          <p:cNvSpPr txBox="1"/>
          <p:nvPr/>
        </p:nvSpPr>
        <p:spPr>
          <a:xfrm>
            <a:off x="6728817" y="4639287"/>
            <a:ext cx="1470090" cy="353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5605" tIns="37802" rIns="75605" bIns="3780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1800">
                <a:cs typeface="Calibri"/>
              </a:rPr>
              <a:t>Mobile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16858293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CB6762-2720-4812-823B-4DD43BA0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559" y="563196"/>
            <a:ext cx="1855546" cy="846690"/>
          </a:xfrm>
        </p:spPr>
        <p:txBody>
          <a:bodyPr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b="1" err="1"/>
              <a:t>Tests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B76DD2-7201-4253-9865-56B1BC43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570" y="1407493"/>
            <a:ext cx="2410649" cy="1142337"/>
          </a:xfrm>
        </p:spPr>
        <p:txBody>
          <a:bodyPr vert="horz" lIns="75605" tIns="37802" rIns="75605" bIns="37802" rtlCol="0" anchor="t">
            <a:normAutofit/>
          </a:bodyPr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900"/>
              <a:t>Frontend</a:t>
            </a:r>
          </a:p>
          <a:p>
            <a:pPr marL="377825" lvl="1"/>
            <a:r>
              <a:rPr lang="hu-HU" sz="1900" err="1">
                <a:cs typeface="Calibri"/>
              </a:rPr>
              <a:t>Cypress</a:t>
            </a:r>
            <a:endParaRPr lang="hu-HU" sz="1900">
              <a:cs typeface="Calibri"/>
            </a:endParaRPr>
          </a:p>
          <a:p>
            <a:pPr marL="377825" lvl="1"/>
            <a:r>
              <a:rPr lang="hu-HU" sz="1900">
                <a:cs typeface="Calibri"/>
              </a:rPr>
              <a:t>Test </a:t>
            </a:r>
            <a:r>
              <a:rPr lang="hu-HU" sz="1900" err="1">
                <a:cs typeface="Calibri"/>
              </a:rPr>
              <a:t>quantity</a:t>
            </a:r>
            <a:r>
              <a:rPr lang="hu-HU" sz="1900">
                <a:cs typeface="Calibri"/>
              </a:rPr>
              <a:t>: 80</a:t>
            </a:r>
          </a:p>
          <a:p>
            <a:pPr marL="377825" lvl="1"/>
            <a:endParaRPr lang="hu-HU">
              <a:cs typeface="Calibri"/>
            </a:endParaRPr>
          </a:p>
          <a:p>
            <a:pPr marL="377825" lvl="1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5B70C17-6C89-115F-BB32-D28AC298C012}"/>
              </a:ext>
            </a:extLst>
          </p:cNvPr>
          <p:cNvSpPr/>
          <p:nvPr/>
        </p:nvSpPr>
        <p:spPr>
          <a:xfrm>
            <a:off x="1260078" y="-155465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5E93A76-F0B8-5134-042B-13F4ACEFAB21}"/>
              </a:ext>
            </a:extLst>
          </p:cNvPr>
          <p:cNvSpPr/>
          <p:nvPr/>
        </p:nvSpPr>
        <p:spPr>
          <a:xfrm>
            <a:off x="1291580" y="5428256"/>
            <a:ext cx="7490463" cy="311129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algn="l" defTabSz="756026" rtl="0" eaLnBrk="1" latinLnBrk="0" hangingPunct="1"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23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BA3D9BA4-264D-D94A-35FC-D0F20681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15" y="796344"/>
            <a:ext cx="4241963" cy="41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6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Egyéni</PresentationFormat>
  <Slides>11</Slides>
  <Notes>1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 Theme</vt:lpstr>
      <vt:lpstr>Duna Mozi Frontend</vt:lpstr>
      <vt:lpstr>The purpose of the project</vt:lpstr>
      <vt:lpstr>Functions of the webpage</vt:lpstr>
      <vt:lpstr>The Webpage</vt:lpstr>
      <vt:lpstr>Database</vt:lpstr>
      <vt:lpstr>PowerPoint-bemutató</vt:lpstr>
      <vt:lpstr>Work of Zoltán Czinege</vt:lpstr>
      <vt:lpstr>Responsivity</vt:lpstr>
      <vt:lpstr>Tests</vt:lpstr>
      <vt:lpstr>Teamwork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jhgv</dc:title>
  <dc:subject/>
  <dc:creator/>
  <dc:description/>
  <cp:revision>15</cp:revision>
  <dcterms:created xsi:type="dcterms:W3CDTF">2024-04-14T14:53:02Z</dcterms:created>
  <dcterms:modified xsi:type="dcterms:W3CDTF">2024-04-26T20:29:56Z</dcterms:modified>
  <dc:language>hu-HU</dc:language>
</cp:coreProperties>
</file>