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zekas Bálint Kristóf" initials="FBK" lastIdx="1" clrIdx="0">
    <p:extLst>
      <p:ext uri="{19B8F6BF-5375-455C-9EA6-DF929625EA0E}">
        <p15:presenceInfo xmlns:p15="http://schemas.microsoft.com/office/powerpoint/2012/main" userId="S-1-5-21-789743914-405585343-3431517372-6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10F64-3606-4C8E-81B3-BEE6AF871971}" v="11" dt="2024-04-26T20:31:1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580" autoAdjust="0"/>
  </p:normalViewPr>
  <p:slideViewPr>
    <p:cSldViewPr snapToGrid="0">
      <p:cViewPr varScale="1">
        <p:scale>
          <a:sx n="72" d="100"/>
          <a:sy n="72" d="100"/>
        </p:scale>
        <p:origin x="7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inege Zoltán" userId="S::czinege.zoltan_19c@bolyai-szakkozep.hu::278bb905-c349-49ac-a1a7-741aaeb30a0c" providerId="AD" clId="Web-{5994D3FC-05A9-4FD7-B89B-C22B1E9E653F}"/>
    <pc:docChg chg="modSld">
      <pc:chgData name="Czinege Zoltán" userId="S::czinege.zoltan_19c@bolyai-szakkozep.hu::278bb905-c349-49ac-a1a7-741aaeb30a0c" providerId="AD" clId="Web-{5994D3FC-05A9-4FD7-B89B-C22B1E9E653F}" dt="2024-04-14T12:48:04.967" v="11" actId="1076"/>
      <pc:docMkLst>
        <pc:docMk/>
      </pc:docMkLst>
      <pc:sldChg chg="addSp delSp modSp">
        <pc:chgData name="Czinege Zoltán" userId="S::czinege.zoltan_19c@bolyai-szakkozep.hu::278bb905-c349-49ac-a1a7-741aaeb30a0c" providerId="AD" clId="Web-{5994D3FC-05A9-4FD7-B89B-C22B1E9E653F}" dt="2024-04-14T12:48:04.967" v="11" actId="1076"/>
        <pc:sldMkLst>
          <pc:docMk/>
          <pc:sldMk cId="1276631661" sldId="263"/>
        </pc:sldMkLst>
        <pc:spChg chg="del mod">
          <ac:chgData name="Czinege Zoltán" userId="S::czinege.zoltan_19c@bolyai-szakkozep.hu::278bb905-c349-49ac-a1a7-741aaeb30a0c" providerId="AD" clId="Web-{5994D3FC-05A9-4FD7-B89B-C22B1E9E653F}" dt="2024-04-14T12:47:50.342" v="6"/>
          <ac:spMkLst>
            <pc:docMk/>
            <pc:sldMk cId="1276631661" sldId="263"/>
            <ac:spMk id="2" creationId="{7C4763EC-BBA9-4938-BF8B-84BD9816619C}"/>
          </ac:spMkLst>
        </pc:spChg>
        <pc:picChg chg="add mod">
          <ac:chgData name="Czinege Zoltán" userId="S::czinege.zoltan_19c@bolyai-szakkozep.hu::278bb905-c349-49ac-a1a7-741aaeb30a0c" providerId="AD" clId="Web-{5994D3FC-05A9-4FD7-B89B-C22B1E9E653F}" dt="2024-04-14T12:48:04.967" v="11" actId="1076"/>
          <ac:picMkLst>
            <pc:docMk/>
            <pc:sldMk cId="1276631661" sldId="263"/>
            <ac:picMk id="5" creationId="{02A5CF83-A80F-A7E2-8B79-97ADBDDBF445}"/>
          </ac:picMkLst>
        </pc:picChg>
      </pc:sldChg>
    </pc:docChg>
  </pc:docChgLst>
  <pc:docChgLst>
    <pc:chgData name="Czinege Zoltán" userId="S::czinege.zoltan_19c@bolyai-szakkozep.hu::278bb905-c349-49ac-a1a7-741aaeb30a0c" providerId="AD" clId="Web-{0530ECCA-BAF6-4A89-9906-6C74AEA74CD7}"/>
    <pc:docChg chg="addSld delSld modSld">
      <pc:chgData name="Czinege Zoltán" userId="S::czinege.zoltan_19c@bolyai-szakkozep.hu::278bb905-c349-49ac-a1a7-741aaeb30a0c" providerId="AD" clId="Web-{0530ECCA-BAF6-4A89-9906-6C74AEA74CD7}" dt="2024-04-14T12:49:49.036" v="11"/>
      <pc:docMkLst>
        <pc:docMk/>
      </pc:docMkLst>
      <pc:sldChg chg="modTransition">
        <pc:chgData name="Czinege Zoltán" userId="S::czinege.zoltan_19c@bolyai-szakkozep.hu::278bb905-c349-49ac-a1a7-741aaeb30a0c" providerId="AD" clId="Web-{0530ECCA-BAF6-4A89-9906-6C74AEA74CD7}" dt="2024-04-14T12:49:26.348" v="2"/>
        <pc:sldMkLst>
          <pc:docMk/>
          <pc:sldMk cId="1409205" sldId="257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28.223" v="3"/>
        <pc:sldMkLst>
          <pc:docMk/>
          <pc:sldMk cId="415265946" sldId="258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30.739" v="4"/>
        <pc:sldMkLst>
          <pc:docMk/>
          <pc:sldMk cId="2968979655" sldId="259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32.692" v="5"/>
        <pc:sldMkLst>
          <pc:docMk/>
          <pc:sldMk cId="1839736053" sldId="260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35.380" v="6"/>
        <pc:sldMkLst>
          <pc:docMk/>
          <pc:sldMk cId="383200633" sldId="262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37.802" v="7"/>
        <pc:sldMkLst>
          <pc:docMk/>
          <pc:sldMk cId="1276631661" sldId="263"/>
        </pc:sldMkLst>
      </pc:sldChg>
      <pc:sldChg chg="del">
        <pc:chgData name="Czinege Zoltán" userId="S::czinege.zoltan_19c@bolyai-szakkozep.hu::278bb905-c349-49ac-a1a7-741aaeb30a0c" providerId="AD" clId="Web-{0530ECCA-BAF6-4A89-9906-6C74AEA74CD7}" dt="2024-04-14T12:49:16.583" v="1"/>
        <pc:sldMkLst>
          <pc:docMk/>
          <pc:sldMk cId="1685829320" sldId="264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41.442" v="8"/>
        <pc:sldMkLst>
          <pc:docMk/>
          <pc:sldMk cId="168597682" sldId="265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43.848" v="9"/>
        <pc:sldMkLst>
          <pc:docMk/>
          <pc:sldMk cId="2929571005" sldId="266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46.630" v="10"/>
        <pc:sldMkLst>
          <pc:docMk/>
          <pc:sldMk cId="409918570" sldId="267"/>
        </pc:sldMkLst>
      </pc:sldChg>
      <pc:sldChg chg="modTransition">
        <pc:chgData name="Czinege Zoltán" userId="S::czinege.zoltan_19c@bolyai-szakkozep.hu::278bb905-c349-49ac-a1a7-741aaeb30a0c" providerId="AD" clId="Web-{0530ECCA-BAF6-4A89-9906-6C74AEA74CD7}" dt="2024-04-14T12:49:49.036" v="11"/>
        <pc:sldMkLst>
          <pc:docMk/>
          <pc:sldMk cId="2197896863" sldId="269"/>
        </pc:sldMkLst>
      </pc:sldChg>
      <pc:sldChg chg="add">
        <pc:chgData name="Czinege Zoltán" userId="S::czinege.zoltan_19c@bolyai-szakkozep.hu::278bb905-c349-49ac-a1a7-741aaeb30a0c" providerId="AD" clId="Web-{0530ECCA-BAF6-4A89-9906-6C74AEA74CD7}" dt="2024-04-14T12:49:10.114" v="0"/>
        <pc:sldMkLst>
          <pc:docMk/>
          <pc:sldMk cId="1984625382" sldId="270"/>
        </pc:sldMkLst>
      </pc:sldChg>
    </pc:docChg>
  </pc:docChgLst>
  <pc:docChgLst>
    <pc:chgData name="Czinege Zoltán" userId="S::czinege.zoltan_19c@bolyai-szakkozep.hu::278bb905-c349-49ac-a1a7-741aaeb30a0c" providerId="AD" clId="Web-{AAC8501F-19A3-4276-B138-F9CEAE73BC81}"/>
    <pc:docChg chg="modSld">
      <pc:chgData name="Czinege Zoltán" userId="S::czinege.zoltan_19c@bolyai-szakkozep.hu::278bb905-c349-49ac-a1a7-741aaeb30a0c" providerId="AD" clId="Web-{AAC8501F-19A3-4276-B138-F9CEAE73BC81}" dt="2024-04-11T12:21:38.171" v="33" actId="1076"/>
      <pc:docMkLst>
        <pc:docMk/>
      </pc:docMkLst>
      <pc:sldChg chg="addSp modSp">
        <pc:chgData name="Czinege Zoltán" userId="S::czinege.zoltan_19c@bolyai-szakkozep.hu::278bb905-c349-49ac-a1a7-741aaeb30a0c" providerId="AD" clId="Web-{AAC8501F-19A3-4276-B138-F9CEAE73BC81}" dt="2024-04-11T12:20:26.106" v="2" actId="1076"/>
        <pc:sldMkLst>
          <pc:docMk/>
          <pc:sldMk cId="2300693375" sldId="256"/>
        </pc:sldMkLst>
        <pc:spChg chg="add">
          <ac:chgData name="Czinege Zoltán" userId="S::czinege.zoltan_19c@bolyai-szakkozep.hu::278bb905-c349-49ac-a1a7-741aaeb30a0c" providerId="AD" clId="Web-{AAC8501F-19A3-4276-B138-F9CEAE73BC81}" dt="2024-04-11T12:20:17.871" v="0"/>
          <ac:spMkLst>
            <pc:docMk/>
            <pc:sldMk cId="2300693375" sldId="256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0:26.106" v="2" actId="1076"/>
          <ac:spMkLst>
            <pc:docMk/>
            <pc:sldMk cId="2300693375" sldId="256"/>
            <ac:spMk id="5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0:33.668" v="5" actId="1076"/>
        <pc:sldMkLst>
          <pc:docMk/>
          <pc:sldMk cId="1409205" sldId="257"/>
        </pc:sldMkLst>
        <pc:spChg chg="add">
          <ac:chgData name="Czinege Zoltán" userId="S::czinege.zoltan_19c@bolyai-szakkozep.hu::278bb905-c349-49ac-a1a7-741aaeb30a0c" providerId="AD" clId="Web-{AAC8501F-19A3-4276-B138-F9CEAE73BC81}" dt="2024-04-11T12:20:28.043" v="3"/>
          <ac:spMkLst>
            <pc:docMk/>
            <pc:sldMk cId="1409205" sldId="257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0:33.668" v="5" actId="1076"/>
          <ac:spMkLst>
            <pc:docMk/>
            <pc:sldMk cId="1409205" sldId="257"/>
            <ac:spMk id="5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0:39.653" v="8" actId="1076"/>
        <pc:sldMkLst>
          <pc:docMk/>
          <pc:sldMk cId="415265946" sldId="258"/>
        </pc:sldMkLst>
        <pc:spChg chg="add">
          <ac:chgData name="Czinege Zoltán" userId="S::czinege.zoltan_19c@bolyai-szakkozep.hu::278bb905-c349-49ac-a1a7-741aaeb30a0c" providerId="AD" clId="Web-{AAC8501F-19A3-4276-B138-F9CEAE73BC81}" dt="2024-04-11T12:20:36.559" v="6"/>
          <ac:spMkLst>
            <pc:docMk/>
            <pc:sldMk cId="415265946" sldId="258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0:39.653" v="8" actId="1076"/>
          <ac:spMkLst>
            <pc:docMk/>
            <pc:sldMk cId="415265946" sldId="258"/>
            <ac:spMk id="5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0:44.934" v="11" actId="1076"/>
        <pc:sldMkLst>
          <pc:docMk/>
          <pc:sldMk cId="2968979655" sldId="259"/>
        </pc:sldMkLst>
        <pc:spChg chg="add">
          <ac:chgData name="Czinege Zoltán" userId="S::czinege.zoltan_19c@bolyai-szakkozep.hu::278bb905-c349-49ac-a1a7-741aaeb30a0c" providerId="AD" clId="Web-{AAC8501F-19A3-4276-B138-F9CEAE73BC81}" dt="2024-04-11T12:20:41.700" v="9"/>
          <ac:spMkLst>
            <pc:docMk/>
            <pc:sldMk cId="2968979655" sldId="259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0:44.934" v="11" actId="1076"/>
          <ac:spMkLst>
            <pc:docMk/>
            <pc:sldMk cId="2968979655" sldId="259"/>
            <ac:spMk id="5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0:51.138" v="15" actId="1076"/>
        <pc:sldMkLst>
          <pc:docMk/>
          <pc:sldMk cId="1839736053" sldId="260"/>
        </pc:sldMkLst>
        <pc:spChg chg="add">
          <ac:chgData name="Czinege Zoltán" userId="S::czinege.zoltan_19c@bolyai-szakkozep.hu::278bb905-c349-49ac-a1a7-741aaeb30a0c" providerId="AD" clId="Web-{AAC8501F-19A3-4276-B138-F9CEAE73BC81}" dt="2024-04-11T12:20:47.200" v="12"/>
          <ac:spMkLst>
            <pc:docMk/>
            <pc:sldMk cId="1839736053" sldId="260"/>
            <ac:spMk id="5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0:51.138" v="15" actId="1076"/>
          <ac:spMkLst>
            <pc:docMk/>
            <pc:sldMk cId="1839736053" sldId="260"/>
            <ac:spMk id="6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0:57.575" v="18" actId="1076"/>
        <pc:sldMkLst>
          <pc:docMk/>
          <pc:sldMk cId="383200633" sldId="262"/>
        </pc:sldMkLst>
        <pc:spChg chg="add">
          <ac:chgData name="Czinege Zoltán" userId="S::czinege.zoltan_19c@bolyai-szakkozep.hu::278bb905-c349-49ac-a1a7-741aaeb30a0c" providerId="AD" clId="Web-{AAC8501F-19A3-4276-B138-F9CEAE73BC81}" dt="2024-04-11T12:20:54.107" v="16"/>
          <ac:spMkLst>
            <pc:docMk/>
            <pc:sldMk cId="383200633" sldId="262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0:57.575" v="18" actId="1076"/>
          <ac:spMkLst>
            <pc:docMk/>
            <pc:sldMk cId="383200633" sldId="262"/>
            <ac:spMk id="5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1:07.185" v="21" actId="1076"/>
        <pc:sldMkLst>
          <pc:docMk/>
          <pc:sldMk cId="1276631661" sldId="263"/>
        </pc:sldMkLst>
        <pc:spChg chg="add">
          <ac:chgData name="Czinege Zoltán" userId="S::czinege.zoltan_19c@bolyai-szakkozep.hu::278bb905-c349-49ac-a1a7-741aaeb30a0c" providerId="AD" clId="Web-{AAC8501F-19A3-4276-B138-F9CEAE73BC81}" dt="2024-04-11T12:21:02.935" v="19"/>
          <ac:spMkLst>
            <pc:docMk/>
            <pc:sldMk cId="1276631661" sldId="263"/>
            <ac:spMk id="3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1:07.185" v="21" actId="1076"/>
          <ac:spMkLst>
            <pc:docMk/>
            <pc:sldMk cId="1276631661" sldId="263"/>
            <ac:spMk id="4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1:15.764" v="24" actId="1076"/>
        <pc:sldMkLst>
          <pc:docMk/>
          <pc:sldMk cId="168597682" sldId="265"/>
        </pc:sldMkLst>
        <pc:spChg chg="add">
          <ac:chgData name="Czinege Zoltán" userId="S::czinege.zoltan_19c@bolyai-szakkozep.hu::278bb905-c349-49ac-a1a7-741aaeb30a0c" providerId="AD" clId="Web-{AAC8501F-19A3-4276-B138-F9CEAE73BC81}" dt="2024-04-11T12:21:11.310" v="22"/>
          <ac:spMkLst>
            <pc:docMk/>
            <pc:sldMk cId="168597682" sldId="265"/>
            <ac:spMk id="5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1:15.764" v="24" actId="1076"/>
          <ac:spMkLst>
            <pc:docMk/>
            <pc:sldMk cId="168597682" sldId="265"/>
            <ac:spMk id="6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1:22.045" v="27" actId="1076"/>
        <pc:sldMkLst>
          <pc:docMk/>
          <pc:sldMk cId="2929571005" sldId="266"/>
        </pc:sldMkLst>
        <pc:spChg chg="add">
          <ac:chgData name="Czinege Zoltán" userId="S::czinege.zoltan_19c@bolyai-szakkozep.hu::278bb905-c349-49ac-a1a7-741aaeb30a0c" providerId="AD" clId="Web-{AAC8501F-19A3-4276-B138-F9CEAE73BC81}" dt="2024-04-11T12:21:17.436" v="25"/>
          <ac:spMkLst>
            <pc:docMk/>
            <pc:sldMk cId="2929571005" sldId="266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1:22.045" v="27" actId="1076"/>
          <ac:spMkLst>
            <pc:docMk/>
            <pc:sldMk cId="2929571005" sldId="266"/>
            <ac:spMk id="5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1:29.358" v="30" actId="1076"/>
        <pc:sldMkLst>
          <pc:docMk/>
          <pc:sldMk cId="409918570" sldId="267"/>
        </pc:sldMkLst>
        <pc:spChg chg="add">
          <ac:chgData name="Czinege Zoltán" userId="S::czinege.zoltan_19c@bolyai-szakkozep.hu::278bb905-c349-49ac-a1a7-741aaeb30a0c" providerId="AD" clId="Web-{AAC8501F-19A3-4276-B138-F9CEAE73BC81}" dt="2024-04-11T12:21:24.811" v="28"/>
          <ac:spMkLst>
            <pc:docMk/>
            <pc:sldMk cId="409918570" sldId="267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1:29.358" v="30" actId="1076"/>
          <ac:spMkLst>
            <pc:docMk/>
            <pc:sldMk cId="409918570" sldId="267"/>
            <ac:spMk id="5" creationId="{6244EB7C-8953-D912-EB69-167BC3F0AC7C}"/>
          </ac:spMkLst>
        </pc:spChg>
      </pc:sldChg>
      <pc:sldChg chg="addSp modSp">
        <pc:chgData name="Czinege Zoltán" userId="S::czinege.zoltan_19c@bolyai-szakkozep.hu::278bb905-c349-49ac-a1a7-741aaeb30a0c" providerId="AD" clId="Web-{AAC8501F-19A3-4276-B138-F9CEAE73BC81}" dt="2024-04-11T12:21:38.171" v="33" actId="1076"/>
        <pc:sldMkLst>
          <pc:docMk/>
          <pc:sldMk cId="2197896863" sldId="269"/>
        </pc:sldMkLst>
        <pc:spChg chg="add">
          <ac:chgData name="Czinege Zoltán" userId="S::czinege.zoltan_19c@bolyai-szakkozep.hu::278bb905-c349-49ac-a1a7-741aaeb30a0c" providerId="AD" clId="Web-{AAC8501F-19A3-4276-B138-F9CEAE73BC81}" dt="2024-04-11T12:21:32.874" v="31"/>
          <ac:spMkLst>
            <pc:docMk/>
            <pc:sldMk cId="2197896863" sldId="269"/>
            <ac:spMk id="4" creationId="{6244EB7C-8953-D912-EB69-167BC3F0AC7C}"/>
          </ac:spMkLst>
        </pc:spChg>
        <pc:spChg chg="add mod">
          <ac:chgData name="Czinege Zoltán" userId="S::czinege.zoltan_19c@bolyai-szakkozep.hu::278bb905-c349-49ac-a1a7-741aaeb30a0c" providerId="AD" clId="Web-{AAC8501F-19A3-4276-B138-F9CEAE73BC81}" dt="2024-04-11T12:21:38.171" v="33" actId="1076"/>
          <ac:spMkLst>
            <pc:docMk/>
            <pc:sldMk cId="2197896863" sldId="269"/>
            <ac:spMk id="5" creationId="{6244EB7C-8953-D912-EB69-167BC3F0AC7C}"/>
          </ac:spMkLst>
        </pc:spChg>
      </pc:sldChg>
    </pc:docChg>
  </pc:docChgLst>
  <pc:docChgLst>
    <pc:chgData name="Czinege Zoltán" userId="S::czinege.zoltan_19c@bolyai-szakkozep.hu::278bb905-c349-49ac-a1a7-741aaeb30a0c" providerId="AD" clId="Web-{F2B10F64-3606-4C8E-81B3-BEE6AF871971}"/>
    <pc:docChg chg="modSld">
      <pc:chgData name="Czinege Zoltán" userId="S::czinege.zoltan_19c@bolyai-szakkozep.hu::278bb905-c349-49ac-a1a7-741aaeb30a0c" providerId="AD" clId="Web-{F2B10F64-3606-4C8E-81B3-BEE6AF871971}" dt="2024-04-26T20:31:10.766" v="10" actId="20577"/>
      <pc:docMkLst>
        <pc:docMk/>
      </pc:docMkLst>
      <pc:sldChg chg="modSp">
        <pc:chgData name="Czinege Zoltán" userId="S::czinege.zoltan_19c@bolyai-szakkozep.hu::278bb905-c349-49ac-a1a7-741aaeb30a0c" providerId="AD" clId="Web-{F2B10F64-3606-4C8E-81B3-BEE6AF871971}" dt="2024-04-26T20:30:27.796" v="0" actId="20577"/>
        <pc:sldMkLst>
          <pc:docMk/>
          <pc:sldMk cId="1409205" sldId="257"/>
        </pc:sldMkLst>
        <pc:spChg chg="mod">
          <ac:chgData name="Czinege Zoltán" userId="S::czinege.zoltan_19c@bolyai-szakkozep.hu::278bb905-c349-49ac-a1a7-741aaeb30a0c" providerId="AD" clId="Web-{F2B10F64-3606-4C8E-81B3-BEE6AF871971}" dt="2024-04-26T20:30:27.796" v="0" actId="20577"/>
          <ac:spMkLst>
            <pc:docMk/>
            <pc:sldMk cId="1409205" sldId="257"/>
            <ac:spMk id="2" creationId="{7E1415DA-0B5C-4291-9894-EF8344899838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0:34.015" v="1" actId="20577"/>
        <pc:sldMkLst>
          <pc:docMk/>
          <pc:sldMk cId="415265946" sldId="258"/>
        </pc:sldMkLst>
        <pc:spChg chg="mod">
          <ac:chgData name="Czinege Zoltán" userId="S::czinege.zoltan_19c@bolyai-szakkozep.hu::278bb905-c349-49ac-a1a7-741aaeb30a0c" providerId="AD" clId="Web-{F2B10F64-3606-4C8E-81B3-BEE6AF871971}" dt="2024-04-26T20:30:34.015" v="1" actId="20577"/>
          <ac:spMkLst>
            <pc:docMk/>
            <pc:sldMk cId="415265946" sldId="258"/>
            <ac:spMk id="2" creationId="{62C0E062-DF39-4378-8268-05D6DE662570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0:39.218" v="2" actId="20577"/>
        <pc:sldMkLst>
          <pc:docMk/>
          <pc:sldMk cId="2968979655" sldId="259"/>
        </pc:sldMkLst>
        <pc:spChg chg="mod">
          <ac:chgData name="Czinege Zoltán" userId="S::czinege.zoltan_19c@bolyai-szakkozep.hu::278bb905-c349-49ac-a1a7-741aaeb30a0c" providerId="AD" clId="Web-{F2B10F64-3606-4C8E-81B3-BEE6AF871971}" dt="2024-04-26T20:30:39.218" v="2" actId="20577"/>
          <ac:spMkLst>
            <pc:docMk/>
            <pc:sldMk cId="2968979655" sldId="259"/>
            <ac:spMk id="2" creationId="{5EF0D22D-B878-46FA-B38C-E04F6DF0EFC9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0:43.249" v="3" actId="20577"/>
        <pc:sldMkLst>
          <pc:docMk/>
          <pc:sldMk cId="1839736053" sldId="260"/>
        </pc:sldMkLst>
        <pc:spChg chg="mod">
          <ac:chgData name="Czinege Zoltán" userId="S::czinege.zoltan_19c@bolyai-szakkozep.hu::278bb905-c349-49ac-a1a7-741aaeb30a0c" providerId="AD" clId="Web-{F2B10F64-3606-4C8E-81B3-BEE6AF871971}" dt="2024-04-26T20:30:43.249" v="3" actId="20577"/>
          <ac:spMkLst>
            <pc:docMk/>
            <pc:sldMk cId="1839736053" sldId="260"/>
            <ac:spMk id="2" creationId="{DD282A5B-03B8-44E2-AB17-18D2054FBC77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0:47.265" v="4" actId="20577"/>
        <pc:sldMkLst>
          <pc:docMk/>
          <pc:sldMk cId="383200633" sldId="262"/>
        </pc:sldMkLst>
        <pc:spChg chg="mod">
          <ac:chgData name="Czinege Zoltán" userId="S::czinege.zoltan_19c@bolyai-szakkozep.hu::278bb905-c349-49ac-a1a7-741aaeb30a0c" providerId="AD" clId="Web-{F2B10F64-3606-4C8E-81B3-BEE6AF871971}" dt="2024-04-26T20:30:47.265" v="4" actId="20577"/>
          <ac:spMkLst>
            <pc:docMk/>
            <pc:sldMk cId="383200633" sldId="262"/>
            <ac:spMk id="2" creationId="{559299EF-0DC7-448B-A8C2-593A20EAB2F8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0:57.922" v="7" actId="20577"/>
        <pc:sldMkLst>
          <pc:docMk/>
          <pc:sldMk cId="168597682" sldId="265"/>
        </pc:sldMkLst>
        <pc:spChg chg="mod">
          <ac:chgData name="Czinege Zoltán" userId="S::czinege.zoltan_19c@bolyai-szakkozep.hu::278bb905-c349-49ac-a1a7-741aaeb30a0c" providerId="AD" clId="Web-{F2B10F64-3606-4C8E-81B3-BEE6AF871971}" dt="2024-04-26T20:30:57.922" v="7" actId="20577"/>
          <ac:spMkLst>
            <pc:docMk/>
            <pc:sldMk cId="168597682" sldId="265"/>
            <ac:spMk id="2" creationId="{1ACB6762-2720-4812-823B-4DD43BA051E2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1:02.141" v="8" actId="20577"/>
        <pc:sldMkLst>
          <pc:docMk/>
          <pc:sldMk cId="2929571005" sldId="266"/>
        </pc:sldMkLst>
        <pc:spChg chg="mod">
          <ac:chgData name="Czinege Zoltán" userId="S::czinege.zoltan_19c@bolyai-szakkozep.hu::278bb905-c349-49ac-a1a7-741aaeb30a0c" providerId="AD" clId="Web-{F2B10F64-3606-4C8E-81B3-BEE6AF871971}" dt="2024-04-26T20:31:02.141" v="8" actId="20577"/>
          <ac:spMkLst>
            <pc:docMk/>
            <pc:sldMk cId="2929571005" sldId="266"/>
            <ac:spMk id="2" creationId="{10A4DA31-376B-4EC2-862C-FCEC9369CE0D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1:06.703" v="9" actId="20577"/>
        <pc:sldMkLst>
          <pc:docMk/>
          <pc:sldMk cId="409918570" sldId="267"/>
        </pc:sldMkLst>
        <pc:spChg chg="mod">
          <ac:chgData name="Czinege Zoltán" userId="S::czinege.zoltan_19c@bolyai-szakkozep.hu::278bb905-c349-49ac-a1a7-741aaeb30a0c" providerId="AD" clId="Web-{F2B10F64-3606-4C8E-81B3-BEE6AF871971}" dt="2024-04-26T20:31:06.703" v="9" actId="20577"/>
          <ac:spMkLst>
            <pc:docMk/>
            <pc:sldMk cId="409918570" sldId="267"/>
            <ac:spMk id="2" creationId="{CF43E1E0-FC6C-4F84-9C94-A2ECA26374E0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1:10.766" v="10" actId="20577"/>
        <pc:sldMkLst>
          <pc:docMk/>
          <pc:sldMk cId="2197896863" sldId="269"/>
        </pc:sldMkLst>
        <pc:spChg chg="mod">
          <ac:chgData name="Czinege Zoltán" userId="S::czinege.zoltan_19c@bolyai-szakkozep.hu::278bb905-c349-49ac-a1a7-741aaeb30a0c" providerId="AD" clId="Web-{F2B10F64-3606-4C8E-81B3-BEE6AF871971}" dt="2024-04-26T20:31:10.766" v="10" actId="20577"/>
          <ac:spMkLst>
            <pc:docMk/>
            <pc:sldMk cId="2197896863" sldId="269"/>
            <ac:spMk id="2" creationId="{101BEB99-E0DD-4096-BFDC-42D01CD44547}"/>
          </ac:spMkLst>
        </pc:spChg>
      </pc:sldChg>
      <pc:sldChg chg="modSp">
        <pc:chgData name="Czinege Zoltán" userId="S::czinege.zoltan_19c@bolyai-szakkozep.hu::278bb905-c349-49ac-a1a7-741aaeb30a0c" providerId="AD" clId="Web-{F2B10F64-3606-4C8E-81B3-BEE6AF871971}" dt="2024-04-26T20:30:54.969" v="6" actId="20577"/>
        <pc:sldMkLst>
          <pc:docMk/>
          <pc:sldMk cId="1984625382" sldId="270"/>
        </pc:sldMkLst>
        <pc:spChg chg="mod">
          <ac:chgData name="Czinege Zoltán" userId="S::czinege.zoltan_19c@bolyai-szakkozep.hu::278bb905-c349-49ac-a1a7-741aaeb30a0c" providerId="AD" clId="Web-{F2B10F64-3606-4C8E-81B3-BEE6AF871971}" dt="2024-04-26T20:30:54.969" v="6" actId="20577"/>
          <ac:spMkLst>
            <pc:docMk/>
            <pc:sldMk cId="1984625382" sldId="270"/>
            <ac:spMk id="2" creationId="{6E391298-9AFB-458E-883E-37263B38EF0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1T13:14:17.47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7B54-8561-4997-B753-9692B919155A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88BCF-8DC5-4572-9EC4-8905BC70A7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7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8BCF-8DC5-4572-9EC4-8905BC70A7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8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8BCF-8DC5-4572-9EC4-8905BC70A78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3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5A50A-A618-40B8-B23E-3F2472A2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340295-4B08-4164-BC58-FE91B86F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2A7985-97E3-42A1-8B68-A45F9DF3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838BC9-8738-4296-8D30-2B8A689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8B88D-1452-47B0-A2C9-B4A2BCB4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0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7617E-8CE5-49A7-A4F6-28599148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21899C-5763-42AB-894B-B099A3D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8E542D-33D5-4DE7-AA56-DDD2EA4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576A9B-E1B1-49D6-B158-4C35DC2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20C1F6-AC24-4085-BA92-B6250F01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1E12D8D-B452-49F4-AAB7-2D6677321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320149-536D-44FD-A139-0A91797D2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DAC320-93C1-425F-99E7-AAD66B5F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E00C9A-11D8-4761-A48F-E402FCDF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9E3BFC-AD9E-496F-8237-28B80D40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24276-3698-4FCA-865D-E20A6DEE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2FB86-BDB0-47D2-A876-E931239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0363B1-8F3A-4BED-9768-6B13DC6B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67F0F-0EE1-43EB-A136-0142D4F9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4693B7-E100-4AF5-976F-29367D1E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27DD3-A024-4C67-B09F-7A434AF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F25E07-F21F-4083-ACEE-B80CE296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F02FB3-6097-4A71-90B1-C55F1377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8141D3-583D-4DAE-B8A5-C784605B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9987AF-8668-4DAD-B7B7-0C0531D5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C7939-D659-466C-93F2-170209A9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E9CFE6-14A4-4DBA-81F1-CD8FF144E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A0933A-6102-4EE9-A4D4-DF19CDB0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CBA4FF-A02B-40B2-A8F1-09C9A54E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EE4FFF-F145-438D-A53C-F34D1064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E22A16-2D75-4016-A1BB-31DDE0F5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49EDC-A388-4610-913A-68675BAA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6FB5C3-D674-4D7E-A2D2-D7B9DDBD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863E9E-C5EB-43A3-BD89-06F7B9CD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4A1C58-0F7F-4BD9-B7E3-B242F9034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ADFA0F0-BD34-409C-B9A4-27CC59E3A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93D37C-8A0E-4E5F-B225-01E5C5F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18E282A-7C1A-4F2D-A50D-846D710F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B251B7-9342-470B-938B-9A6BCFD0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8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7F860F-ED88-4E77-9134-572A11E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C73A8D-5E79-44AF-B6B3-061A2C2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C70D4EC-97F3-48AC-BE43-877C721D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568500-30C1-4160-86DD-76561AF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5C84B50-8013-4670-9FB9-4DE5492A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A34430-536E-46E0-95E5-DA7131F6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041F8D-1272-4D07-BE03-16C9AECA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15999-6F93-4B60-91AE-3588244B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A50664-672A-4812-91F2-640697D6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73F4B8-6A27-4E52-B1B4-05839F08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411AB8-DC59-40D9-B585-CBAE842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98631A-1A5F-4FD0-A76D-122439E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AEBFB5-C0B3-4332-9F1B-CF7A8E24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62F06-FB46-42F3-9F3E-3FC7896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AC23349-E0C1-4333-848C-31310886B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B70150-894D-4152-A6EE-B301C1CE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7FC186-52DF-4D85-A5C7-DA5CF10D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48CBB7-8875-4C70-A69F-86CD69A8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87AD40-5C1B-4BD7-B7E0-56FBF608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9000" b="-1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4CB98E4-0437-46E7-9DF1-9559FEA0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785B2A-11F4-4F2B-B061-2B507971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19D71C-E283-4283-8F98-D30816CF0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567B56-7C69-4677-961D-DE753DF5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544C66-F54E-4837-8395-FA9D5B0F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CE895-9D09-4F52-AD2C-0077E442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Duna Mozi</a:t>
            </a:r>
            <a:br>
              <a:rPr lang="hu-HU" dirty="0"/>
            </a:br>
            <a:r>
              <a:rPr lang="hu-HU" dirty="0"/>
              <a:t>Backend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313F50-5917-4C56-BF38-FB1D7FE5D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Bálint Kristóf Fazekas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457325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6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A4DA31-376B-4EC2-862C-FCEC9369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681037"/>
            <a:ext cx="8720919" cy="1009651"/>
          </a:xfrm>
        </p:spPr>
        <p:txBody>
          <a:bodyPr/>
          <a:lstStyle/>
          <a:p>
            <a:r>
              <a:rPr lang="hu-HU" b="1" dirty="0"/>
              <a:t>Teamwork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1860A-F32C-40CB-9B13-31F0AF8F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618" y="1825625"/>
            <a:ext cx="8720919" cy="4220333"/>
          </a:xfrm>
        </p:spPr>
        <p:txBody>
          <a:bodyPr/>
          <a:lstStyle/>
          <a:p>
            <a:r>
              <a:rPr lang="hu-HU" dirty="0"/>
              <a:t>GitHub</a:t>
            </a:r>
          </a:p>
          <a:p>
            <a:r>
              <a:rPr lang="hu-HU" dirty="0"/>
              <a:t>Microsoft Teams</a:t>
            </a:r>
          </a:p>
          <a:p>
            <a:r>
              <a:rPr lang="hu-HU" dirty="0"/>
              <a:t>Client Software and Server Software developing</a:t>
            </a:r>
          </a:p>
          <a:p>
            <a:r>
              <a:rPr lang="hu-HU" dirty="0"/>
              <a:t>Progressing through smaller projects, not by files</a:t>
            </a:r>
          </a:p>
          <a:p>
            <a:r>
              <a:rPr lang="hu-HU" dirty="0"/>
              <a:t>Clean code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457325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5710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43E1E0-FC6C-4F84-9C94-A2ECA263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681037"/>
            <a:ext cx="8748215" cy="1009651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Work of Bálint Kristóf Fazekas (Backend)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7DC7EF-A6F5-4A01-85AA-8C1DE05B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0" y="1825624"/>
            <a:ext cx="8748215" cy="465706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Admin and employee functions</a:t>
            </a:r>
          </a:p>
          <a:p>
            <a:pPr lvl="1"/>
            <a:r>
              <a:rPr lang="hu-HU" dirty="0"/>
              <a:t>User, </a:t>
            </a:r>
            <a:r>
              <a:rPr lang="en-US" dirty="0"/>
              <a:t>Film,</a:t>
            </a:r>
            <a:r>
              <a:rPr lang="hu-HU" dirty="0"/>
              <a:t> Film</a:t>
            </a:r>
            <a:r>
              <a:rPr lang="en-US" dirty="0"/>
              <a:t> </a:t>
            </a:r>
            <a:r>
              <a:rPr lang="hu-HU" dirty="0"/>
              <a:t>Screening</a:t>
            </a:r>
            <a:r>
              <a:rPr lang="en-US" dirty="0"/>
              <a:t> and Event Management</a:t>
            </a:r>
            <a:endParaRPr lang="hu-HU" dirty="0"/>
          </a:p>
          <a:p>
            <a:pPr lvl="1"/>
            <a:r>
              <a:rPr lang="hu-HU" dirty="0"/>
              <a:t>Login</a:t>
            </a:r>
          </a:p>
          <a:p>
            <a:r>
              <a:rPr lang="hu-HU" dirty="0"/>
              <a:t>Average user functions</a:t>
            </a:r>
          </a:p>
          <a:p>
            <a:pPr lvl="1"/>
            <a:r>
              <a:rPr lang="en-US" dirty="0"/>
              <a:t>Search movies by categories and movie titles</a:t>
            </a:r>
            <a:endParaRPr lang="hu-HU" dirty="0"/>
          </a:p>
          <a:p>
            <a:pPr lvl="1"/>
            <a:r>
              <a:rPr lang="hu-HU" dirty="0"/>
              <a:t>Tickets and Prices query</a:t>
            </a:r>
          </a:p>
          <a:p>
            <a:pPr lvl="1"/>
            <a:r>
              <a:rPr lang="en-US" dirty="0"/>
              <a:t>View future screenings and events</a:t>
            </a:r>
            <a:endParaRPr lang="hu-HU" dirty="0"/>
          </a:p>
          <a:p>
            <a:pPr lvl="1"/>
            <a:r>
              <a:rPr lang="hu-HU" dirty="0"/>
              <a:t>Ticket purchase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/>
              <a:t>Upcoming screenings, and informations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Query the seating order of the screening rooms</a:t>
            </a:r>
            <a:endParaRPr lang="hu-HU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Reservation of tickets and seats</a:t>
            </a:r>
            <a:endParaRPr lang="hu-HU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sending an e-mail message upon successful booking</a:t>
            </a:r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71625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185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1BEB99-E0DD-4096-BFDC-42D01CD4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681037"/>
            <a:ext cx="8707272" cy="1009651"/>
          </a:xfrm>
        </p:spPr>
        <p:txBody>
          <a:bodyPr/>
          <a:lstStyle/>
          <a:p>
            <a:r>
              <a:rPr lang="hu-HU" b="1" dirty="0"/>
              <a:t>Future plans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7739D4-7E5A-499C-8887-3EE91AAE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618" y="1825625"/>
            <a:ext cx="8707272" cy="4220333"/>
          </a:xfrm>
        </p:spPr>
        <p:txBody>
          <a:bodyPr/>
          <a:lstStyle/>
          <a:p>
            <a:r>
              <a:rPr lang="hu-HU" dirty="0"/>
              <a:t>QR code ticket verification</a:t>
            </a:r>
          </a:p>
          <a:p>
            <a:r>
              <a:rPr lang="en-US" dirty="0"/>
              <a:t>If multiple users are trying to book a ticket at the same time, others cannot select the same seat</a:t>
            </a:r>
            <a:endParaRPr lang="hu-HU" dirty="0"/>
          </a:p>
          <a:p>
            <a:r>
              <a:rPr lang="en-US" dirty="0"/>
              <a:t>Dynamic opening hours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658412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8968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415DA-0B5C-4291-9894-EF834489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74" y="681037"/>
            <a:ext cx="6264323" cy="1009651"/>
          </a:xfrm>
        </p:spPr>
        <p:txBody>
          <a:bodyPr/>
          <a:lstStyle/>
          <a:p>
            <a:r>
              <a:rPr lang="en-US" b="1" dirty="0"/>
              <a:t>The purpose of the project</a:t>
            </a:r>
            <a:endParaRPr lang="hu-HU" b="1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AD908F-9367-4ED2-A602-8F3D984E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74" y="2279175"/>
            <a:ext cx="8834652" cy="3679329"/>
          </a:xfrm>
        </p:spPr>
        <p:txBody>
          <a:bodyPr/>
          <a:lstStyle/>
          <a:p>
            <a:r>
              <a:rPr lang="en-US" dirty="0"/>
              <a:t>Simple and quick access to the cinema's offer</a:t>
            </a:r>
            <a:endParaRPr lang="hu-HU" dirty="0"/>
          </a:p>
          <a:p>
            <a:r>
              <a:rPr lang="hu-HU" dirty="0"/>
              <a:t>General information about movies</a:t>
            </a:r>
          </a:p>
          <a:p>
            <a:r>
              <a:rPr lang="en-US" dirty="0"/>
              <a:t>Simple and fast ticket reservation</a:t>
            </a:r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66233" y="64820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2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C0E062-DF39-4378-8268-05D6DE66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681037"/>
            <a:ext cx="9661478" cy="1009651"/>
          </a:xfrm>
        </p:spPr>
        <p:txBody>
          <a:bodyPr/>
          <a:lstStyle/>
          <a:p>
            <a:r>
              <a:rPr lang="hu-HU" b="1" dirty="0"/>
              <a:t>Functions of the webpage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A51A5-3FDE-4935-8FBE-6BD2E6A3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22" y="1825625"/>
            <a:ext cx="8775511" cy="4351338"/>
          </a:xfrm>
        </p:spPr>
        <p:txBody>
          <a:bodyPr/>
          <a:lstStyle/>
          <a:p>
            <a:r>
              <a:rPr lang="hu-HU" dirty="0"/>
              <a:t>Average user functions:</a:t>
            </a:r>
          </a:p>
          <a:p>
            <a:pPr lvl="1"/>
            <a:r>
              <a:rPr lang="hu-HU" dirty="0"/>
              <a:t>Search among movies</a:t>
            </a:r>
          </a:p>
          <a:p>
            <a:pPr lvl="1"/>
            <a:r>
              <a:rPr lang="hu-HU" dirty="0"/>
              <a:t>Ticket booking</a:t>
            </a:r>
          </a:p>
          <a:p>
            <a:pPr lvl="1"/>
            <a:r>
              <a:rPr lang="hu-HU" dirty="0"/>
              <a:t>View Events and Film Screenings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Admin and employee functions</a:t>
            </a:r>
          </a:p>
          <a:p>
            <a:pPr lvl="1"/>
            <a:r>
              <a:rPr lang="hu-HU" dirty="0"/>
              <a:t>User Management (Only for Admin user)</a:t>
            </a:r>
          </a:p>
          <a:p>
            <a:pPr lvl="1"/>
            <a:r>
              <a:rPr lang="en-US" dirty="0"/>
              <a:t>Film,</a:t>
            </a:r>
            <a:r>
              <a:rPr lang="hu-HU" dirty="0"/>
              <a:t> Film</a:t>
            </a:r>
            <a:r>
              <a:rPr lang="en-US" dirty="0"/>
              <a:t> </a:t>
            </a:r>
            <a:r>
              <a:rPr lang="hu-HU" dirty="0"/>
              <a:t>Screening</a:t>
            </a:r>
            <a:r>
              <a:rPr lang="en-US" dirty="0"/>
              <a:t> and Event Management</a:t>
            </a:r>
            <a:endParaRPr lang="hu-HU" dirty="0"/>
          </a:p>
          <a:p>
            <a:pPr lvl="1"/>
            <a:r>
              <a:rPr lang="hu-HU" dirty="0"/>
              <a:t>Login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695450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659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0D22D-B878-46FA-B38C-E04F6DF0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026" y="681037"/>
            <a:ext cx="8802807" cy="1009651"/>
          </a:xfrm>
        </p:spPr>
        <p:txBody>
          <a:bodyPr/>
          <a:lstStyle/>
          <a:p>
            <a:pPr algn="ctr"/>
            <a:r>
              <a:rPr lang="hu-HU" b="1" dirty="0"/>
              <a:t>The Webpage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5766FA-E578-46BB-82C2-E432DE7E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393" y="1690688"/>
            <a:ext cx="2975213" cy="4351338"/>
          </a:xfrm>
        </p:spPr>
        <p:txBody>
          <a:bodyPr>
            <a:normAutofit/>
          </a:bodyPr>
          <a:lstStyle/>
          <a:p>
            <a:r>
              <a:rPr lang="hu-HU" dirty="0"/>
              <a:t>Backend</a:t>
            </a:r>
          </a:p>
          <a:p>
            <a:pPr lvl="1"/>
            <a:r>
              <a:rPr lang="hu-HU" dirty="0"/>
              <a:t>NodeJS</a:t>
            </a:r>
          </a:p>
          <a:p>
            <a:pPr lvl="1"/>
            <a:r>
              <a:rPr lang="hu-HU" dirty="0"/>
              <a:t>REST API</a:t>
            </a:r>
          </a:p>
          <a:p>
            <a:pPr lvl="1"/>
            <a:r>
              <a:rPr lang="hu-HU" dirty="0"/>
              <a:t>Authentication</a:t>
            </a:r>
          </a:p>
          <a:p>
            <a:r>
              <a:rPr lang="hu-HU" dirty="0"/>
              <a:t>Database</a:t>
            </a:r>
          </a:p>
          <a:p>
            <a:pPr lvl="1"/>
            <a:r>
              <a:rPr lang="hu-HU" dirty="0"/>
              <a:t>MySql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62100" y="658412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9796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282A5B-03B8-44E2-AB17-18D2054F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1" y="681037"/>
            <a:ext cx="2238232" cy="1009651"/>
          </a:xfrm>
        </p:spPr>
        <p:txBody>
          <a:bodyPr/>
          <a:lstStyle/>
          <a:p>
            <a:r>
              <a:rPr lang="hu-HU" b="1" dirty="0"/>
              <a:t>Backend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0A2BC2-A0CB-4D66-80E8-395DC144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1" y="1825625"/>
            <a:ext cx="4390030" cy="4247629"/>
          </a:xfrm>
        </p:spPr>
        <p:txBody>
          <a:bodyPr/>
          <a:lstStyle/>
          <a:p>
            <a:r>
              <a:rPr lang="hu-HU" dirty="0"/>
              <a:t>NodeJS</a:t>
            </a:r>
          </a:p>
          <a:p>
            <a:r>
              <a:rPr lang="hu-HU" dirty="0"/>
              <a:t>REST API</a:t>
            </a:r>
          </a:p>
          <a:p>
            <a:r>
              <a:rPr lang="hu-HU" dirty="0"/>
              <a:t>Authentication</a:t>
            </a:r>
          </a:p>
          <a:p>
            <a:pPr lvl="1"/>
            <a:r>
              <a:rPr lang="hu-HU" dirty="0"/>
              <a:t>Jasonwebtoken</a:t>
            </a:r>
          </a:p>
          <a:p>
            <a:pPr lvl="1"/>
            <a:r>
              <a:rPr lang="hu-HU" dirty="0"/>
              <a:t>Roles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F80E3B6-415B-47AC-9DEB-12EAF3E730BF}"/>
              </a:ext>
            </a:extLst>
          </p:cNvPr>
          <p:cNvSpPr/>
          <p:nvPr/>
        </p:nvSpPr>
        <p:spPr>
          <a:xfrm>
            <a:off x="4612945" y="805217"/>
            <a:ext cx="4612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Modules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Bcryptjs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Cors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Dotenv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Email-</a:t>
            </a:r>
            <a:r>
              <a:rPr lang="hu-HU" sz="2800" dirty="0" err="1"/>
              <a:t>validator</a:t>
            </a:r>
            <a:endParaRPr lang="hu-H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Express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Express-session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Jsonwebtoken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Mysql2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Nodemailer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/>
              <a:t>Nodemon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71625" y="654602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7360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299EF-0DC7-448B-A8C2-593A20EA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681037"/>
            <a:ext cx="8734567" cy="1009651"/>
          </a:xfrm>
        </p:spPr>
        <p:txBody>
          <a:bodyPr/>
          <a:lstStyle/>
          <a:p>
            <a:r>
              <a:rPr lang="hu-HU" b="1" dirty="0"/>
              <a:t>Database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772D3-FD70-4193-BF50-C3CAA75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0" y="1825625"/>
            <a:ext cx="8734567" cy="422033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MySQL</a:t>
            </a:r>
          </a:p>
          <a:p>
            <a:r>
              <a:rPr lang="hu-HU" dirty="0"/>
              <a:t>Model First</a:t>
            </a:r>
          </a:p>
          <a:p>
            <a:r>
              <a:rPr lang="hu-HU" dirty="0"/>
              <a:t>Loading Data</a:t>
            </a:r>
          </a:p>
          <a:p>
            <a:pPr lvl="1"/>
            <a:r>
              <a:rPr lang="hu-HU" dirty="0"/>
              <a:t>Admin and employee user</a:t>
            </a:r>
          </a:p>
          <a:p>
            <a:pPr lvl="1"/>
            <a:r>
              <a:rPr lang="hu-HU" dirty="0"/>
              <a:t>Movies</a:t>
            </a:r>
          </a:p>
          <a:p>
            <a:pPr lvl="1"/>
            <a:r>
              <a:rPr lang="hu-HU" dirty="0"/>
              <a:t>Movie categories</a:t>
            </a:r>
          </a:p>
          <a:p>
            <a:pPr lvl="1"/>
            <a:r>
              <a:rPr lang="hu-HU" dirty="0"/>
              <a:t>Tickets</a:t>
            </a:r>
          </a:p>
          <a:p>
            <a:pPr lvl="1"/>
            <a:r>
              <a:rPr lang="hu-HU" dirty="0"/>
              <a:t>Screening rooms</a:t>
            </a:r>
          </a:p>
          <a:p>
            <a:r>
              <a:rPr lang="hu-HU" dirty="0"/>
              <a:t>Procedures: 32</a:t>
            </a:r>
          </a:p>
          <a:p>
            <a:r>
              <a:rPr lang="hu-HU" dirty="0"/>
              <a:t>Tables: 10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637457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006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65275" y="6477447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2A5CF83-A80F-A7E2-8B79-97ADBDDBF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15" y="833886"/>
            <a:ext cx="8185349" cy="52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16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91298-9AFB-458E-883E-37263B38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12" y="681037"/>
            <a:ext cx="8693625" cy="1009651"/>
          </a:xfrm>
        </p:spPr>
        <p:txBody>
          <a:bodyPr/>
          <a:lstStyle/>
          <a:p>
            <a:r>
              <a:rPr lang="hu-HU" b="1" err="1"/>
              <a:t>Responsivity</a:t>
            </a:r>
            <a:endParaRPr lang="hu-HU" b="1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D4C44-DA54-4AE7-91F9-7B2EB1B6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913" y="1825626"/>
            <a:ext cx="3398294" cy="603676"/>
          </a:xfrm>
        </p:spPr>
        <p:txBody>
          <a:bodyPr/>
          <a:lstStyle/>
          <a:p>
            <a:r>
              <a:rPr lang="hu-HU"/>
              <a:t>Available for mobile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D1B7A48-2FEB-A06D-98DF-A16B20C1A80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7F3427C-F40E-2CDC-CFB5-96785A49FE41}"/>
              </a:ext>
            </a:extLst>
          </p:cNvPr>
          <p:cNvSpPr/>
          <p:nvPr/>
        </p:nvSpPr>
        <p:spPr>
          <a:xfrm>
            <a:off x="1457325" y="65936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képernyőkép, Grafikus tervezés, Multimédiás szoftver látható&#10;&#10;Automatikusan generált leírás">
            <a:extLst>
              <a:ext uri="{FF2B5EF4-FFF2-40B4-BE49-F238E27FC236}">
                <a16:creationId xmlns:a16="http://schemas.microsoft.com/office/drawing/2014/main" id="{DCA471CF-BE57-4F13-93C0-708FC3C2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2628900"/>
            <a:ext cx="4210050" cy="2409825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FFE8D795-064A-047C-0AE1-8B8E275D7C49}"/>
              </a:ext>
            </a:extLst>
          </p:cNvPr>
          <p:cNvSpPr/>
          <p:nvPr/>
        </p:nvSpPr>
        <p:spPr>
          <a:xfrm>
            <a:off x="6270624" y="3325494"/>
            <a:ext cx="1571625" cy="1019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E87A6822-2883-4C48-0F59-A2CD1F53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15" y="1590675"/>
            <a:ext cx="1768246" cy="39719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FBD972-D49A-5EF0-FB60-E915145ADB56}"/>
              </a:ext>
            </a:extLst>
          </p:cNvPr>
          <p:cNvSpPr txBox="1"/>
          <p:nvPr/>
        </p:nvSpPr>
        <p:spPr>
          <a:xfrm>
            <a:off x="2042160" y="5242560"/>
            <a:ext cx="1920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cs typeface="Calibri"/>
              </a:rPr>
              <a:t>Desktop</a:t>
            </a:r>
            <a:endParaRPr lang="hu-HU" dirty="0" err="1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A728D2-606E-53A0-BAAD-CDCD848494BE}"/>
              </a:ext>
            </a:extLst>
          </p:cNvPr>
          <p:cNvSpPr txBox="1"/>
          <p:nvPr/>
        </p:nvSpPr>
        <p:spPr>
          <a:xfrm>
            <a:off x="8138160" y="5610860"/>
            <a:ext cx="1777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Mobile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46253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CB6762-2720-4812-823B-4DD43BA0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266" y="681037"/>
            <a:ext cx="8720919" cy="1009651"/>
          </a:xfrm>
        </p:spPr>
        <p:txBody>
          <a:bodyPr/>
          <a:lstStyle/>
          <a:p>
            <a:r>
              <a:rPr lang="hu-HU" b="1" dirty="0"/>
              <a:t>Tests</a:t>
            </a:r>
            <a:endParaRPr lang="hu-HU" b="1" dirty="0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B76DD2-7201-4253-9865-56B1BC43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267" y="1825626"/>
            <a:ext cx="4180765" cy="1381598"/>
          </a:xfrm>
        </p:spPr>
        <p:txBody>
          <a:bodyPr/>
          <a:lstStyle/>
          <a:p>
            <a:pPr marL="457200" indent="-457200"/>
            <a:r>
              <a:rPr lang="hu-HU" dirty="0"/>
              <a:t>Backend</a:t>
            </a:r>
          </a:p>
          <a:p>
            <a:pPr marL="914400" lvl="1" indent="-457200"/>
            <a:r>
              <a:rPr lang="hu-HU" dirty="0"/>
              <a:t>Insomnia</a:t>
            </a:r>
          </a:p>
          <a:p>
            <a:pPr marL="914400" lvl="1" indent="-457200"/>
            <a:r>
              <a:rPr lang="hu-HU" dirty="0"/>
              <a:t>Test quantity: 32</a:t>
            </a:r>
          </a:p>
          <a:p>
            <a:pPr lvl="1"/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07CB035-EFC9-4506-9351-31C8F99F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0" y="749784"/>
            <a:ext cx="2756993" cy="5007431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24000" y="-188148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244EB7C-8953-D912-EB69-167BC3F0AC7C}"/>
              </a:ext>
            </a:extLst>
          </p:cNvPr>
          <p:cNvSpPr/>
          <p:nvPr/>
        </p:nvSpPr>
        <p:spPr>
          <a:xfrm>
            <a:off x="1571625" y="6479352"/>
            <a:ext cx="9059332" cy="376295"/>
          </a:xfrm>
          <a:prstGeom prst="rect">
            <a:avLst/>
          </a:prstGeom>
          <a:solidFill>
            <a:srgbClr val="201E1F"/>
          </a:solidFill>
          <a:ln>
            <a:solidFill>
              <a:srgbClr val="201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976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Office PowerPoint</Application>
  <PresentationFormat>Szélesvásznú</PresentationFormat>
  <Paragraphs>84</Paragraphs>
  <Slides>12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Duna Mozi Backend</vt:lpstr>
      <vt:lpstr>The purpose of the project</vt:lpstr>
      <vt:lpstr>Functions of the webpage</vt:lpstr>
      <vt:lpstr>The Webpage</vt:lpstr>
      <vt:lpstr>Backend</vt:lpstr>
      <vt:lpstr>Database</vt:lpstr>
      <vt:lpstr>PowerPoint-bemutató</vt:lpstr>
      <vt:lpstr>Responsivity</vt:lpstr>
      <vt:lpstr>Tests</vt:lpstr>
      <vt:lpstr>Teamwork</vt:lpstr>
      <vt:lpstr>Work of Bálint Kristóf Fazekas (Backend)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Duna Mozi</dc:title>
  <dc:creator>Fazekas Bálint Kristóf</dc:creator>
  <cp:lastModifiedBy>Fazekas Bálint Kristóf</cp:lastModifiedBy>
  <cp:revision>53</cp:revision>
  <dcterms:created xsi:type="dcterms:W3CDTF">2024-04-11T08:40:26Z</dcterms:created>
  <dcterms:modified xsi:type="dcterms:W3CDTF">2024-04-26T20:31:16Z</dcterms:modified>
</cp:coreProperties>
</file>