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9A"/>
    <a:srgbClr val="343434"/>
    <a:srgbClr val="34A0C2"/>
    <a:srgbClr val="2828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5D7A-9644-4226-967A-FDC7ED87704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B771-3BC1-4B2C-864E-E499979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3048000" cy="28194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88210">
            <a:off x="879058" y="371123"/>
            <a:ext cx="1288624" cy="1142547"/>
          </a:xfrm>
          <a:prstGeom prst="parallelogram">
            <a:avLst>
              <a:gd name="adj" fmla="val 813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 rot="1676114">
            <a:off x="1289400" y="572428"/>
            <a:ext cx="1228679" cy="1171371"/>
          </a:xfrm>
          <a:prstGeom prst="parallelogram">
            <a:avLst>
              <a:gd name="adj" fmla="val 81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rot="1688210">
            <a:off x="1631026" y="787911"/>
            <a:ext cx="1216113" cy="1156616"/>
          </a:xfrm>
          <a:prstGeom prst="parallelogram">
            <a:avLst>
              <a:gd name="adj" fmla="val 813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rot="9469337">
            <a:off x="2487274" y="1370588"/>
            <a:ext cx="799011" cy="1022810"/>
          </a:xfrm>
          <a:prstGeom prst="parallelogram">
            <a:avLst>
              <a:gd name="adj" fmla="val 53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rot="9469337">
            <a:off x="2100841" y="1571158"/>
            <a:ext cx="690549" cy="1022810"/>
          </a:xfrm>
          <a:prstGeom prst="parallelogram">
            <a:avLst>
              <a:gd name="adj" fmla="val 53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rot="9241099">
            <a:off x="1584840" y="1749694"/>
            <a:ext cx="799011" cy="1022810"/>
          </a:xfrm>
          <a:prstGeom prst="parallelogram">
            <a:avLst>
              <a:gd name="adj" fmla="val 58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12358901" flipH="1">
            <a:off x="363771" y="1368351"/>
            <a:ext cx="799011" cy="1022810"/>
          </a:xfrm>
          <a:prstGeom prst="parallelogram">
            <a:avLst>
              <a:gd name="adj" fmla="val 58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2130663" flipH="1">
            <a:off x="765533" y="1598556"/>
            <a:ext cx="799011" cy="1022810"/>
          </a:xfrm>
          <a:prstGeom prst="parallelogram">
            <a:avLst>
              <a:gd name="adj" fmla="val 53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rot="12358901" flipH="1">
            <a:off x="1174263" y="1783988"/>
            <a:ext cx="799011" cy="1022810"/>
          </a:xfrm>
          <a:prstGeom prst="parallelogram">
            <a:avLst>
              <a:gd name="adj" fmla="val 58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40196"/>
            <a:ext cx="2750127" cy="262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381000"/>
            <a:ext cx="3048000" cy="2819400"/>
          </a:xfrm>
          <a:prstGeom prst="rect">
            <a:avLst/>
          </a:prstGeom>
          <a:solidFill>
            <a:srgbClr val="0C7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rot="1688210">
            <a:off x="4384258" y="371123"/>
            <a:ext cx="1288624" cy="1142547"/>
          </a:xfrm>
          <a:prstGeom prst="parallelogram">
            <a:avLst>
              <a:gd name="adj" fmla="val 813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 rot="1676114">
            <a:off x="4794600" y="572428"/>
            <a:ext cx="1228679" cy="1171371"/>
          </a:xfrm>
          <a:prstGeom prst="parallelogram">
            <a:avLst>
              <a:gd name="adj" fmla="val 81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1688210">
            <a:off x="5136226" y="787911"/>
            <a:ext cx="1216113" cy="1156616"/>
          </a:xfrm>
          <a:prstGeom prst="parallelogram">
            <a:avLst>
              <a:gd name="adj" fmla="val 813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9469337">
            <a:off x="5992474" y="1370588"/>
            <a:ext cx="799011" cy="1022810"/>
          </a:xfrm>
          <a:prstGeom prst="parallelogram">
            <a:avLst>
              <a:gd name="adj" fmla="val 53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 rot="9469337">
            <a:off x="5606041" y="1571158"/>
            <a:ext cx="690549" cy="1022810"/>
          </a:xfrm>
          <a:prstGeom prst="parallelogram">
            <a:avLst>
              <a:gd name="adj" fmla="val 53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 rot="9241099">
            <a:off x="5090040" y="1749694"/>
            <a:ext cx="799011" cy="1022810"/>
          </a:xfrm>
          <a:prstGeom prst="parallelogram">
            <a:avLst>
              <a:gd name="adj" fmla="val 58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 rot="12358901" flipH="1">
            <a:off x="3868971" y="1368351"/>
            <a:ext cx="799011" cy="1022810"/>
          </a:xfrm>
          <a:prstGeom prst="parallelogram">
            <a:avLst>
              <a:gd name="adj" fmla="val 58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 rot="12130663" flipH="1">
            <a:off x="4270733" y="1598556"/>
            <a:ext cx="799011" cy="1022810"/>
          </a:xfrm>
          <a:prstGeom prst="parallelogram">
            <a:avLst>
              <a:gd name="adj" fmla="val 53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rot="12358901" flipH="1">
            <a:off x="4679463" y="1783988"/>
            <a:ext cx="799011" cy="1022810"/>
          </a:xfrm>
          <a:prstGeom prst="parallelogram">
            <a:avLst>
              <a:gd name="adj" fmla="val 58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440196"/>
            <a:ext cx="2750127" cy="262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343434"/>
              </a:clrFrom>
              <a:clrTo>
                <a:srgbClr val="34343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676400"/>
            <a:ext cx="3400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C789A"/>
              </a:clrFrom>
              <a:clrTo>
                <a:srgbClr val="0C78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676400"/>
            <a:ext cx="3419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kczaja</dc:creator>
  <cp:lastModifiedBy>kczaja</cp:lastModifiedBy>
  <cp:revision>7</cp:revision>
  <dcterms:created xsi:type="dcterms:W3CDTF">2014-02-25T14:33:12Z</dcterms:created>
  <dcterms:modified xsi:type="dcterms:W3CDTF">2014-04-09T19:23:03Z</dcterms:modified>
</cp:coreProperties>
</file>