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3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5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A325-C9DE-4728-97D8-8309C400AF77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FC06-3756-4B94-9154-875A9EADA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A325-C9DE-4728-97D8-8309C400AF77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FC06-3756-4B94-9154-875A9EADA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A325-C9DE-4728-97D8-8309C400AF77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FC06-3756-4B94-9154-875A9EADA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A325-C9DE-4728-97D8-8309C400AF77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FC06-3756-4B94-9154-875A9EADA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A325-C9DE-4728-97D8-8309C400AF77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FC06-3756-4B94-9154-875A9EADA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A325-C9DE-4728-97D8-8309C400AF77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FC06-3756-4B94-9154-875A9EADA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A325-C9DE-4728-97D8-8309C400AF77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FC06-3756-4B94-9154-875A9EADA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A325-C9DE-4728-97D8-8309C400AF77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FC06-3756-4B94-9154-875A9EADA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A325-C9DE-4728-97D8-8309C400AF77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FC06-3756-4B94-9154-875A9EADA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A325-C9DE-4728-97D8-8309C400AF77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FC06-3756-4B94-9154-875A9EADA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A325-C9DE-4728-97D8-8309C400AF77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FC06-3756-4B94-9154-875A9EADA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1A325-C9DE-4728-97D8-8309C400AF77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5FC06-3756-4B94-9154-875A9EADA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1219200"/>
            <a:ext cx="556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Boopee" pitchFamily="2" charset="0"/>
              </a:rPr>
              <a:t>My Soap Box</a:t>
            </a:r>
            <a:endParaRPr lang="en-US" sz="9600" dirty="0">
              <a:solidFill>
                <a:schemeClr val="bg1"/>
              </a:solidFill>
              <a:latin typeface="Boope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25146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oopee" pitchFamily="2" charset="0"/>
              </a:rPr>
              <a:t>A place to share your thoughts with the world</a:t>
            </a:r>
            <a:endParaRPr lang="en-US" sz="2400" dirty="0">
              <a:solidFill>
                <a:schemeClr val="bg1"/>
              </a:solidFill>
              <a:latin typeface="Boopee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399" y="1285875"/>
            <a:ext cx="7077075" cy="1762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kczaja</dc:creator>
  <cp:lastModifiedBy>kczaja</cp:lastModifiedBy>
  <cp:revision>7</cp:revision>
  <dcterms:created xsi:type="dcterms:W3CDTF">2014-04-09T14:07:31Z</dcterms:created>
  <dcterms:modified xsi:type="dcterms:W3CDTF">2014-04-09T19:11:48Z</dcterms:modified>
</cp:coreProperties>
</file>