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89A"/>
    <a:srgbClr val="34A0C2"/>
    <a:srgbClr val="343434"/>
    <a:srgbClr val="B2B2B2"/>
    <a:srgbClr val="999999"/>
    <a:srgbClr val="FAFAFA"/>
    <a:srgbClr val="22677C"/>
    <a:srgbClr val="2A7F9A"/>
    <a:srgbClr val="026E90"/>
    <a:srgbClr val="5E5E5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F048-7E39-448E-A134-D61B636355B0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2179-DF76-4B10-A5E6-E438919A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F048-7E39-448E-A134-D61B636355B0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2179-DF76-4B10-A5E6-E438919A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F048-7E39-448E-A134-D61B636355B0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2179-DF76-4B10-A5E6-E438919A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F048-7E39-448E-A134-D61B636355B0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2179-DF76-4B10-A5E6-E438919A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F048-7E39-448E-A134-D61B636355B0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2179-DF76-4B10-A5E6-E438919A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F048-7E39-448E-A134-D61B636355B0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2179-DF76-4B10-A5E6-E438919A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F048-7E39-448E-A134-D61B636355B0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2179-DF76-4B10-A5E6-E438919A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F048-7E39-448E-A134-D61B636355B0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2179-DF76-4B10-A5E6-E438919A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F048-7E39-448E-A134-D61B636355B0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2179-DF76-4B10-A5E6-E438919A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F048-7E39-448E-A134-D61B636355B0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2179-DF76-4B10-A5E6-E438919A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F048-7E39-448E-A134-D61B636355B0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2179-DF76-4B10-A5E6-E438919A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0C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F048-7E39-448E-A134-D61B636355B0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2179-DF76-4B10-A5E6-E438919A7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7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 rot="12494740">
            <a:off x="5396160" y="5695178"/>
            <a:ext cx="324922" cy="344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1964608">
            <a:off x="4707752" y="5706594"/>
            <a:ext cx="345169" cy="3216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964608">
            <a:off x="6460352" y="5554196"/>
            <a:ext cx="345169" cy="321608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976301" y="4114800"/>
            <a:ext cx="496852" cy="1288431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800600" y="55626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rot="20376700">
            <a:off x="6893373" y="4223893"/>
            <a:ext cx="450996" cy="1288431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858000" y="56388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rapezoid 71"/>
          <p:cNvSpPr/>
          <p:nvPr/>
        </p:nvSpPr>
        <p:spPr>
          <a:xfrm rot="14498992">
            <a:off x="7490665" y="4049735"/>
            <a:ext cx="838200" cy="1072087"/>
          </a:xfrm>
          <a:prstGeom prst="trapezoid">
            <a:avLst>
              <a:gd name="adj" fmla="val 44502"/>
            </a:avLst>
          </a:prstGeom>
          <a:solidFill>
            <a:srgbClr val="34A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12494740">
            <a:off x="7682160" y="4856979"/>
            <a:ext cx="324922" cy="344443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rot="12494740">
            <a:off x="4998792" y="4446442"/>
            <a:ext cx="234951" cy="2290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rot="12494740">
            <a:off x="5222702" y="4447147"/>
            <a:ext cx="235515" cy="219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 rot="12494740">
            <a:off x="7098104" y="4439590"/>
            <a:ext cx="235515" cy="219473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hord 89"/>
          <p:cNvSpPr/>
          <p:nvPr/>
        </p:nvSpPr>
        <p:spPr>
          <a:xfrm rot="7749946">
            <a:off x="7098070" y="4425803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964608">
            <a:off x="2345552" y="5020795"/>
            <a:ext cx="345169" cy="321608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rot="20376700">
            <a:off x="2854773" y="4223893"/>
            <a:ext cx="450996" cy="1288431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19400" y="56388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2494740">
            <a:off x="3643560" y="4856979"/>
            <a:ext cx="324922" cy="344443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2494740">
            <a:off x="2933511" y="4538462"/>
            <a:ext cx="235515" cy="219473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2494740">
            <a:off x="3085912" y="4462262"/>
            <a:ext cx="235515" cy="219473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ord 30"/>
          <p:cNvSpPr/>
          <p:nvPr/>
        </p:nvSpPr>
        <p:spPr>
          <a:xfrm rot="7194089">
            <a:off x="2926515" y="4521695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hord 31"/>
          <p:cNvSpPr/>
          <p:nvPr/>
        </p:nvSpPr>
        <p:spPr>
          <a:xfrm rot="6287749">
            <a:off x="3077575" y="4440970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964608">
            <a:off x="592953" y="5782795"/>
            <a:ext cx="345169" cy="321608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872207" y="4702360"/>
            <a:ext cx="450996" cy="864020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5800" y="56388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2494740">
            <a:off x="1509960" y="4856979"/>
            <a:ext cx="324922" cy="344443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0800000">
            <a:off x="872207" y="5226312"/>
            <a:ext cx="235515" cy="109735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1044568">
            <a:off x="1081730" y="5226987"/>
            <a:ext cx="235515" cy="109504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hord 38"/>
          <p:cNvSpPr/>
          <p:nvPr/>
        </p:nvSpPr>
        <p:spPr>
          <a:xfrm rot="8549986">
            <a:off x="4994621" y="4437938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hord 39"/>
          <p:cNvSpPr/>
          <p:nvPr/>
        </p:nvSpPr>
        <p:spPr>
          <a:xfrm rot="9338286">
            <a:off x="5232039" y="4362367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hord 40"/>
          <p:cNvSpPr/>
          <p:nvPr/>
        </p:nvSpPr>
        <p:spPr>
          <a:xfrm rot="8190588">
            <a:off x="896825" y="5128775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ord 41"/>
          <p:cNvSpPr/>
          <p:nvPr/>
        </p:nvSpPr>
        <p:spPr>
          <a:xfrm rot="8324955">
            <a:off x="1071895" y="5130034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12494740">
            <a:off x="7529760" y="2494778"/>
            <a:ext cx="324922" cy="344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64608">
            <a:off x="6612752" y="1896595"/>
            <a:ext cx="345169" cy="3216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109901" y="914400"/>
            <a:ext cx="496852" cy="1288431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34200" y="23622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2494740">
            <a:off x="7132392" y="1246042"/>
            <a:ext cx="234951" cy="2290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rot="12494740">
            <a:off x="7356302" y="1246747"/>
            <a:ext cx="235515" cy="219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hord 48"/>
          <p:cNvSpPr/>
          <p:nvPr/>
        </p:nvSpPr>
        <p:spPr>
          <a:xfrm rot="19315617">
            <a:off x="7148264" y="1299430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hord 49"/>
          <p:cNvSpPr/>
          <p:nvPr/>
        </p:nvSpPr>
        <p:spPr>
          <a:xfrm rot="18769279">
            <a:off x="7368679" y="1300689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12494740">
            <a:off x="1509960" y="2494778"/>
            <a:ext cx="324922" cy="344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rot="1964608">
            <a:off x="821552" y="2506196"/>
            <a:ext cx="345169" cy="3216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1090101" y="914400"/>
            <a:ext cx="496852" cy="1288431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14400" y="23622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2494740">
            <a:off x="1112592" y="1246042"/>
            <a:ext cx="234951" cy="2290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12494740">
            <a:off x="1336502" y="1246747"/>
            <a:ext cx="235515" cy="219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052501" y="914400"/>
            <a:ext cx="496852" cy="1288431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876800" y="23622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12494740">
            <a:off x="5074992" y="1246042"/>
            <a:ext cx="234951" cy="2290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 rot="12494740">
            <a:off x="5298902" y="1246747"/>
            <a:ext cx="235515" cy="219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hord 103"/>
          <p:cNvSpPr/>
          <p:nvPr/>
        </p:nvSpPr>
        <p:spPr>
          <a:xfrm rot="18855351">
            <a:off x="5090864" y="1299430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hord 105"/>
          <p:cNvSpPr/>
          <p:nvPr/>
        </p:nvSpPr>
        <p:spPr>
          <a:xfrm rot="7807541">
            <a:off x="5302027" y="1229109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 rot="12494740">
            <a:off x="4786559" y="2266177"/>
            <a:ext cx="324922" cy="344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 rot="1964608">
            <a:off x="5469752" y="2734795"/>
            <a:ext cx="345169" cy="3216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hord 106"/>
          <p:cNvSpPr/>
          <p:nvPr/>
        </p:nvSpPr>
        <p:spPr>
          <a:xfrm rot="8438926">
            <a:off x="5070714" y="1227636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hord 107"/>
          <p:cNvSpPr/>
          <p:nvPr/>
        </p:nvSpPr>
        <p:spPr>
          <a:xfrm rot="18855351">
            <a:off x="5293021" y="1290851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 rot="20666238">
            <a:off x="2754530" y="805031"/>
            <a:ext cx="496852" cy="1288431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667000" y="22098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 rot="12494740">
            <a:off x="2737348" y="1232394"/>
            <a:ext cx="234951" cy="2290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12494740">
            <a:off x="2970702" y="1167605"/>
            <a:ext cx="235515" cy="219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hord 112"/>
          <p:cNvSpPr/>
          <p:nvPr/>
        </p:nvSpPr>
        <p:spPr>
          <a:xfrm rot="17625603">
            <a:off x="2979413" y="1177287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rot="12494740">
            <a:off x="3338760" y="2494779"/>
            <a:ext cx="324922" cy="344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rot="1964608">
            <a:off x="2345551" y="1058397"/>
            <a:ext cx="345169" cy="3216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hord 115"/>
          <p:cNvSpPr/>
          <p:nvPr/>
        </p:nvSpPr>
        <p:spPr>
          <a:xfrm rot="7948014">
            <a:off x="2953944" y="1104532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590800" y="32004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Ask a question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648200" y="6477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Political views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81800" y="32766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Happy birthday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590800" y="65810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Bash your ex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33400" y="6477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Band’s music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324600" y="3857625"/>
            <a:ext cx="2362200" cy="269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905000" y="457200"/>
            <a:ext cx="2362200" cy="269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0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1090101" y="762000"/>
            <a:ext cx="496852" cy="1288431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14400" y="22098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rot="12494740">
            <a:off x="1112592" y="1093642"/>
            <a:ext cx="234951" cy="2290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12494740">
            <a:off x="1336502" y="1094347"/>
            <a:ext cx="235515" cy="219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hord 58"/>
          <p:cNvSpPr/>
          <p:nvPr/>
        </p:nvSpPr>
        <p:spPr>
          <a:xfrm rot="7077584">
            <a:off x="1115978" y="1077581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hord 61"/>
          <p:cNvSpPr/>
          <p:nvPr/>
        </p:nvSpPr>
        <p:spPr>
          <a:xfrm rot="9744076">
            <a:off x="1340802" y="1076321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12494740">
            <a:off x="1509959" y="2647178"/>
            <a:ext cx="324922" cy="344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1964608">
            <a:off x="821551" y="2658595"/>
            <a:ext cx="345169" cy="3216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 rot="3665211">
            <a:off x="3102600" y="1027713"/>
            <a:ext cx="496852" cy="1288431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667000" y="22098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12494740">
            <a:off x="3293836" y="1366111"/>
            <a:ext cx="234951" cy="2290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12494740">
            <a:off x="3397329" y="1548184"/>
            <a:ext cx="235515" cy="219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hord 67"/>
          <p:cNvSpPr/>
          <p:nvPr/>
        </p:nvSpPr>
        <p:spPr>
          <a:xfrm rot="769446">
            <a:off x="3374471" y="1563870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2494740">
            <a:off x="3338760" y="2570978"/>
            <a:ext cx="324922" cy="344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1964608">
            <a:off x="2574152" y="2582395"/>
            <a:ext cx="345169" cy="3216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 rot="1964608">
            <a:off x="4402951" y="1439396"/>
            <a:ext cx="345169" cy="321608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910807" y="1273360"/>
            <a:ext cx="450996" cy="864020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724400" y="22098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12494740">
            <a:off x="5548560" y="1427979"/>
            <a:ext cx="324922" cy="344443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 rot="10800000">
            <a:off x="4907028" y="1419461"/>
            <a:ext cx="235515" cy="109735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 rot="11044568">
            <a:off x="5135445" y="1420136"/>
            <a:ext cx="235515" cy="109504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hord 106"/>
          <p:cNvSpPr/>
          <p:nvPr/>
        </p:nvSpPr>
        <p:spPr>
          <a:xfrm rot="19001545">
            <a:off x="4910722" y="1381243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hord 107"/>
          <p:cNvSpPr/>
          <p:nvPr/>
        </p:nvSpPr>
        <p:spPr>
          <a:xfrm rot="19001545">
            <a:off x="5131134" y="1382502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rot="12494740">
            <a:off x="7758360" y="1427979"/>
            <a:ext cx="324922" cy="344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 rot="1964608">
            <a:off x="6460352" y="1439396"/>
            <a:ext cx="345169" cy="3216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7033701" y="838200"/>
            <a:ext cx="496852" cy="1288431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858000" y="22860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 rot="12494740">
            <a:off x="7056192" y="1169842"/>
            <a:ext cx="234951" cy="2290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rot="12494740">
            <a:off x="7280102" y="1170547"/>
            <a:ext cx="235515" cy="219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rot="12494740">
            <a:off x="1509960" y="5390378"/>
            <a:ext cx="324922" cy="344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rot="1964608">
            <a:off x="821552" y="5401796"/>
            <a:ext cx="345169" cy="3216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1090101" y="3810000"/>
            <a:ext cx="496852" cy="1288431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914400" y="52578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 rot="12494740">
            <a:off x="1112592" y="4141642"/>
            <a:ext cx="234951" cy="2290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 rot="12494740">
            <a:off x="1336502" y="4142347"/>
            <a:ext cx="235515" cy="219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hord 120"/>
          <p:cNvSpPr/>
          <p:nvPr/>
        </p:nvSpPr>
        <p:spPr>
          <a:xfrm rot="8449897">
            <a:off x="1113247" y="4086028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hord 121"/>
          <p:cNvSpPr/>
          <p:nvPr/>
        </p:nvSpPr>
        <p:spPr>
          <a:xfrm rot="7942030">
            <a:off x="1329880" y="4081620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2766501" y="3810000"/>
            <a:ext cx="496852" cy="1288431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590800" y="52578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 rot="12494740">
            <a:off x="2788992" y="4141642"/>
            <a:ext cx="234951" cy="2290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 rot="12494740">
            <a:off x="3012902" y="4142347"/>
            <a:ext cx="235515" cy="219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hord 128"/>
          <p:cNvSpPr/>
          <p:nvPr/>
        </p:nvSpPr>
        <p:spPr>
          <a:xfrm rot="7498942">
            <a:off x="2789647" y="4086028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hord 129"/>
          <p:cNvSpPr/>
          <p:nvPr/>
        </p:nvSpPr>
        <p:spPr>
          <a:xfrm rot="8825821">
            <a:off x="3006280" y="4081620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 rot="1964608">
            <a:off x="2497951" y="5401796"/>
            <a:ext cx="345169" cy="3216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 rot="12494740">
            <a:off x="3186360" y="5390378"/>
            <a:ext cx="324922" cy="344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4442901" y="3886200"/>
            <a:ext cx="496852" cy="1288431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267200" y="53340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rot="12494740">
            <a:off x="4465392" y="4217842"/>
            <a:ext cx="234951" cy="2290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 rot="12494740">
            <a:off x="4689302" y="4218547"/>
            <a:ext cx="235515" cy="219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hord 153"/>
          <p:cNvSpPr/>
          <p:nvPr/>
        </p:nvSpPr>
        <p:spPr>
          <a:xfrm rot="18537234">
            <a:off x="4465816" y="4238532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hord 154"/>
          <p:cNvSpPr/>
          <p:nvPr/>
        </p:nvSpPr>
        <p:spPr>
          <a:xfrm rot="19237240">
            <a:off x="4692126" y="4242837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 rot="1964608">
            <a:off x="4402950" y="5477996"/>
            <a:ext cx="345169" cy="3216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 rot="12494740">
            <a:off x="4634158" y="5466578"/>
            <a:ext cx="324922" cy="344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8035007" y="4245160"/>
            <a:ext cx="450996" cy="864020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7848600" y="51816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 rot="12494740">
            <a:off x="8207602" y="5161778"/>
            <a:ext cx="324922" cy="344443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 rot="10800000">
            <a:off x="8034376" y="4468719"/>
            <a:ext cx="235515" cy="109735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 rot="11044568">
            <a:off x="8262793" y="4469394"/>
            <a:ext cx="235515" cy="109504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Chord 171"/>
          <p:cNvSpPr/>
          <p:nvPr/>
        </p:nvSpPr>
        <p:spPr>
          <a:xfrm rot="19001545">
            <a:off x="8038070" y="4430501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Chord 172"/>
          <p:cNvSpPr/>
          <p:nvPr/>
        </p:nvSpPr>
        <p:spPr>
          <a:xfrm rot="19001545">
            <a:off x="8258482" y="4431760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 rot="1964608">
            <a:off x="7976393" y="5173195"/>
            <a:ext cx="345169" cy="321608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964608">
            <a:off x="6513880" y="5676369"/>
            <a:ext cx="345169" cy="3216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 rot="3785006">
            <a:off x="6458260" y="3983729"/>
            <a:ext cx="496852" cy="1288431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867400" y="51816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12494740">
            <a:off x="6822016" y="4613959"/>
            <a:ext cx="234951" cy="2290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hord 74"/>
          <p:cNvSpPr/>
          <p:nvPr/>
        </p:nvSpPr>
        <p:spPr>
          <a:xfrm rot="10800000">
            <a:off x="6815138" y="4600575"/>
            <a:ext cx="247651" cy="247650"/>
          </a:xfrm>
          <a:prstGeom prst="chord">
            <a:avLst>
              <a:gd name="adj1" fmla="val 2700000"/>
              <a:gd name="adj2" fmla="val 16659236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12494740">
            <a:off x="6310560" y="5695179"/>
            <a:ext cx="324922" cy="344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24575" y="552450"/>
            <a:ext cx="2362200" cy="269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05200" y="3581400"/>
            <a:ext cx="2362200" cy="269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0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 rot="1964608">
            <a:off x="3107552" y="2201396"/>
            <a:ext cx="345169" cy="3216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2494740">
            <a:off x="671760" y="2113778"/>
            <a:ext cx="324922" cy="344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964608">
            <a:off x="1354952" y="2125196"/>
            <a:ext cx="345169" cy="3216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37701" y="457200"/>
            <a:ext cx="496852" cy="1288431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000" y="19050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2494740">
            <a:off x="960192" y="788842"/>
            <a:ext cx="234951" cy="2290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2494740">
            <a:off x="1184102" y="789547"/>
            <a:ext cx="235515" cy="219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/>
          <p:cNvSpPr/>
          <p:nvPr/>
        </p:nvSpPr>
        <p:spPr>
          <a:xfrm rot="7807541">
            <a:off x="1182407" y="714583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ord 9"/>
          <p:cNvSpPr/>
          <p:nvPr/>
        </p:nvSpPr>
        <p:spPr>
          <a:xfrm rot="8438926">
            <a:off x="970203" y="722811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43998" y="1924522"/>
            <a:ext cx="173182" cy="457200"/>
          </a:xfrm>
          <a:custGeom>
            <a:avLst/>
            <a:gdLst>
              <a:gd name="connsiteX0" fmla="*/ 241825 w 249382"/>
              <a:gd name="connsiteY0" fmla="*/ 0 h 687690"/>
              <a:gd name="connsiteX1" fmla="*/ 120912 w 249382"/>
              <a:gd name="connsiteY1" fmla="*/ 158698 h 687690"/>
              <a:gd name="connsiteX2" fmla="*/ 249382 w 249382"/>
              <a:gd name="connsiteY2" fmla="*/ 272053 h 687690"/>
              <a:gd name="connsiteX3" fmla="*/ 188925 w 249382"/>
              <a:gd name="connsiteY3" fmla="*/ 687690 h 687690"/>
              <a:gd name="connsiteX4" fmla="*/ 0 w 249382"/>
              <a:gd name="connsiteY4" fmla="*/ 113356 h 687690"/>
              <a:gd name="connsiteX5" fmla="*/ 241825 w 249382"/>
              <a:gd name="connsiteY5" fmla="*/ 0 h 68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382" h="687690">
                <a:moveTo>
                  <a:pt x="241825" y="0"/>
                </a:moveTo>
                <a:lnTo>
                  <a:pt x="120912" y="158698"/>
                </a:lnTo>
                <a:lnTo>
                  <a:pt x="249382" y="272053"/>
                </a:lnTo>
                <a:lnTo>
                  <a:pt x="188925" y="687690"/>
                </a:lnTo>
                <a:lnTo>
                  <a:pt x="0" y="113356"/>
                </a:lnTo>
                <a:lnTo>
                  <a:pt x="2418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H="1">
            <a:off x="1227387" y="1920114"/>
            <a:ext cx="173182" cy="457200"/>
          </a:xfrm>
          <a:custGeom>
            <a:avLst/>
            <a:gdLst>
              <a:gd name="connsiteX0" fmla="*/ 241825 w 249382"/>
              <a:gd name="connsiteY0" fmla="*/ 0 h 687690"/>
              <a:gd name="connsiteX1" fmla="*/ 120912 w 249382"/>
              <a:gd name="connsiteY1" fmla="*/ 158698 h 687690"/>
              <a:gd name="connsiteX2" fmla="*/ 249382 w 249382"/>
              <a:gd name="connsiteY2" fmla="*/ 272053 h 687690"/>
              <a:gd name="connsiteX3" fmla="*/ 188925 w 249382"/>
              <a:gd name="connsiteY3" fmla="*/ 687690 h 687690"/>
              <a:gd name="connsiteX4" fmla="*/ 0 w 249382"/>
              <a:gd name="connsiteY4" fmla="*/ 113356 h 687690"/>
              <a:gd name="connsiteX5" fmla="*/ 241825 w 249382"/>
              <a:gd name="connsiteY5" fmla="*/ 0 h 68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382" h="687690">
                <a:moveTo>
                  <a:pt x="241825" y="0"/>
                </a:moveTo>
                <a:lnTo>
                  <a:pt x="120912" y="158698"/>
                </a:lnTo>
                <a:lnTo>
                  <a:pt x="249382" y="272053"/>
                </a:lnTo>
                <a:lnTo>
                  <a:pt x="188925" y="687690"/>
                </a:lnTo>
                <a:lnTo>
                  <a:pt x="0" y="113356"/>
                </a:lnTo>
                <a:lnTo>
                  <a:pt x="2418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3931" y="802481"/>
            <a:ext cx="209550" cy="20955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lock Arc 18"/>
          <p:cNvSpPr/>
          <p:nvPr/>
        </p:nvSpPr>
        <p:spPr>
          <a:xfrm>
            <a:off x="1112043" y="821531"/>
            <a:ext cx="152400" cy="152400"/>
          </a:xfrm>
          <a:prstGeom prst="blockArc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0" y="2895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Government spying suspicion</a:t>
            </a:r>
          </a:p>
        </p:txBody>
      </p:sp>
      <p:sp>
        <p:nvSpPr>
          <p:cNvPr id="21" name="Rounded Rectangle 20"/>
          <p:cNvSpPr/>
          <p:nvPr/>
        </p:nvSpPr>
        <p:spPr>
          <a:xfrm rot="20890134">
            <a:off x="2565204" y="494449"/>
            <a:ext cx="496852" cy="1288431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14600" y="19050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2494740">
            <a:off x="2425879" y="897185"/>
            <a:ext cx="235515" cy="2194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ord 25"/>
          <p:cNvSpPr/>
          <p:nvPr/>
        </p:nvSpPr>
        <p:spPr>
          <a:xfrm rot="8701081">
            <a:off x="2429004" y="882722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2494740">
            <a:off x="2500560" y="1427979"/>
            <a:ext cx="324922" cy="344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ord 29"/>
          <p:cNvSpPr/>
          <p:nvPr/>
        </p:nvSpPr>
        <p:spPr>
          <a:xfrm rot="20020546">
            <a:off x="2432404" y="893694"/>
            <a:ext cx="231856" cy="229567"/>
          </a:xfrm>
          <a:prstGeom prst="chord">
            <a:avLst>
              <a:gd name="adj1" fmla="val 2700000"/>
              <a:gd name="adj2" fmla="val 10611194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12494740">
            <a:off x="2618999" y="918520"/>
            <a:ext cx="234951" cy="2290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hord 28"/>
          <p:cNvSpPr/>
          <p:nvPr/>
        </p:nvSpPr>
        <p:spPr>
          <a:xfrm rot="7625082">
            <a:off x="2614718" y="878684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hord 24"/>
          <p:cNvSpPr/>
          <p:nvPr/>
        </p:nvSpPr>
        <p:spPr>
          <a:xfrm rot="19301509">
            <a:off x="2617409" y="941746"/>
            <a:ext cx="231856" cy="22956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362200" y="2895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Government spying suspicion</a:t>
            </a:r>
          </a:p>
        </p:txBody>
      </p:sp>
      <p:sp>
        <p:nvSpPr>
          <p:cNvPr id="32" name="Oval 31"/>
          <p:cNvSpPr/>
          <p:nvPr/>
        </p:nvSpPr>
        <p:spPr>
          <a:xfrm>
            <a:off x="1197769" y="792955"/>
            <a:ext cx="209550" cy="20955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780061">
            <a:off x="896342" y="843625"/>
            <a:ext cx="138113" cy="45719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0827111">
            <a:off x="1334492" y="838864"/>
            <a:ext cx="138113" cy="45719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2494740">
            <a:off x="4938960" y="2189978"/>
            <a:ext cx="324922" cy="344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964608">
            <a:off x="4250552" y="2201396"/>
            <a:ext cx="345169" cy="3216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519101" y="609600"/>
            <a:ext cx="496852" cy="1288431"/>
          </a:xfrm>
          <a:prstGeom prst="roundRect">
            <a:avLst>
              <a:gd name="adj" fmla="val 50000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43400" y="2057400"/>
            <a:ext cx="838200" cy="838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2494740">
            <a:off x="4589548" y="854993"/>
            <a:ext cx="352827" cy="3480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hord 40"/>
          <p:cNvSpPr/>
          <p:nvPr/>
        </p:nvSpPr>
        <p:spPr>
          <a:xfrm rot="9358858">
            <a:off x="4582887" y="829921"/>
            <a:ext cx="221464" cy="212001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12494740">
            <a:off x="4678905" y="943127"/>
            <a:ext cx="164466" cy="171144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hord 42"/>
          <p:cNvSpPr/>
          <p:nvPr/>
        </p:nvSpPr>
        <p:spPr>
          <a:xfrm rot="6980287">
            <a:off x="4665103" y="847514"/>
            <a:ext cx="308792" cy="178787"/>
          </a:xfrm>
          <a:prstGeom prst="chord">
            <a:avLst>
              <a:gd name="adj1" fmla="val 2700000"/>
              <a:gd name="adj2" fmla="val 13345778"/>
            </a:avLst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34A0C2"/>
              </a:clrFrom>
              <a:clrTo>
                <a:srgbClr val="34A0C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342" y="61086"/>
            <a:ext cx="29146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34A0C2"/>
              </a:clrFrom>
              <a:clrTo>
                <a:srgbClr val="34A0C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0043" y="17633"/>
            <a:ext cx="29432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34A0C2"/>
              </a:clrFrom>
              <a:clrTo>
                <a:srgbClr val="34A0C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8900" y="68722"/>
            <a:ext cx="29432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34A0C2"/>
              </a:clrFrom>
              <a:clrTo>
                <a:srgbClr val="34A0C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68" y="3480286"/>
            <a:ext cx="29337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C789A"/>
              </a:clrFrom>
              <a:clrTo>
                <a:srgbClr val="0C78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08457" y="3418137"/>
            <a:ext cx="29241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5265</TotalTime>
  <Words>18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kczaja</dc:creator>
  <cp:lastModifiedBy>kczaja</cp:lastModifiedBy>
  <cp:revision>60</cp:revision>
  <dcterms:created xsi:type="dcterms:W3CDTF">2014-03-05T18:52:25Z</dcterms:created>
  <dcterms:modified xsi:type="dcterms:W3CDTF">2014-04-10T15:03:08Z</dcterms:modified>
</cp:coreProperties>
</file>