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2E5"/>
    <a:srgbClr val="AFC4D1"/>
    <a:srgbClr val="C3CED1"/>
    <a:srgbClr val="96C8FE"/>
    <a:srgbClr val="70DCFE"/>
    <a:srgbClr val="34A0C2"/>
    <a:srgbClr val="0C789A"/>
    <a:srgbClr val="EBF6F9"/>
    <a:srgbClr val="3434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98BD-6F2F-4EAC-B04A-0CE7C1C7437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DFE9-79C1-49F0-9628-7802B458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981200" y="838200"/>
            <a:ext cx="5562600" cy="5181600"/>
          </a:xfrm>
          <a:prstGeom prst="wedgeRoundRectCallout">
            <a:avLst>
              <a:gd name="adj1" fmla="val -65257"/>
              <a:gd name="adj2" fmla="val 22518"/>
              <a:gd name="adj3" fmla="val 16667"/>
            </a:avLst>
          </a:prstGeom>
          <a:solidFill>
            <a:srgbClr val="D7E2E5"/>
          </a:solidFill>
          <a:ln w="50800" cap="flat">
            <a:solidFill>
              <a:srgbClr val="343434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981200" y="838200"/>
            <a:ext cx="5562600" cy="5181600"/>
          </a:xfrm>
          <a:prstGeom prst="wedgeRoundRectCallout">
            <a:avLst>
              <a:gd name="adj1" fmla="val -65257"/>
              <a:gd name="adj2" fmla="val 22518"/>
              <a:gd name="adj3" fmla="val 16667"/>
            </a:avLst>
          </a:prstGeom>
          <a:solidFill>
            <a:srgbClr val="D7E2E5"/>
          </a:solidFill>
          <a:ln w="50800" cap="flat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9742" y="695246"/>
            <a:ext cx="6733309" cy="5478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981200" y="838200"/>
            <a:ext cx="3886200" cy="5181600"/>
          </a:xfrm>
          <a:prstGeom prst="wedgeRoundRectCallout">
            <a:avLst>
              <a:gd name="adj1" fmla="val -65257"/>
              <a:gd name="adj2" fmla="val 22518"/>
              <a:gd name="adj3" fmla="val 16667"/>
            </a:avLst>
          </a:prstGeom>
          <a:solidFill>
            <a:srgbClr val="D7E2E5"/>
          </a:solidFill>
          <a:ln w="50800" cap="flat">
            <a:solidFill>
              <a:srgbClr val="343434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14600" y="762000"/>
            <a:ext cx="3891237" cy="5184750"/>
          </a:xfrm>
          <a:prstGeom prst="roundRect">
            <a:avLst/>
          </a:prstGeom>
          <a:solidFill>
            <a:srgbClr val="D7E2E5"/>
          </a:solidFill>
          <a:ln w="50800">
            <a:solidFill>
              <a:srgbClr val="34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C789A"/>
              </a:clrFrom>
              <a:clrTo>
                <a:srgbClr val="0C78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950" y="0"/>
            <a:ext cx="8420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kczaja</dc:creator>
  <cp:lastModifiedBy>kczaja</cp:lastModifiedBy>
  <cp:revision>25</cp:revision>
  <dcterms:created xsi:type="dcterms:W3CDTF">2014-02-25T19:07:43Z</dcterms:created>
  <dcterms:modified xsi:type="dcterms:W3CDTF">2014-04-10T14:46:43Z</dcterms:modified>
</cp:coreProperties>
</file>