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75" r:id="rId3"/>
    <p:sldId id="272" r:id="rId4"/>
    <p:sldId id="274" r:id="rId5"/>
    <p:sldId id="276" r:id="rId6"/>
    <p:sldId id="273" r:id="rId7"/>
    <p:sldId id="258" r:id="rId8"/>
    <p:sldId id="324" r:id="rId9"/>
    <p:sldId id="336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5" r:id="rId22"/>
    <p:sldId id="354" r:id="rId23"/>
    <p:sldId id="356" r:id="rId24"/>
    <p:sldId id="357" r:id="rId25"/>
    <p:sldId id="358" r:id="rId26"/>
    <p:sldId id="359" r:id="rId27"/>
    <p:sldId id="360" r:id="rId28"/>
    <p:sldId id="339" r:id="rId29"/>
    <p:sldId id="34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37" r:id="rId41"/>
    <p:sldId id="342" r:id="rId42"/>
    <p:sldId id="371" r:id="rId43"/>
    <p:sldId id="372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8DA31F3-AD8B-4C2A-A81A-04785F9ADF72}">
          <p14:sldIdLst>
            <p14:sldId id="256"/>
            <p14:sldId id="275"/>
            <p14:sldId id="272"/>
            <p14:sldId id="274"/>
            <p14:sldId id="276"/>
            <p14:sldId id="273"/>
            <p14:sldId id="258"/>
            <p14:sldId id="324"/>
            <p14:sldId id="336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5"/>
            <p14:sldId id="354"/>
            <p14:sldId id="356"/>
            <p14:sldId id="357"/>
            <p14:sldId id="358"/>
            <p14:sldId id="359"/>
            <p14:sldId id="360"/>
            <p14:sldId id="339"/>
            <p14:sldId id="34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37"/>
            <p14:sldId id="342"/>
            <p14:sldId id="371"/>
            <p14:sldId id="3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BFE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75" autoAdjust="0"/>
    <p:restoredTop sz="88816" autoAdjust="0"/>
  </p:normalViewPr>
  <p:slideViewPr>
    <p:cSldViewPr snapToGrid="0">
      <p:cViewPr varScale="1">
        <p:scale>
          <a:sx n="93" d="100"/>
          <a:sy n="93" d="100"/>
        </p:scale>
        <p:origin x="90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1B620EA-F5C8-4A80-9119-B891D389AE17}" type="datetimeFigureOut">
              <a:rPr lang="ko-KR" altLang="en-US" smtClean="0"/>
              <a:pPr/>
              <a:t>2022-06-13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F7046EC-C15E-4629-B50B-A961BC5E888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336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5167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00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8144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9033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5716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6753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5608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IL2CPP</a:t>
            </a:r>
            <a:r>
              <a:rPr lang="ko-KR" altLang="en-US" dirty="0"/>
              <a:t> 사용하려면 </a:t>
            </a:r>
            <a:r>
              <a:rPr lang="en-US" altLang="ko-KR" dirty="0" err="1"/>
              <a:t>Andorid</a:t>
            </a:r>
            <a:r>
              <a:rPr lang="en-US" altLang="ko-KR" dirty="0"/>
              <a:t> NDK</a:t>
            </a:r>
            <a:r>
              <a:rPr lang="ko-KR" altLang="en-US" dirty="0"/>
              <a:t>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801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마켓에 출시 </a:t>
            </a:r>
            <a:r>
              <a:rPr lang="ko-KR" altLang="en-US" dirty="0" err="1"/>
              <a:t>할때는</a:t>
            </a:r>
            <a:r>
              <a:rPr lang="ko-KR" altLang="en-US" dirty="0"/>
              <a:t> 마켓에서 </a:t>
            </a:r>
            <a:r>
              <a:rPr lang="ko-KR" altLang="en-US" dirty="0" err="1"/>
              <a:t>키스트어</a:t>
            </a:r>
            <a:r>
              <a:rPr lang="ko-KR" altLang="en-US" dirty="0"/>
              <a:t> 생성하여 첨부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키를</a:t>
            </a:r>
            <a:r>
              <a:rPr lang="en-US" altLang="ko-KR" dirty="0"/>
              <a:t> </a:t>
            </a:r>
            <a:r>
              <a:rPr lang="ko-KR" altLang="en-US" dirty="0"/>
              <a:t>지정하지 않으면 디버그용 키가 사용됨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디버그용 키는 테스트 빌드용으로 앱을 </a:t>
            </a:r>
            <a:r>
              <a:rPr lang="ko-KR" altLang="en-US" dirty="0" err="1"/>
              <a:t>배포할때는</a:t>
            </a:r>
            <a:r>
              <a:rPr lang="ko-KR" altLang="en-US" dirty="0"/>
              <a:t> 사용 불가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72105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마켓에 출시 </a:t>
            </a:r>
            <a:r>
              <a:rPr lang="ko-KR" altLang="en-US" dirty="0" err="1"/>
              <a:t>할때는</a:t>
            </a:r>
            <a:r>
              <a:rPr lang="ko-KR" altLang="en-US" dirty="0"/>
              <a:t> 마켓에서 </a:t>
            </a:r>
            <a:r>
              <a:rPr lang="ko-KR" altLang="en-US" dirty="0" err="1"/>
              <a:t>키스트어</a:t>
            </a:r>
            <a:r>
              <a:rPr lang="ko-KR" altLang="en-US" dirty="0"/>
              <a:t> 등록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키를</a:t>
            </a:r>
            <a:r>
              <a:rPr lang="en-US" altLang="ko-KR" dirty="0"/>
              <a:t> </a:t>
            </a:r>
            <a:r>
              <a:rPr lang="ko-KR" altLang="en-US" dirty="0"/>
              <a:t>지정하지 않으면 디버그용 키가 사용됨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디버그용 키는 테스트 빌드용으로 앱을 </a:t>
            </a:r>
            <a:r>
              <a:rPr lang="ko-KR" altLang="en-US" dirty="0" err="1"/>
              <a:t>배포할때는</a:t>
            </a:r>
            <a:r>
              <a:rPr lang="ko-KR" altLang="en-US" dirty="0"/>
              <a:t> 사용 불가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1353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마켓에 출시 </a:t>
            </a:r>
            <a:r>
              <a:rPr lang="ko-KR" altLang="en-US" dirty="0" err="1"/>
              <a:t>할때는</a:t>
            </a:r>
            <a:r>
              <a:rPr lang="ko-KR" altLang="en-US" dirty="0"/>
              <a:t> 마켓에서 </a:t>
            </a:r>
            <a:r>
              <a:rPr lang="ko-KR" altLang="en-US" dirty="0" err="1"/>
              <a:t>키스트어</a:t>
            </a:r>
            <a:r>
              <a:rPr lang="ko-KR" altLang="en-US" dirty="0"/>
              <a:t> 등록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키를</a:t>
            </a:r>
            <a:r>
              <a:rPr lang="en-US" altLang="ko-KR" dirty="0"/>
              <a:t> </a:t>
            </a:r>
            <a:r>
              <a:rPr lang="ko-KR" altLang="en-US" dirty="0"/>
              <a:t>지정하지 않으면 디버그용 키가 사용됨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디버그용 키는 테스트 빌드용으로 앱을 </a:t>
            </a:r>
            <a:r>
              <a:rPr lang="ko-KR" altLang="en-US" dirty="0" err="1"/>
              <a:t>배포할때는</a:t>
            </a:r>
            <a:r>
              <a:rPr lang="ko-KR" altLang="en-US" dirty="0"/>
              <a:t> 사용 불가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4097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8897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마켓에 출시 </a:t>
            </a:r>
            <a:r>
              <a:rPr lang="ko-KR" altLang="en-US" dirty="0" err="1"/>
              <a:t>할때는</a:t>
            </a:r>
            <a:r>
              <a:rPr lang="ko-KR" altLang="en-US" dirty="0"/>
              <a:t> 마켓에서 </a:t>
            </a:r>
            <a:r>
              <a:rPr lang="ko-KR" altLang="en-US" dirty="0" err="1"/>
              <a:t>키스트어</a:t>
            </a:r>
            <a:r>
              <a:rPr lang="ko-KR" altLang="en-US" dirty="0"/>
              <a:t> 등록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키를</a:t>
            </a:r>
            <a:r>
              <a:rPr lang="en-US" altLang="ko-KR" dirty="0"/>
              <a:t> </a:t>
            </a:r>
            <a:r>
              <a:rPr lang="ko-KR" altLang="en-US" dirty="0"/>
              <a:t>지정하지 않으면 디버그용 키가 사용됨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디버그용 키는 테스트 빌드용으로 앱을 </a:t>
            </a:r>
            <a:r>
              <a:rPr lang="ko-KR" altLang="en-US" dirty="0" err="1"/>
              <a:t>배포할때는</a:t>
            </a:r>
            <a:r>
              <a:rPr lang="ko-KR" altLang="en-US" dirty="0"/>
              <a:t> 사용 불가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4603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79772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77918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https://www.programcreek.com/java-api-examples/?class=com.unity3d.player.UnityPlayer&amp;method=UnitySendMessage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52498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92222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19948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18901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38734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AppleID</a:t>
            </a:r>
            <a:r>
              <a:rPr lang="ko-KR" altLang="en-US" dirty="0"/>
              <a:t>가 유로 개발자 프로그램에 등록이 안된 경우 다음의 제약 사항이 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개발자 팀 서명은 </a:t>
            </a:r>
            <a:r>
              <a:rPr lang="en-US" altLang="ko-KR" dirty="0"/>
              <a:t>1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 err="1"/>
              <a:t>프로비저닝</a:t>
            </a:r>
            <a:r>
              <a:rPr lang="ko-KR" altLang="en-US" dirty="0"/>
              <a:t> 프로파일은 </a:t>
            </a:r>
            <a:r>
              <a:rPr lang="en-US" altLang="ko-KR" dirty="0"/>
              <a:t>1</a:t>
            </a:r>
            <a:r>
              <a:rPr lang="ko-KR" altLang="en-US" dirty="0"/>
              <a:t>주 후 만료 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앱 하나를 장치 하나에서만 테스트 할 수 있음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App Store Connect </a:t>
            </a:r>
            <a:r>
              <a:rPr lang="ko-KR" altLang="en-US" dirty="0"/>
              <a:t>서비스 중 일부만 사용할 수 있음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6055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AppleID</a:t>
            </a:r>
            <a:r>
              <a:rPr lang="ko-KR" altLang="en-US" dirty="0"/>
              <a:t>가 유로 개발자 프로그램에 등록이 안된 경우 다음의 제약 사항이 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개발자 팀 서명은 </a:t>
            </a:r>
            <a:r>
              <a:rPr lang="en-US" altLang="ko-KR" dirty="0"/>
              <a:t>1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 err="1"/>
              <a:t>프로비저닝</a:t>
            </a:r>
            <a:r>
              <a:rPr lang="ko-KR" altLang="en-US" dirty="0"/>
              <a:t> 프로파일은 </a:t>
            </a:r>
            <a:r>
              <a:rPr lang="en-US" altLang="ko-KR" dirty="0"/>
              <a:t>1</a:t>
            </a:r>
            <a:r>
              <a:rPr lang="ko-KR" altLang="en-US" dirty="0"/>
              <a:t>주 후 만료 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앱 하나를 장치 하나에서만 테스트 할 수 있음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App Store Connect </a:t>
            </a:r>
            <a:r>
              <a:rPr lang="ko-KR" altLang="en-US" dirty="0"/>
              <a:t>서비스 중 일부만 사용할 수 있음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서비스 사용할 수 없음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Apple Play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게임</a:t>
            </a:r>
            <a:r>
              <a:rPr lang="en-US" altLang="ko-KR" dirty="0"/>
              <a:t> </a:t>
            </a:r>
            <a:r>
              <a:rPr lang="ko-KR" altLang="en-US" dirty="0"/>
              <a:t>센터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iCloud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인앱</a:t>
            </a:r>
            <a:r>
              <a:rPr lang="en-US" altLang="ko-KR" dirty="0"/>
              <a:t> </a:t>
            </a:r>
            <a:r>
              <a:rPr lang="ko-KR" altLang="en-US" dirty="0"/>
              <a:t>구매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푸시 알림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2550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8707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54351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iOS</a:t>
            </a:r>
            <a:r>
              <a:rPr lang="ko-KR" altLang="en-US" dirty="0"/>
              <a:t>는 현재 정책상  모든 앱이 </a:t>
            </a:r>
            <a:r>
              <a:rPr lang="en-US" altLang="ko-KR" dirty="0"/>
              <a:t>64</a:t>
            </a:r>
            <a:r>
              <a:rPr lang="ko-KR" altLang="en-US" dirty="0"/>
              <a:t>비트 지원해야 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IL2CPP, AMD64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30083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58201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4249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92825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60542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0165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2269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64776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9198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23288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8237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002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211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610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9212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4747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9128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B996B13-8DFD-4D18-8FAD-42BE202248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6000" y="4354393"/>
            <a:ext cx="2867025" cy="17716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130000"/>
              </a:lnSpc>
              <a:buFontTx/>
              <a:buNone/>
              <a:defRPr lang="ko-KR" altLang="en-US" sz="24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스퀘어" panose="020B0600000101010101" pitchFamily="50" charset="-12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0" indent="0" algn="l" defTabSz="914400" rtl="0" eaLnBrk="1" latinLnBrk="1" hangingPunct="1">
              <a:lnSpc>
                <a:spcPct val="130000"/>
              </a:lnSpc>
              <a:buFontTx/>
              <a:buNone/>
              <a:defRPr lang="ko-KR" altLang="en-US" sz="20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스퀘어" panose="020B0600000101010101" pitchFamily="50" charset="-127"/>
                <a:cs typeface="Arial" panose="020B0604020202020204" pitchFamily="34" charset="0"/>
              </a:defRPr>
            </a:lvl3pPr>
            <a:lvl4pPr marL="0" indent="0" algn="l" defTabSz="914400" rtl="0" eaLnBrk="1" latinLnBrk="1" hangingPunct="1">
              <a:lnSpc>
                <a:spcPct val="130000"/>
              </a:lnSpc>
              <a:buFontTx/>
              <a:buNone/>
              <a:defRPr lang="ko-KR" altLang="en-US" sz="18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스퀘어" panose="020B0600000101010101" pitchFamily="50" charset="-127"/>
                <a:cs typeface="Arial" panose="020B0604020202020204" pitchFamily="34" charset="0"/>
              </a:defRPr>
            </a:lvl4pPr>
          </a:lstStyle>
          <a:p>
            <a:pPr lvl="0"/>
            <a:r>
              <a:rPr lang="en-US" altLang="ko-KR" dirty="0"/>
              <a:t>Name</a:t>
            </a:r>
            <a:endParaRPr lang="ko-KR" altLang="en-US" dirty="0"/>
          </a:p>
          <a:p>
            <a:pPr lvl="2"/>
            <a:r>
              <a:rPr lang="en-US" altLang="ko-KR" dirty="0"/>
              <a:t>2021.03.02</a:t>
            </a:r>
            <a:endParaRPr lang="ko-KR" altLang="en-US" dirty="0"/>
          </a:p>
          <a:p>
            <a:pPr lvl="3"/>
            <a:r>
              <a:rPr lang="en-US" altLang="ko-KR" dirty="0"/>
              <a:t>Email address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16C8E4F-6B55-4687-9212-E08DC8FEAE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7200" y="2214000"/>
            <a:ext cx="6011174" cy="782188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4000" b="1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r>
              <a:rPr lang="ko-KR" altLang="en-US" dirty="0"/>
              <a:t>객체지향프로그래밍 심화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3D47C2-6F9E-4AE2-A5B3-EDA61DCC73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6000" y="3286800"/>
            <a:ext cx="1905000" cy="443403"/>
          </a:xfrm>
          <a:prstGeom prst="rect">
            <a:avLst/>
          </a:prstGeom>
        </p:spPr>
        <p:txBody>
          <a:bodyPr/>
          <a:lstStyle>
            <a:lvl2pPr marL="0" indent="-9525" algn="l" defTabSz="914400" rtl="0" eaLnBrk="1" latinLnBrk="1" hangingPunct="1">
              <a:buNone/>
              <a:defRPr lang="ko-KR" altLang="en-US" sz="2000" b="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</a:lstStyle>
          <a:p>
            <a:pPr lvl="1"/>
            <a:r>
              <a:rPr lang="ko-KR" altLang="en-US" dirty="0"/>
              <a:t>오리엔테이션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B58177-76DB-4236-8856-D725D82B85E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5CE52E4-4E58-4436-B072-E61B6F2B610E}" type="datetimeFigureOut">
              <a:rPr lang="en-US" altLang="ko-KR" smtClean="0"/>
              <a:pPr/>
              <a:t>6/13/2022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B44623-3D84-4C9C-BD16-A5A737684DE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b="1">
                <a:latin typeface="나눔고딕" panose="020D0604000000000000" pitchFamily="50" charset="-127"/>
              </a:defRPr>
            </a:lvl1pPr>
          </a:lstStyle>
          <a:p>
            <a:r>
              <a:rPr lang="en-US" altLang="ko-KR" dirty="0"/>
              <a:t>ck.ac.kr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983381-B2E7-4375-BE36-F281E5CCE29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</a:defRPr>
            </a:lvl1pPr>
          </a:lstStyle>
          <a:p>
            <a:fld id="{A1E35E8E-02CE-4456-B943-212403C084F4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F60273-9724-4240-BB30-AC21C4BA7238}"/>
              </a:ext>
            </a:extLst>
          </p:cNvPr>
          <p:cNvSpPr/>
          <p:nvPr userDrawn="1"/>
        </p:nvSpPr>
        <p:spPr>
          <a:xfrm>
            <a:off x="754359" y="3076183"/>
            <a:ext cx="10707327" cy="15057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8875B9-69E2-4042-A2F3-FFC0A54C62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860" y="607115"/>
            <a:ext cx="1131826" cy="66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16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3FED4B4-744A-4C74-86B1-D3CD36C155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764" y="253192"/>
            <a:ext cx="489936" cy="48869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FB297D5-ECE1-4D70-B0F3-85863D34BBAA}"/>
              </a:ext>
            </a:extLst>
          </p:cNvPr>
          <p:cNvSpPr/>
          <p:nvPr userDrawn="1"/>
        </p:nvSpPr>
        <p:spPr>
          <a:xfrm>
            <a:off x="0" y="-1"/>
            <a:ext cx="12192000" cy="99508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BB50A3-661A-4D8D-84E1-068059373B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1299" y="211908"/>
            <a:ext cx="11812155" cy="694417"/>
          </a:xfrm>
          <a:prstGeom prst="rect">
            <a:avLst/>
          </a:prstGeom>
        </p:spPr>
        <p:txBody>
          <a:bodyPr/>
          <a:lstStyle>
            <a:lvl1pPr>
              <a:defRPr lang="ko-KR" altLang="en-US" sz="4400" b="1" kern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C335A1-90B7-4F50-B216-0576D6335DE9}"/>
              </a:ext>
            </a:extLst>
          </p:cNvPr>
          <p:cNvSpPr/>
          <p:nvPr userDrawn="1"/>
        </p:nvSpPr>
        <p:spPr>
          <a:xfrm>
            <a:off x="0" y="6580578"/>
            <a:ext cx="12192000" cy="2531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날짜 개체 틀 3">
            <a:extLst>
              <a:ext uri="{FF2B5EF4-FFF2-40B4-BE49-F238E27FC236}">
                <a16:creationId xmlns:a16="http://schemas.microsoft.com/office/drawing/2014/main" id="{A2EAF9DD-0D53-49DC-A84F-6E19D72F9223}"/>
              </a:ext>
            </a:extLst>
          </p:cNvPr>
          <p:cNvSpPr txBox="1">
            <a:spLocks/>
          </p:cNvSpPr>
          <p:nvPr userDrawn="1"/>
        </p:nvSpPr>
        <p:spPr>
          <a:xfrm>
            <a:off x="42069" y="6538118"/>
            <a:ext cx="896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lang="ko-KR" altLang="en-US" sz="1000" kern="1200" smtClean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4" name="날짜 개체 틀 23">
            <a:extLst>
              <a:ext uri="{FF2B5EF4-FFF2-40B4-BE49-F238E27FC236}">
                <a16:creationId xmlns:a16="http://schemas.microsoft.com/office/drawing/2014/main" id="{C4E1F17A-3C2C-4CC5-A512-635D87891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52E4-4E58-4436-B072-E61B6F2B610E}" type="datetimeFigureOut">
              <a:rPr lang="en-US" altLang="ko-KR" smtClean="0"/>
              <a:pPr/>
              <a:t>6/13/2022</a:t>
            </a:fld>
            <a:endParaRPr lang="en-US" dirty="0"/>
          </a:p>
        </p:txBody>
      </p:sp>
      <p:sp>
        <p:nvSpPr>
          <p:cNvPr id="25" name="바닥글 개체 틀 24">
            <a:extLst>
              <a:ext uri="{FF2B5EF4-FFF2-40B4-BE49-F238E27FC236}">
                <a16:creationId xmlns:a16="http://schemas.microsoft.com/office/drawing/2014/main" id="{5C221DA7-11E4-478E-ADBD-668550B0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IIPL</a:t>
            </a:r>
            <a:endParaRPr lang="en-US" dirty="0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3CD9615-5D02-443B-9D45-DB33B4CD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5E8E-02CE-4456-B943-212403C084F4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09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E1073D6-255F-4FF2-9AFC-EDFD83400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D642BA-1F7E-40FE-8953-53AA275611AB}"/>
              </a:ext>
            </a:extLst>
          </p:cNvPr>
          <p:cNvSpPr/>
          <p:nvPr userDrawn="1"/>
        </p:nvSpPr>
        <p:spPr>
          <a:xfrm>
            <a:off x="0" y="6604808"/>
            <a:ext cx="12192000" cy="2531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868938AB-189A-401D-8819-295677A11AC2}"/>
              </a:ext>
            </a:extLst>
          </p:cNvPr>
          <p:cNvSpPr txBox="1">
            <a:spLocks/>
          </p:cNvSpPr>
          <p:nvPr userDrawn="1"/>
        </p:nvSpPr>
        <p:spPr>
          <a:xfrm>
            <a:off x="42069" y="6562348"/>
            <a:ext cx="896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lang="ko-KR" altLang="en-US" sz="1000" kern="1200" smtClean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5CE52E4-4E58-4436-B072-E61B6F2B610E}" type="datetimeFigureOut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6/13/2022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C75FC28-B8C4-4F83-8713-A87A747706D9}"/>
              </a:ext>
            </a:extLst>
          </p:cNvPr>
          <p:cNvSpPr txBox="1">
            <a:spLocks/>
          </p:cNvSpPr>
          <p:nvPr userDrawn="1"/>
        </p:nvSpPr>
        <p:spPr>
          <a:xfrm>
            <a:off x="4038599" y="65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lang="ko-KR" altLang="en-US" sz="1000" b="1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나눔고딕" panose="020D0604000000000000" pitchFamily="50" charset="-127"/>
              </a:rPr>
              <a:t>ck.ac.kr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5DB763F1-8DEF-412F-BBB9-42E9E3C14344}"/>
              </a:ext>
            </a:extLst>
          </p:cNvPr>
          <p:cNvSpPr txBox="1">
            <a:spLocks/>
          </p:cNvSpPr>
          <p:nvPr userDrawn="1"/>
        </p:nvSpPr>
        <p:spPr>
          <a:xfrm>
            <a:off x="11338957" y="6544079"/>
            <a:ext cx="853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lang="ko-KR" altLang="en-US" sz="10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1E35E8E-02CE-4456-B943-212403C084F4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‹#›</a:t>
            </a:fld>
            <a:endParaRPr lang="en-US" dirty="0">
              <a:latin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011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954E3-8714-469B-A8C5-56E04D1B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ABA24-8AD2-487F-B73D-FE6FA0F54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sz="28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 sz="24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569D35-FD13-48A4-A45A-9F0DDFF12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5333034-80D4-4AC0-A983-A9E485EA5F90}"/>
              </a:ext>
            </a:extLst>
          </p:cNvPr>
          <p:cNvGrpSpPr/>
          <p:nvPr userDrawn="1"/>
        </p:nvGrpSpPr>
        <p:grpSpPr>
          <a:xfrm>
            <a:off x="0" y="6537716"/>
            <a:ext cx="12192000" cy="383394"/>
            <a:chOff x="218901" y="6005702"/>
            <a:chExt cx="12192000" cy="38339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E021711-E91A-4692-80AB-D0BAC6B6E9C5}"/>
                </a:ext>
              </a:extLst>
            </p:cNvPr>
            <p:cNvSpPr/>
            <p:nvPr userDrawn="1"/>
          </p:nvSpPr>
          <p:spPr>
            <a:xfrm>
              <a:off x="218901" y="6066431"/>
              <a:ext cx="12192000" cy="25319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날짜 개체 틀 3">
              <a:extLst>
                <a:ext uri="{FF2B5EF4-FFF2-40B4-BE49-F238E27FC236}">
                  <a16:creationId xmlns:a16="http://schemas.microsoft.com/office/drawing/2014/main" id="{291F8502-0BE6-4828-8C8F-D1103A9CFD1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60970" y="6023971"/>
              <a:ext cx="89614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lang="ko-KR" altLang="en-US" sz="1000" kern="1200" smtClean="0">
                  <a:solidFill>
                    <a:schemeClr val="bg1"/>
                  </a:solidFill>
                  <a:latin typeface="+mn-ea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15CE52E4-4E58-4436-B072-E61B6F2B610E}" type="datetimeFigureOut">
                <a:rPr lang="en-US" altLang="ko-KR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pPr/>
                <a:t>6/13/2022</a:t>
              </a:fld>
              <a:endParaRPr lang="en-US" dirty="0"/>
            </a:p>
          </p:txBody>
        </p:sp>
        <p:sp>
          <p:nvSpPr>
            <p:cNvPr id="12" name="바닥글 개체 틀 4">
              <a:extLst>
                <a:ext uri="{FF2B5EF4-FFF2-40B4-BE49-F238E27FC236}">
                  <a16:creationId xmlns:a16="http://schemas.microsoft.com/office/drawing/2014/main" id="{55EF8E73-FEB1-4D8B-BA0F-658DCA91011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257500" y="601444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lang="ko-KR" altLang="en-US" sz="1000" b="1" kern="12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나눔고딕" panose="020D0604000000000000" pitchFamily="50" charset="-127"/>
                </a:rPr>
                <a:t>ck.ac.kr</a:t>
              </a:r>
            </a:p>
          </p:txBody>
        </p:sp>
        <p:sp>
          <p:nvSpPr>
            <p:cNvPr id="13" name="슬라이드 번호 개체 틀 5">
              <a:extLst>
                <a:ext uri="{FF2B5EF4-FFF2-40B4-BE49-F238E27FC236}">
                  <a16:creationId xmlns:a16="http://schemas.microsoft.com/office/drawing/2014/main" id="{9DF27A7C-CF39-4C6D-B7CA-E795D648971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1557858" y="6005702"/>
              <a:ext cx="853043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r" defTabSz="914400" rtl="0" eaLnBrk="1" latinLnBrk="1" hangingPunct="1">
                <a:defRPr lang="ko-KR" altLang="en-US" sz="1000" b="1" kern="120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1E35E8E-02CE-4456-B943-212403C084F4}" type="slidenum">
                <a:rPr lang="en-US" altLang="ko-KR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pPr/>
                <a:t>‹#›</a:t>
              </a:fld>
              <a:endParaRPr lang="en-US" dirty="0">
                <a:latin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4839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CD50E-689E-4B59-B8ED-107A0F507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6A435E-525F-417F-BE24-1A2689046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355A26-B131-461D-8393-E35B4DF9C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AB6CBC-D2B4-4CEC-8531-11B82FD9DA98}"/>
              </a:ext>
            </a:extLst>
          </p:cNvPr>
          <p:cNvGrpSpPr/>
          <p:nvPr userDrawn="1"/>
        </p:nvGrpSpPr>
        <p:grpSpPr>
          <a:xfrm>
            <a:off x="0" y="6537716"/>
            <a:ext cx="12192000" cy="383394"/>
            <a:chOff x="218901" y="6005702"/>
            <a:chExt cx="12192000" cy="38339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3F5ABE6-4944-44EA-9FE9-B4C6F3B38838}"/>
                </a:ext>
              </a:extLst>
            </p:cNvPr>
            <p:cNvSpPr/>
            <p:nvPr userDrawn="1"/>
          </p:nvSpPr>
          <p:spPr>
            <a:xfrm>
              <a:off x="218901" y="6066431"/>
              <a:ext cx="12192000" cy="25319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날짜 개체 틀 3">
              <a:extLst>
                <a:ext uri="{FF2B5EF4-FFF2-40B4-BE49-F238E27FC236}">
                  <a16:creationId xmlns:a16="http://schemas.microsoft.com/office/drawing/2014/main" id="{34642553-CBBD-4E32-84B0-3318D42E4F8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60970" y="6023971"/>
              <a:ext cx="89614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lang="ko-KR" altLang="en-US" sz="1000" kern="1200" smtClean="0">
                  <a:solidFill>
                    <a:schemeClr val="bg1"/>
                  </a:solidFill>
                  <a:latin typeface="+mn-ea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15CE52E4-4E58-4436-B072-E61B6F2B610E}" type="datetimeFigureOut">
                <a:rPr lang="en-US" altLang="ko-KR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pPr/>
                <a:t>6/13/2022</a:t>
              </a:fld>
              <a:endParaRPr lang="en-US" dirty="0"/>
            </a:p>
          </p:txBody>
        </p:sp>
        <p:sp>
          <p:nvSpPr>
            <p:cNvPr id="13" name="바닥글 개체 틀 4">
              <a:extLst>
                <a:ext uri="{FF2B5EF4-FFF2-40B4-BE49-F238E27FC236}">
                  <a16:creationId xmlns:a16="http://schemas.microsoft.com/office/drawing/2014/main" id="{BDF05623-084B-4EC3-87BF-2846BFBB5E5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257500" y="601444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lang="ko-KR" altLang="en-US" sz="1000" b="1" kern="12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나눔고딕" panose="020D0604000000000000" pitchFamily="50" charset="-127"/>
                </a:rPr>
                <a:t>ck.ac.kr</a:t>
              </a:r>
            </a:p>
          </p:txBody>
        </p:sp>
        <p:sp>
          <p:nvSpPr>
            <p:cNvPr id="14" name="슬라이드 번호 개체 틀 5">
              <a:extLst>
                <a:ext uri="{FF2B5EF4-FFF2-40B4-BE49-F238E27FC236}">
                  <a16:creationId xmlns:a16="http://schemas.microsoft.com/office/drawing/2014/main" id="{213CABE1-7763-4005-9306-833CF55507E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1557858" y="6005702"/>
              <a:ext cx="853043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r" defTabSz="914400" rtl="0" eaLnBrk="1" latinLnBrk="1" hangingPunct="1">
                <a:defRPr lang="ko-KR" altLang="en-US" sz="1000" b="1" kern="120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1E35E8E-02CE-4456-B943-212403C084F4}" type="slidenum">
                <a:rPr lang="en-US" altLang="ko-KR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pPr/>
                <a:t>‹#›</a:t>
              </a:fld>
              <a:endParaRPr lang="en-US" dirty="0">
                <a:latin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795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BD08C-097C-456D-9748-EDACFB32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EFF894-EF1E-463C-BD58-2D19A382D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2523FC1-3153-497C-AD79-463AC05B854F}"/>
              </a:ext>
            </a:extLst>
          </p:cNvPr>
          <p:cNvGrpSpPr/>
          <p:nvPr userDrawn="1"/>
        </p:nvGrpSpPr>
        <p:grpSpPr>
          <a:xfrm>
            <a:off x="0" y="6537716"/>
            <a:ext cx="12192000" cy="383394"/>
            <a:chOff x="218901" y="6005702"/>
            <a:chExt cx="12192000" cy="38339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7E96E57-F686-470B-AAF0-75591C95179A}"/>
                </a:ext>
              </a:extLst>
            </p:cNvPr>
            <p:cNvSpPr/>
            <p:nvPr userDrawn="1"/>
          </p:nvSpPr>
          <p:spPr>
            <a:xfrm>
              <a:off x="218901" y="6066431"/>
              <a:ext cx="12192000" cy="25319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날짜 개체 틀 3">
              <a:extLst>
                <a:ext uri="{FF2B5EF4-FFF2-40B4-BE49-F238E27FC236}">
                  <a16:creationId xmlns:a16="http://schemas.microsoft.com/office/drawing/2014/main" id="{1486389C-119D-4492-9BC4-12641A0E045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60970" y="6023971"/>
              <a:ext cx="89614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lang="ko-KR" altLang="en-US" sz="1000" kern="1200" smtClean="0">
                  <a:solidFill>
                    <a:schemeClr val="bg1"/>
                  </a:solidFill>
                  <a:latin typeface="+mn-ea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15CE52E4-4E58-4436-B072-E61B6F2B610E}" type="datetimeFigureOut">
                <a:rPr lang="en-US" altLang="ko-KR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pPr/>
                <a:t>6/13/2022</a:t>
              </a:fld>
              <a:endParaRPr lang="en-US" dirty="0"/>
            </a:p>
          </p:txBody>
        </p:sp>
        <p:sp>
          <p:nvSpPr>
            <p:cNvPr id="12" name="바닥글 개체 틀 4">
              <a:extLst>
                <a:ext uri="{FF2B5EF4-FFF2-40B4-BE49-F238E27FC236}">
                  <a16:creationId xmlns:a16="http://schemas.microsoft.com/office/drawing/2014/main" id="{E300A4B7-2F94-4C8D-9CB1-DA2BC396240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257500" y="601444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lang="ko-KR" altLang="en-US" sz="1000" b="1" kern="12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나눔고딕" panose="020D0604000000000000" pitchFamily="50" charset="-127"/>
                </a:rPr>
                <a:t>ck.ac.kr</a:t>
              </a:r>
            </a:p>
          </p:txBody>
        </p:sp>
        <p:sp>
          <p:nvSpPr>
            <p:cNvPr id="13" name="슬라이드 번호 개체 틀 5">
              <a:extLst>
                <a:ext uri="{FF2B5EF4-FFF2-40B4-BE49-F238E27FC236}">
                  <a16:creationId xmlns:a16="http://schemas.microsoft.com/office/drawing/2014/main" id="{A271D037-A18F-4FC9-9DE0-DB1E24E4C90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1557858" y="6005702"/>
              <a:ext cx="853043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r" defTabSz="914400" rtl="0" eaLnBrk="1" latinLnBrk="1" hangingPunct="1">
                <a:defRPr lang="ko-KR" altLang="en-US" sz="1000" b="1" kern="120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1E35E8E-02CE-4456-B943-212403C084F4}" type="slidenum">
                <a:rPr lang="en-US" altLang="ko-KR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pPr/>
                <a:t>‹#›</a:t>
              </a:fld>
              <a:endParaRPr lang="en-US" dirty="0">
                <a:latin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4220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5D1484-C11F-4719-AFF1-180C6F27E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DF308E-1D61-450C-A54C-B5B9FAC3B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AEA8B27-8323-4224-B3CA-A98A41BC223B}"/>
              </a:ext>
            </a:extLst>
          </p:cNvPr>
          <p:cNvGrpSpPr/>
          <p:nvPr userDrawn="1"/>
        </p:nvGrpSpPr>
        <p:grpSpPr>
          <a:xfrm>
            <a:off x="0" y="6537716"/>
            <a:ext cx="12192000" cy="383394"/>
            <a:chOff x="218901" y="6005702"/>
            <a:chExt cx="12192000" cy="38339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7D96104-19FF-4802-B909-27AE3F76BE05}"/>
                </a:ext>
              </a:extLst>
            </p:cNvPr>
            <p:cNvSpPr/>
            <p:nvPr userDrawn="1"/>
          </p:nvSpPr>
          <p:spPr>
            <a:xfrm>
              <a:off x="218901" y="6066431"/>
              <a:ext cx="12192000" cy="25319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날짜 개체 틀 3">
              <a:extLst>
                <a:ext uri="{FF2B5EF4-FFF2-40B4-BE49-F238E27FC236}">
                  <a16:creationId xmlns:a16="http://schemas.microsoft.com/office/drawing/2014/main" id="{0D35BC11-C1D4-4B10-9BF4-5111025E0C0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60970" y="6023971"/>
              <a:ext cx="89614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lang="ko-KR" altLang="en-US" sz="1000" kern="1200" smtClean="0">
                  <a:solidFill>
                    <a:schemeClr val="bg1"/>
                  </a:solidFill>
                  <a:latin typeface="+mn-ea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15CE52E4-4E58-4436-B072-E61B6F2B610E}" type="datetimeFigureOut">
                <a:rPr lang="en-US" altLang="ko-KR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pPr/>
                <a:t>6/13/2022</a:t>
              </a:fld>
              <a:endParaRPr lang="en-US" dirty="0"/>
            </a:p>
          </p:txBody>
        </p:sp>
        <p:sp>
          <p:nvSpPr>
            <p:cNvPr id="12" name="바닥글 개체 틀 4">
              <a:extLst>
                <a:ext uri="{FF2B5EF4-FFF2-40B4-BE49-F238E27FC236}">
                  <a16:creationId xmlns:a16="http://schemas.microsoft.com/office/drawing/2014/main" id="{E55E13E3-EC16-4490-BE41-C60A0D37A00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257500" y="601444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lang="ko-KR" altLang="en-US" sz="1000" b="1" kern="12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나눔고딕" panose="020D0604000000000000" pitchFamily="50" charset="-127"/>
                </a:rPr>
                <a:t>ck.ac.kr</a:t>
              </a:r>
            </a:p>
          </p:txBody>
        </p:sp>
        <p:sp>
          <p:nvSpPr>
            <p:cNvPr id="13" name="슬라이드 번호 개체 틀 5">
              <a:extLst>
                <a:ext uri="{FF2B5EF4-FFF2-40B4-BE49-F238E27FC236}">
                  <a16:creationId xmlns:a16="http://schemas.microsoft.com/office/drawing/2014/main" id="{80A046E3-3E71-4AE1-8D1C-4444C6C854A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1557858" y="6005702"/>
              <a:ext cx="853043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r" defTabSz="914400" rtl="0" eaLnBrk="1" latinLnBrk="1" hangingPunct="1">
                <a:defRPr lang="ko-KR" altLang="en-US" sz="1000" b="1" kern="120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1E35E8E-02CE-4456-B943-212403C084F4}" type="slidenum">
                <a:rPr lang="en-US" altLang="ko-KR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pPr/>
                <a:t>‹#›</a:t>
              </a:fld>
              <a:endParaRPr lang="en-US" dirty="0">
                <a:latin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1656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F3630A9-AFD1-4856-AAED-EC0C0E723E12}"/>
              </a:ext>
            </a:extLst>
          </p:cNvPr>
          <p:cNvSpPr/>
          <p:nvPr userDrawn="1"/>
        </p:nvSpPr>
        <p:spPr>
          <a:xfrm>
            <a:off x="0" y="0"/>
            <a:ext cx="2119086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B2BB8-FE2A-41E7-96B9-5A3DC7588F7B}"/>
              </a:ext>
            </a:extLst>
          </p:cNvPr>
          <p:cNvSpPr txBox="1"/>
          <p:nvPr userDrawn="1"/>
        </p:nvSpPr>
        <p:spPr>
          <a:xfrm>
            <a:off x="261257" y="274793"/>
            <a:ext cx="168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sz="4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9707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F3630A9-AFD1-4856-AAED-EC0C0E723E12}"/>
              </a:ext>
            </a:extLst>
          </p:cNvPr>
          <p:cNvSpPr/>
          <p:nvPr userDrawn="1"/>
        </p:nvSpPr>
        <p:spPr>
          <a:xfrm>
            <a:off x="0" y="0"/>
            <a:ext cx="2119086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B2BB8-FE2A-41E7-96B9-5A3DC7588F7B}"/>
              </a:ext>
            </a:extLst>
          </p:cNvPr>
          <p:cNvSpPr txBox="1"/>
          <p:nvPr userDrawn="1"/>
        </p:nvSpPr>
        <p:spPr>
          <a:xfrm>
            <a:off x="261257" y="274793"/>
            <a:ext cx="168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sz="4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3EBB506-6988-4AA1-A16A-00877FC2CC41}"/>
              </a:ext>
            </a:extLst>
          </p:cNvPr>
          <p:cNvGrpSpPr/>
          <p:nvPr userDrawn="1"/>
        </p:nvGrpSpPr>
        <p:grpSpPr>
          <a:xfrm>
            <a:off x="2916262" y="647786"/>
            <a:ext cx="7061890" cy="5222558"/>
            <a:chOff x="2668612" y="735058"/>
            <a:chExt cx="7061890" cy="522255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CC6306-369E-4ECC-A63C-3CA630D76CBE}"/>
                </a:ext>
              </a:extLst>
            </p:cNvPr>
            <p:cNvSpPr txBox="1"/>
            <p:nvPr/>
          </p:nvSpPr>
          <p:spPr>
            <a:xfrm>
              <a:off x="3387395" y="735058"/>
              <a:ext cx="2421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Title1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87BB9BA-80A8-4114-9D89-831DCA655C4C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3314946" y="1381390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01AC887-E2CD-452D-9156-3B0A7F8D9F8B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3314946" y="2444660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5414F2-97CF-4C11-93BC-D5BD9D5486BF}"/>
                </a:ext>
              </a:extLst>
            </p:cNvPr>
            <p:cNvSpPr txBox="1"/>
            <p:nvPr/>
          </p:nvSpPr>
          <p:spPr>
            <a:xfrm>
              <a:off x="3387394" y="1798327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Title2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767A52F-E083-4F09-A0BA-E6D3686E8C43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3507927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4579DC1-8591-4325-9055-FC3E340616BB}"/>
                </a:ext>
              </a:extLst>
            </p:cNvPr>
            <p:cNvSpPr txBox="1"/>
            <p:nvPr/>
          </p:nvSpPr>
          <p:spPr>
            <a:xfrm>
              <a:off x="3387394" y="2861594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Title3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A588D27-07A1-4CD0-BF0F-4BDD5917B052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4571191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D8904AD-AF7B-4DB1-81EE-4F7FAF5E0BFD}"/>
                </a:ext>
              </a:extLst>
            </p:cNvPr>
            <p:cNvSpPr txBox="1"/>
            <p:nvPr/>
          </p:nvSpPr>
          <p:spPr>
            <a:xfrm>
              <a:off x="3387394" y="3924858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Title4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1D69E74-970D-4586-BF9A-9BF09271BC0D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5634452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7E26E6-830D-4FA6-BF41-7000351F410E}"/>
                </a:ext>
              </a:extLst>
            </p:cNvPr>
            <p:cNvSpPr txBox="1"/>
            <p:nvPr/>
          </p:nvSpPr>
          <p:spPr>
            <a:xfrm>
              <a:off x="3387394" y="4988119"/>
              <a:ext cx="63431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Title5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CF1E38B-E133-4D39-AED9-A3ADB11F8726}"/>
                </a:ext>
              </a:extLst>
            </p:cNvPr>
            <p:cNvGrpSpPr/>
            <p:nvPr/>
          </p:nvGrpSpPr>
          <p:grpSpPr>
            <a:xfrm>
              <a:off x="2668612" y="1058224"/>
              <a:ext cx="646334" cy="4899392"/>
              <a:chOff x="1643950" y="1354720"/>
              <a:chExt cx="646334" cy="4899392"/>
            </a:xfrm>
          </p:grpSpPr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CD61D32C-2434-445D-9D5C-EA64E0F59EB3}"/>
                  </a:ext>
                </a:extLst>
              </p:cNvPr>
              <p:cNvCxnSpPr>
                <a:stCxn id="22" idx="2"/>
                <a:endCxn id="23" idx="0"/>
              </p:cNvCxnSpPr>
              <p:nvPr/>
            </p:nvCxnSpPr>
            <p:spPr>
              <a:xfrm>
                <a:off x="1967117" y="2001051"/>
                <a:ext cx="0" cy="416939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3DB6EBC-6424-442A-B3A4-050D6252A39E}"/>
                  </a:ext>
                </a:extLst>
              </p:cNvPr>
              <p:cNvSpPr/>
              <p:nvPr/>
            </p:nvSpPr>
            <p:spPr>
              <a:xfrm>
                <a:off x="1643950" y="135472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920D775-733F-4FF3-92B3-B2B1CFAA2988}"/>
                  </a:ext>
                </a:extLst>
              </p:cNvPr>
              <p:cNvSpPr/>
              <p:nvPr/>
            </p:nvSpPr>
            <p:spPr>
              <a:xfrm>
                <a:off x="1643950" y="241799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6D974E1F-4275-401B-A43E-C131B82BEA03}"/>
                  </a:ext>
                </a:extLst>
              </p:cNvPr>
              <p:cNvCxnSpPr>
                <a:stCxn id="23" idx="2"/>
                <a:endCxn id="25" idx="0"/>
              </p:cNvCxnSpPr>
              <p:nvPr/>
            </p:nvCxnSpPr>
            <p:spPr>
              <a:xfrm>
                <a:off x="1967117" y="3064321"/>
                <a:ext cx="0" cy="416935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5FA732D2-6909-4883-9B80-96C43D6E2988}"/>
                  </a:ext>
                </a:extLst>
              </p:cNvPr>
              <p:cNvSpPr/>
              <p:nvPr/>
            </p:nvSpPr>
            <p:spPr>
              <a:xfrm>
                <a:off x="1643950" y="3481256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8FB2127-A7E5-4C72-A144-2E1F28FE2C12}"/>
                  </a:ext>
                </a:extLst>
              </p:cNvPr>
              <p:cNvSpPr/>
              <p:nvPr/>
            </p:nvSpPr>
            <p:spPr>
              <a:xfrm>
                <a:off x="1643950" y="454452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4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0D32D71A-C1BF-4D11-A7CF-F70F71D2A48B}"/>
                  </a:ext>
                </a:extLst>
              </p:cNvPr>
              <p:cNvCxnSpPr>
                <a:stCxn id="25" idx="2"/>
                <a:endCxn id="26" idx="0"/>
              </p:cNvCxnSpPr>
              <p:nvPr/>
            </p:nvCxnSpPr>
            <p:spPr>
              <a:xfrm>
                <a:off x="1967117" y="4127587"/>
                <a:ext cx="0" cy="416933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BF860A10-65FA-4461-83D5-F8AA958ED152}"/>
                  </a:ext>
                </a:extLst>
              </p:cNvPr>
              <p:cNvSpPr/>
              <p:nvPr/>
            </p:nvSpPr>
            <p:spPr>
              <a:xfrm>
                <a:off x="1643950" y="5607781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5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E1F8F4C5-1B29-4F1E-967C-94215B098CE5}"/>
                  </a:ext>
                </a:extLst>
              </p:cNvPr>
              <p:cNvCxnSpPr>
                <a:stCxn id="26" idx="2"/>
                <a:endCxn id="28" idx="0"/>
              </p:cNvCxnSpPr>
              <p:nvPr/>
            </p:nvCxnSpPr>
            <p:spPr>
              <a:xfrm>
                <a:off x="1967117" y="5190851"/>
                <a:ext cx="0" cy="41693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70886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F3630A9-AFD1-4856-AAED-EC0C0E723E12}"/>
              </a:ext>
            </a:extLst>
          </p:cNvPr>
          <p:cNvSpPr/>
          <p:nvPr userDrawn="1"/>
        </p:nvSpPr>
        <p:spPr>
          <a:xfrm>
            <a:off x="0" y="0"/>
            <a:ext cx="2119086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B2BB8-FE2A-41E7-96B9-5A3DC7588F7B}"/>
              </a:ext>
            </a:extLst>
          </p:cNvPr>
          <p:cNvSpPr txBox="1"/>
          <p:nvPr userDrawn="1"/>
        </p:nvSpPr>
        <p:spPr>
          <a:xfrm>
            <a:off x="261257" y="274793"/>
            <a:ext cx="168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sz="4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4CD25D1-D4B4-42AE-A6AC-8C589B311374}"/>
              </a:ext>
            </a:extLst>
          </p:cNvPr>
          <p:cNvGrpSpPr/>
          <p:nvPr userDrawn="1"/>
        </p:nvGrpSpPr>
        <p:grpSpPr>
          <a:xfrm>
            <a:off x="2916262" y="647786"/>
            <a:ext cx="7061890" cy="5422431"/>
            <a:chOff x="2916262" y="647786"/>
            <a:chExt cx="7061890" cy="542243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3EBB506-6988-4AA1-A16A-00877FC2CC41}"/>
                </a:ext>
              </a:extLst>
            </p:cNvPr>
            <p:cNvGrpSpPr/>
            <p:nvPr userDrawn="1"/>
          </p:nvGrpSpPr>
          <p:grpSpPr>
            <a:xfrm>
              <a:off x="2916262" y="647786"/>
              <a:ext cx="7061890" cy="5222558"/>
              <a:chOff x="2668612" y="735058"/>
              <a:chExt cx="7061890" cy="5222558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CC6306-369E-4ECC-A63C-3CA630D76CBE}"/>
                  </a:ext>
                </a:extLst>
              </p:cNvPr>
              <p:cNvSpPr txBox="1"/>
              <p:nvPr/>
            </p:nvSpPr>
            <p:spPr>
              <a:xfrm>
                <a:off x="3387395" y="735058"/>
                <a:ext cx="24214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Title1</a:t>
                </a:r>
                <a:endParaRPr lang="ko-KR" altLang="en-US" sz="36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F87BB9BA-80A8-4114-9D89-831DCA655C4C}"/>
                  </a:ext>
                </a:extLst>
              </p:cNvPr>
              <p:cNvCxnSpPr>
                <a:cxnSpLocks/>
                <a:stCxn id="22" idx="3"/>
              </p:cNvCxnSpPr>
              <p:nvPr/>
            </p:nvCxnSpPr>
            <p:spPr>
              <a:xfrm>
                <a:off x="3314946" y="1381390"/>
                <a:ext cx="6053616" cy="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801AC887-E2CD-452D-9156-3B0A7F8D9F8B}"/>
                  </a:ext>
                </a:extLst>
              </p:cNvPr>
              <p:cNvCxnSpPr>
                <a:cxnSpLocks/>
                <a:stCxn id="23" idx="3"/>
              </p:cNvCxnSpPr>
              <p:nvPr/>
            </p:nvCxnSpPr>
            <p:spPr>
              <a:xfrm>
                <a:off x="3314946" y="2444660"/>
                <a:ext cx="6053616" cy="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5414F2-97CF-4C11-93BC-D5BD9D5486BF}"/>
                  </a:ext>
                </a:extLst>
              </p:cNvPr>
              <p:cNvSpPr txBox="1"/>
              <p:nvPr/>
            </p:nvSpPr>
            <p:spPr>
              <a:xfrm>
                <a:off x="3387394" y="1798327"/>
                <a:ext cx="32397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Title2</a:t>
                </a:r>
                <a:endParaRPr lang="ko-KR" altLang="en-US" sz="36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5767A52F-E083-4F09-A0BA-E6D3686E8C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14946" y="3507927"/>
                <a:ext cx="6053616" cy="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579DC1-8591-4325-9055-FC3E340616BB}"/>
                  </a:ext>
                </a:extLst>
              </p:cNvPr>
              <p:cNvSpPr txBox="1"/>
              <p:nvPr/>
            </p:nvSpPr>
            <p:spPr>
              <a:xfrm>
                <a:off x="3387394" y="2861594"/>
                <a:ext cx="32397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Title3</a:t>
                </a:r>
                <a:endParaRPr lang="ko-KR" altLang="en-US" sz="36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4A588D27-07A1-4CD0-BF0F-4BDD5917B0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14946" y="4571191"/>
                <a:ext cx="6053616" cy="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8904AD-AF7B-4DB1-81EE-4F7FAF5E0BFD}"/>
                  </a:ext>
                </a:extLst>
              </p:cNvPr>
              <p:cNvSpPr txBox="1"/>
              <p:nvPr/>
            </p:nvSpPr>
            <p:spPr>
              <a:xfrm>
                <a:off x="3387394" y="3924858"/>
                <a:ext cx="32397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Title4</a:t>
                </a:r>
                <a:endParaRPr lang="ko-KR" altLang="en-US" sz="36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01D69E74-970D-4586-BF9A-9BF09271B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14946" y="5634452"/>
                <a:ext cx="6053616" cy="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7E26E6-830D-4FA6-BF41-7000351F410E}"/>
                  </a:ext>
                </a:extLst>
              </p:cNvPr>
              <p:cNvSpPr txBox="1"/>
              <p:nvPr/>
            </p:nvSpPr>
            <p:spPr>
              <a:xfrm>
                <a:off x="3387394" y="4988119"/>
                <a:ext cx="63431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Title5</a:t>
                </a:r>
                <a:endParaRPr lang="ko-KR" altLang="en-US" sz="36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5CF1E38B-E133-4D39-AED9-A3ADB11F8726}"/>
                  </a:ext>
                </a:extLst>
              </p:cNvPr>
              <p:cNvGrpSpPr/>
              <p:nvPr/>
            </p:nvGrpSpPr>
            <p:grpSpPr>
              <a:xfrm>
                <a:off x="2668612" y="1058224"/>
                <a:ext cx="646334" cy="4899392"/>
                <a:chOff x="1643950" y="1354720"/>
                <a:chExt cx="646334" cy="4899392"/>
              </a:xfrm>
            </p:grpSpPr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CD61D32C-2434-445D-9D5C-EA64E0F59EB3}"/>
                    </a:ext>
                  </a:extLst>
                </p:cNvPr>
                <p:cNvCxnSpPr>
                  <a:stCxn id="22" idx="2"/>
                  <a:endCxn id="23" idx="0"/>
                </p:cNvCxnSpPr>
                <p:nvPr/>
              </p:nvCxnSpPr>
              <p:spPr>
                <a:xfrm>
                  <a:off x="1967117" y="2001051"/>
                  <a:ext cx="0" cy="416939"/>
                </a:xfrm>
                <a:prstGeom prst="line">
                  <a:avLst/>
                </a:prstGeom>
                <a:ln w="635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D3DB6EBC-6424-442A-B3A4-050D6252A39E}"/>
                    </a:ext>
                  </a:extLst>
                </p:cNvPr>
                <p:cNvSpPr/>
                <p:nvPr/>
              </p:nvSpPr>
              <p:spPr>
                <a:xfrm>
                  <a:off x="1643950" y="1354720"/>
                  <a:ext cx="646334" cy="646331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200" b="1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1</a:t>
                  </a:r>
                  <a:endParaRPr lang="ko-KR" altLang="en-US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B920D775-733F-4FF3-92B3-B2B1CFAA2988}"/>
                    </a:ext>
                  </a:extLst>
                </p:cNvPr>
                <p:cNvSpPr/>
                <p:nvPr/>
              </p:nvSpPr>
              <p:spPr>
                <a:xfrm>
                  <a:off x="1643950" y="2417990"/>
                  <a:ext cx="646334" cy="646331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200" b="1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2</a:t>
                  </a:r>
                  <a:endParaRPr lang="ko-KR" altLang="en-US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6D974E1F-4275-401B-A43E-C131B82BEA03}"/>
                    </a:ext>
                  </a:extLst>
                </p:cNvPr>
                <p:cNvCxnSpPr>
                  <a:stCxn id="23" idx="2"/>
                  <a:endCxn id="25" idx="0"/>
                </p:cNvCxnSpPr>
                <p:nvPr/>
              </p:nvCxnSpPr>
              <p:spPr>
                <a:xfrm>
                  <a:off x="1967117" y="3064321"/>
                  <a:ext cx="0" cy="416935"/>
                </a:xfrm>
                <a:prstGeom prst="line">
                  <a:avLst/>
                </a:prstGeom>
                <a:ln w="635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5FA732D2-6909-4883-9B80-96C43D6E2988}"/>
                    </a:ext>
                  </a:extLst>
                </p:cNvPr>
                <p:cNvSpPr/>
                <p:nvPr/>
              </p:nvSpPr>
              <p:spPr>
                <a:xfrm>
                  <a:off x="1643950" y="3481256"/>
                  <a:ext cx="646334" cy="646331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200" b="1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3</a:t>
                  </a:r>
                  <a:endParaRPr lang="ko-KR" altLang="en-US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68FB2127-A7E5-4C72-A144-2E1F28FE2C12}"/>
                    </a:ext>
                  </a:extLst>
                </p:cNvPr>
                <p:cNvSpPr/>
                <p:nvPr/>
              </p:nvSpPr>
              <p:spPr>
                <a:xfrm>
                  <a:off x="1643950" y="4544520"/>
                  <a:ext cx="646334" cy="646331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200" b="1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4</a:t>
                  </a:r>
                  <a:endParaRPr lang="ko-KR" altLang="en-US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0D32D71A-C1BF-4D11-A7CF-F70F71D2A48B}"/>
                    </a:ext>
                  </a:extLst>
                </p:cNvPr>
                <p:cNvCxnSpPr>
                  <a:stCxn id="25" idx="2"/>
                  <a:endCxn id="26" idx="0"/>
                </p:cNvCxnSpPr>
                <p:nvPr/>
              </p:nvCxnSpPr>
              <p:spPr>
                <a:xfrm>
                  <a:off x="1967117" y="4127587"/>
                  <a:ext cx="0" cy="416933"/>
                </a:xfrm>
                <a:prstGeom prst="line">
                  <a:avLst/>
                </a:prstGeom>
                <a:ln w="635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BF860A10-65FA-4461-83D5-F8AA958ED152}"/>
                    </a:ext>
                  </a:extLst>
                </p:cNvPr>
                <p:cNvSpPr/>
                <p:nvPr/>
              </p:nvSpPr>
              <p:spPr>
                <a:xfrm>
                  <a:off x="1643950" y="5607781"/>
                  <a:ext cx="646334" cy="646331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200" b="1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5</a:t>
                  </a:r>
                  <a:endParaRPr lang="ko-KR" altLang="en-US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E1F8F4C5-1B29-4F1E-967C-94215B098CE5}"/>
                    </a:ext>
                  </a:extLst>
                </p:cNvPr>
                <p:cNvCxnSpPr>
                  <a:stCxn id="26" idx="2"/>
                  <a:endCxn id="28" idx="0"/>
                </p:cNvCxnSpPr>
                <p:nvPr/>
              </p:nvCxnSpPr>
              <p:spPr>
                <a:xfrm>
                  <a:off x="1967117" y="5190851"/>
                  <a:ext cx="0" cy="416930"/>
                </a:xfrm>
                <a:prstGeom prst="line">
                  <a:avLst/>
                </a:prstGeom>
                <a:ln w="635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499068F-789C-41B5-B62D-533629834776}"/>
                </a:ext>
              </a:extLst>
            </p:cNvPr>
            <p:cNvGrpSpPr/>
            <p:nvPr userDrawn="1"/>
          </p:nvGrpSpPr>
          <p:grpSpPr>
            <a:xfrm>
              <a:off x="3802839" y="1288752"/>
              <a:ext cx="3556138" cy="523220"/>
              <a:chOff x="3812911" y="1312822"/>
              <a:chExt cx="3556138" cy="523220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2B14420-5A0A-481F-9B50-4C14210490A7}"/>
                  </a:ext>
                </a:extLst>
              </p:cNvPr>
              <p:cNvSpPr txBox="1"/>
              <p:nvPr/>
            </p:nvSpPr>
            <p:spPr>
              <a:xfrm>
                <a:off x="381291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Subtitle1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6F071EC-6E99-4D76-8C7A-8F2D6A5D6E26}"/>
                  </a:ext>
                </a:extLst>
              </p:cNvPr>
              <p:cNvSpPr txBox="1"/>
              <p:nvPr/>
            </p:nvSpPr>
            <p:spPr>
              <a:xfrm>
                <a:off x="4710880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Subtitle2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ED7433-BD8D-449F-84B6-94B2A160864E}"/>
                  </a:ext>
                </a:extLst>
              </p:cNvPr>
              <p:cNvSpPr txBox="1"/>
              <p:nvPr/>
            </p:nvSpPr>
            <p:spPr>
              <a:xfrm>
                <a:off x="5601052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Subtitle3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C6AF3F-6315-4C3B-85CE-14B5E18EB5F5}"/>
                  </a:ext>
                </a:extLst>
              </p:cNvPr>
              <p:cNvSpPr txBox="1"/>
              <p:nvPr/>
            </p:nvSpPr>
            <p:spPr>
              <a:xfrm>
                <a:off x="649902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Subtitle4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4263FBA-390F-44DA-A850-0B8383622D26}"/>
                </a:ext>
              </a:extLst>
            </p:cNvPr>
            <p:cNvGrpSpPr/>
            <p:nvPr userDrawn="1"/>
          </p:nvGrpSpPr>
          <p:grpSpPr>
            <a:xfrm>
              <a:off x="3802839" y="2353972"/>
              <a:ext cx="3556138" cy="523220"/>
              <a:chOff x="3812911" y="1312822"/>
              <a:chExt cx="3556138" cy="52322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99B693E-6F8A-41EB-AFFB-B27FC230B2D8}"/>
                  </a:ext>
                </a:extLst>
              </p:cNvPr>
              <p:cNvSpPr txBox="1"/>
              <p:nvPr/>
            </p:nvSpPr>
            <p:spPr>
              <a:xfrm>
                <a:off x="381291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Subtitle1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3281D95-9175-4D1F-BA08-EB1FF0DDE2F5}"/>
                  </a:ext>
                </a:extLst>
              </p:cNvPr>
              <p:cNvSpPr txBox="1"/>
              <p:nvPr/>
            </p:nvSpPr>
            <p:spPr>
              <a:xfrm>
                <a:off x="4710880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Subtitle2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98A5A53-84C5-48EC-85C4-04266521DE2D}"/>
                  </a:ext>
                </a:extLst>
              </p:cNvPr>
              <p:cNvSpPr txBox="1"/>
              <p:nvPr/>
            </p:nvSpPr>
            <p:spPr>
              <a:xfrm>
                <a:off x="5601052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Subtitle3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750E6C3-656F-44CB-98CD-75DE5CD89440}"/>
                  </a:ext>
                </a:extLst>
              </p:cNvPr>
              <p:cNvSpPr txBox="1"/>
              <p:nvPr/>
            </p:nvSpPr>
            <p:spPr>
              <a:xfrm>
                <a:off x="649902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Subtitle4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095116F-25DE-4247-898D-6871A47122BC}"/>
                </a:ext>
              </a:extLst>
            </p:cNvPr>
            <p:cNvGrpSpPr/>
            <p:nvPr userDrawn="1"/>
          </p:nvGrpSpPr>
          <p:grpSpPr>
            <a:xfrm>
              <a:off x="3812911" y="3416899"/>
              <a:ext cx="3556138" cy="523220"/>
              <a:chOff x="3812911" y="1312822"/>
              <a:chExt cx="3556138" cy="52322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40E6475-64A3-4A74-B425-56ED84130A95}"/>
                  </a:ext>
                </a:extLst>
              </p:cNvPr>
              <p:cNvSpPr txBox="1"/>
              <p:nvPr/>
            </p:nvSpPr>
            <p:spPr>
              <a:xfrm>
                <a:off x="381291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Subtitle1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0D58B04-0471-4FE8-A6BF-086D392F58E2}"/>
                  </a:ext>
                </a:extLst>
              </p:cNvPr>
              <p:cNvSpPr txBox="1"/>
              <p:nvPr/>
            </p:nvSpPr>
            <p:spPr>
              <a:xfrm>
                <a:off x="4710880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Subtitle2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73F4A34-10D6-44AD-A1D1-F6385BC46DF3}"/>
                  </a:ext>
                </a:extLst>
              </p:cNvPr>
              <p:cNvSpPr txBox="1"/>
              <p:nvPr/>
            </p:nvSpPr>
            <p:spPr>
              <a:xfrm>
                <a:off x="5601052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Subtitle3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94648E0-CF8D-4C2B-9FAF-D40A76ACED0E}"/>
                  </a:ext>
                </a:extLst>
              </p:cNvPr>
              <p:cNvSpPr txBox="1"/>
              <p:nvPr/>
            </p:nvSpPr>
            <p:spPr>
              <a:xfrm>
                <a:off x="649902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Subtitle4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CBC098EA-47E8-4B37-AD8C-4EB09A347D6E}"/>
                </a:ext>
              </a:extLst>
            </p:cNvPr>
            <p:cNvGrpSpPr/>
            <p:nvPr userDrawn="1"/>
          </p:nvGrpSpPr>
          <p:grpSpPr>
            <a:xfrm>
              <a:off x="3802839" y="4483734"/>
              <a:ext cx="3556138" cy="523220"/>
              <a:chOff x="3812911" y="1312822"/>
              <a:chExt cx="3556138" cy="523220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29BCD21-DC5B-4B34-966F-64F07EDC0008}"/>
                  </a:ext>
                </a:extLst>
              </p:cNvPr>
              <p:cNvSpPr txBox="1"/>
              <p:nvPr/>
            </p:nvSpPr>
            <p:spPr>
              <a:xfrm>
                <a:off x="381291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Subtitle1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2CB8E18-C983-45B1-BDA2-30A292DF1D47}"/>
                  </a:ext>
                </a:extLst>
              </p:cNvPr>
              <p:cNvSpPr txBox="1"/>
              <p:nvPr/>
            </p:nvSpPr>
            <p:spPr>
              <a:xfrm>
                <a:off x="4710880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Subtitle2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44F97C6-B61F-4C7F-B9CE-21BF52E6BF1B}"/>
                  </a:ext>
                </a:extLst>
              </p:cNvPr>
              <p:cNvSpPr txBox="1"/>
              <p:nvPr/>
            </p:nvSpPr>
            <p:spPr>
              <a:xfrm>
                <a:off x="5601052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Subtitle3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D9EC8F8-F874-4CAE-8751-D7B9B38BC0D1}"/>
                  </a:ext>
                </a:extLst>
              </p:cNvPr>
              <p:cNvSpPr txBox="1"/>
              <p:nvPr/>
            </p:nvSpPr>
            <p:spPr>
              <a:xfrm>
                <a:off x="649902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Subtitle4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26F76554-DF11-4426-99D6-B3F84FB2F742}"/>
                </a:ext>
              </a:extLst>
            </p:cNvPr>
            <p:cNvGrpSpPr/>
            <p:nvPr userDrawn="1"/>
          </p:nvGrpSpPr>
          <p:grpSpPr>
            <a:xfrm>
              <a:off x="3792767" y="5546997"/>
              <a:ext cx="3556138" cy="523220"/>
              <a:chOff x="3812911" y="1312822"/>
              <a:chExt cx="3556138" cy="523220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9222E68-6D38-4248-888B-94CA341624CF}"/>
                  </a:ext>
                </a:extLst>
              </p:cNvPr>
              <p:cNvSpPr txBox="1"/>
              <p:nvPr/>
            </p:nvSpPr>
            <p:spPr>
              <a:xfrm>
                <a:off x="381291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Subtitle1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52E47F8-1E09-4717-A477-24F4B9991F1E}"/>
                  </a:ext>
                </a:extLst>
              </p:cNvPr>
              <p:cNvSpPr txBox="1"/>
              <p:nvPr/>
            </p:nvSpPr>
            <p:spPr>
              <a:xfrm>
                <a:off x="4710880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Subtitle2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87A8943-A84A-4A42-B0A6-AA4E3F436FC5}"/>
                  </a:ext>
                </a:extLst>
              </p:cNvPr>
              <p:cNvSpPr txBox="1"/>
              <p:nvPr/>
            </p:nvSpPr>
            <p:spPr>
              <a:xfrm>
                <a:off x="5601052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Subtitle3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505E2B0-6C79-474B-A643-4FA677885654}"/>
                  </a:ext>
                </a:extLst>
              </p:cNvPr>
              <p:cNvSpPr txBox="1"/>
              <p:nvPr/>
            </p:nvSpPr>
            <p:spPr>
              <a:xfrm>
                <a:off x="649902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Subtitle4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2674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F3630A9-AFD1-4856-AAED-EC0C0E723E12}"/>
              </a:ext>
            </a:extLst>
          </p:cNvPr>
          <p:cNvSpPr/>
          <p:nvPr userDrawn="1"/>
        </p:nvSpPr>
        <p:spPr>
          <a:xfrm>
            <a:off x="0" y="0"/>
            <a:ext cx="2119086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B2BB8-FE2A-41E7-96B9-5A3DC7588F7B}"/>
              </a:ext>
            </a:extLst>
          </p:cNvPr>
          <p:cNvSpPr txBox="1"/>
          <p:nvPr userDrawn="1"/>
        </p:nvSpPr>
        <p:spPr>
          <a:xfrm>
            <a:off x="261257" y="274793"/>
            <a:ext cx="168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sz="4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3EBB506-6988-4AA1-A16A-00877FC2CC41}"/>
              </a:ext>
            </a:extLst>
          </p:cNvPr>
          <p:cNvGrpSpPr/>
          <p:nvPr userDrawn="1"/>
        </p:nvGrpSpPr>
        <p:grpSpPr>
          <a:xfrm>
            <a:off x="2916262" y="647786"/>
            <a:ext cx="7061890" cy="5222558"/>
            <a:chOff x="2668612" y="735058"/>
            <a:chExt cx="7061890" cy="522255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CC6306-369E-4ECC-A63C-3CA630D76CBE}"/>
                </a:ext>
              </a:extLst>
            </p:cNvPr>
            <p:cNvSpPr txBox="1"/>
            <p:nvPr/>
          </p:nvSpPr>
          <p:spPr>
            <a:xfrm>
              <a:off x="3387395" y="735058"/>
              <a:ext cx="2421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Abstract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87BB9BA-80A8-4114-9D89-831DCA655C4C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3314946" y="1381390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01AC887-E2CD-452D-9156-3B0A7F8D9F8B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3314946" y="2444660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5414F2-97CF-4C11-93BC-D5BD9D5486BF}"/>
                </a:ext>
              </a:extLst>
            </p:cNvPr>
            <p:cNvSpPr txBox="1"/>
            <p:nvPr/>
          </p:nvSpPr>
          <p:spPr>
            <a:xfrm>
              <a:off x="3387394" y="1798327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Introduction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767A52F-E083-4F09-A0BA-E6D3686E8C43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3507927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4579DC1-8591-4325-9055-FC3E340616BB}"/>
                </a:ext>
              </a:extLst>
            </p:cNvPr>
            <p:cNvSpPr txBox="1"/>
            <p:nvPr/>
          </p:nvSpPr>
          <p:spPr>
            <a:xfrm>
              <a:off x="3387394" y="2861594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Approach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A588D27-07A1-4CD0-BF0F-4BDD5917B052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4571191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D8904AD-AF7B-4DB1-81EE-4F7FAF5E0BFD}"/>
                </a:ext>
              </a:extLst>
            </p:cNvPr>
            <p:cNvSpPr txBox="1"/>
            <p:nvPr/>
          </p:nvSpPr>
          <p:spPr>
            <a:xfrm>
              <a:off x="3387394" y="3924858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Application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1D69E74-970D-4586-BF9A-9BF09271BC0D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5634452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7E26E6-830D-4FA6-BF41-7000351F410E}"/>
                </a:ext>
              </a:extLst>
            </p:cNvPr>
            <p:cNvSpPr txBox="1"/>
            <p:nvPr/>
          </p:nvSpPr>
          <p:spPr>
            <a:xfrm>
              <a:off x="3387394" y="4988119"/>
              <a:ext cx="63431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Limitation &amp; Future Work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CF1E38B-E133-4D39-AED9-A3ADB11F8726}"/>
                </a:ext>
              </a:extLst>
            </p:cNvPr>
            <p:cNvGrpSpPr/>
            <p:nvPr/>
          </p:nvGrpSpPr>
          <p:grpSpPr>
            <a:xfrm>
              <a:off x="2668612" y="1058224"/>
              <a:ext cx="646334" cy="4899392"/>
              <a:chOff x="1643950" y="1354720"/>
              <a:chExt cx="646334" cy="4899392"/>
            </a:xfrm>
          </p:grpSpPr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CD61D32C-2434-445D-9D5C-EA64E0F59EB3}"/>
                  </a:ext>
                </a:extLst>
              </p:cNvPr>
              <p:cNvCxnSpPr>
                <a:stCxn id="22" idx="2"/>
                <a:endCxn id="23" idx="0"/>
              </p:cNvCxnSpPr>
              <p:nvPr/>
            </p:nvCxnSpPr>
            <p:spPr>
              <a:xfrm>
                <a:off x="1967117" y="2001051"/>
                <a:ext cx="0" cy="416939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3DB6EBC-6424-442A-B3A4-050D6252A39E}"/>
                  </a:ext>
                </a:extLst>
              </p:cNvPr>
              <p:cNvSpPr/>
              <p:nvPr/>
            </p:nvSpPr>
            <p:spPr>
              <a:xfrm>
                <a:off x="1643950" y="135472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920D775-733F-4FF3-92B3-B2B1CFAA2988}"/>
                  </a:ext>
                </a:extLst>
              </p:cNvPr>
              <p:cNvSpPr/>
              <p:nvPr/>
            </p:nvSpPr>
            <p:spPr>
              <a:xfrm>
                <a:off x="1643950" y="241799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6D974E1F-4275-401B-A43E-C131B82BEA03}"/>
                  </a:ext>
                </a:extLst>
              </p:cNvPr>
              <p:cNvCxnSpPr>
                <a:stCxn id="23" idx="2"/>
                <a:endCxn id="25" idx="0"/>
              </p:cNvCxnSpPr>
              <p:nvPr/>
            </p:nvCxnSpPr>
            <p:spPr>
              <a:xfrm>
                <a:off x="1967117" y="3064321"/>
                <a:ext cx="0" cy="416935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5FA732D2-6909-4883-9B80-96C43D6E2988}"/>
                  </a:ext>
                </a:extLst>
              </p:cNvPr>
              <p:cNvSpPr/>
              <p:nvPr/>
            </p:nvSpPr>
            <p:spPr>
              <a:xfrm>
                <a:off x="1643950" y="3481256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8FB2127-A7E5-4C72-A144-2E1F28FE2C12}"/>
                  </a:ext>
                </a:extLst>
              </p:cNvPr>
              <p:cNvSpPr/>
              <p:nvPr/>
            </p:nvSpPr>
            <p:spPr>
              <a:xfrm>
                <a:off x="1643950" y="454452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4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0D32D71A-C1BF-4D11-A7CF-F70F71D2A48B}"/>
                  </a:ext>
                </a:extLst>
              </p:cNvPr>
              <p:cNvCxnSpPr>
                <a:stCxn id="25" idx="2"/>
                <a:endCxn id="26" idx="0"/>
              </p:cNvCxnSpPr>
              <p:nvPr/>
            </p:nvCxnSpPr>
            <p:spPr>
              <a:xfrm>
                <a:off x="1967117" y="4127587"/>
                <a:ext cx="0" cy="416933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BF860A10-65FA-4461-83D5-F8AA958ED152}"/>
                  </a:ext>
                </a:extLst>
              </p:cNvPr>
              <p:cNvSpPr/>
              <p:nvPr/>
            </p:nvSpPr>
            <p:spPr>
              <a:xfrm>
                <a:off x="1643950" y="5607781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5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E1F8F4C5-1B29-4F1E-967C-94215B098CE5}"/>
                  </a:ext>
                </a:extLst>
              </p:cNvPr>
              <p:cNvCxnSpPr>
                <a:stCxn id="26" idx="2"/>
                <a:endCxn id="28" idx="0"/>
              </p:cNvCxnSpPr>
              <p:nvPr/>
            </p:nvCxnSpPr>
            <p:spPr>
              <a:xfrm>
                <a:off x="1967117" y="5190851"/>
                <a:ext cx="0" cy="41693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19753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F6406585-3042-4997-9AFE-357A67BB82AF}"/>
              </a:ext>
            </a:extLst>
          </p:cNvPr>
          <p:cNvSpPr/>
          <p:nvPr userDrawn="1"/>
        </p:nvSpPr>
        <p:spPr>
          <a:xfrm>
            <a:off x="0" y="0"/>
            <a:ext cx="2119086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5B69F4-452C-4A47-86CC-332E87FADBD8}"/>
              </a:ext>
            </a:extLst>
          </p:cNvPr>
          <p:cNvSpPr txBox="1"/>
          <p:nvPr userDrawn="1"/>
        </p:nvSpPr>
        <p:spPr>
          <a:xfrm>
            <a:off x="261257" y="274793"/>
            <a:ext cx="168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sz="4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14257A9-9EF2-45DC-A7C1-7027457840DC}"/>
              </a:ext>
            </a:extLst>
          </p:cNvPr>
          <p:cNvGrpSpPr/>
          <p:nvPr userDrawn="1"/>
        </p:nvGrpSpPr>
        <p:grpSpPr>
          <a:xfrm>
            <a:off x="2916262" y="647786"/>
            <a:ext cx="7061890" cy="5222558"/>
            <a:chOff x="2668612" y="735058"/>
            <a:chExt cx="7061890" cy="522255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38FF15B-6772-4BC1-BE15-6C91516240AB}"/>
                </a:ext>
              </a:extLst>
            </p:cNvPr>
            <p:cNvSpPr txBox="1"/>
            <p:nvPr/>
          </p:nvSpPr>
          <p:spPr>
            <a:xfrm>
              <a:off x="3387395" y="735058"/>
              <a:ext cx="2421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Abstract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0D52015-92EB-43A5-A8AA-466B20AE1B8F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>
              <a:off x="3314946" y="1381390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981DEFD6-2EA1-47FB-9ED2-1A80FA21ED65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>
              <a:off x="3314946" y="2444660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B5A497D-D93D-4CF0-A83D-D9BDF071120B}"/>
                </a:ext>
              </a:extLst>
            </p:cNvPr>
            <p:cNvSpPr txBox="1"/>
            <p:nvPr/>
          </p:nvSpPr>
          <p:spPr>
            <a:xfrm>
              <a:off x="3387394" y="1798327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Introduction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BB3AFBB-C4A2-440C-8434-1508DAE0BB8F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3507927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CC194F8-550C-4C12-B1BD-862B13FD2545}"/>
                </a:ext>
              </a:extLst>
            </p:cNvPr>
            <p:cNvSpPr txBox="1"/>
            <p:nvPr/>
          </p:nvSpPr>
          <p:spPr>
            <a:xfrm>
              <a:off x="3387394" y="2861594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Approach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9C86B7EE-8AD2-4AFE-A6B6-D6728FE78A32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4571191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5DC6498-3AE2-4661-9539-802350C06C7A}"/>
                </a:ext>
              </a:extLst>
            </p:cNvPr>
            <p:cNvSpPr txBox="1"/>
            <p:nvPr/>
          </p:nvSpPr>
          <p:spPr>
            <a:xfrm>
              <a:off x="3387394" y="3924858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Application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82505E35-B17E-44C1-A3BF-8BEA8B65EF3F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5634452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FEF71A2-7698-4B17-980A-8572D6CF48E7}"/>
                </a:ext>
              </a:extLst>
            </p:cNvPr>
            <p:cNvSpPr txBox="1"/>
            <p:nvPr/>
          </p:nvSpPr>
          <p:spPr>
            <a:xfrm>
              <a:off x="3387394" y="4988119"/>
              <a:ext cx="63431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Limitation &amp; Future Work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6E62ABA-74CD-4C4C-A55F-F29D39208B9A}"/>
                </a:ext>
              </a:extLst>
            </p:cNvPr>
            <p:cNvGrpSpPr/>
            <p:nvPr/>
          </p:nvGrpSpPr>
          <p:grpSpPr>
            <a:xfrm>
              <a:off x="2668612" y="1058224"/>
              <a:ext cx="646334" cy="4899392"/>
              <a:chOff x="1643950" y="1354720"/>
              <a:chExt cx="646334" cy="4899392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FCB174E0-3C8C-4255-A8A6-EDE378E21E5C}"/>
                  </a:ext>
                </a:extLst>
              </p:cNvPr>
              <p:cNvCxnSpPr>
                <a:stCxn id="45" idx="2"/>
                <a:endCxn id="46" idx="0"/>
              </p:cNvCxnSpPr>
              <p:nvPr/>
            </p:nvCxnSpPr>
            <p:spPr>
              <a:xfrm>
                <a:off x="1967117" y="2001051"/>
                <a:ext cx="0" cy="416939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7F4A7C50-C909-4EA5-A782-2BD5C77CC991}"/>
                  </a:ext>
                </a:extLst>
              </p:cNvPr>
              <p:cNvSpPr/>
              <p:nvPr/>
            </p:nvSpPr>
            <p:spPr>
              <a:xfrm>
                <a:off x="1643950" y="135472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85F6FC4D-DD4F-4F7C-99AC-A7BAF75CC58C}"/>
                  </a:ext>
                </a:extLst>
              </p:cNvPr>
              <p:cNvSpPr/>
              <p:nvPr/>
            </p:nvSpPr>
            <p:spPr>
              <a:xfrm>
                <a:off x="1643950" y="241799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75B3DF4C-73DA-4EDF-97A1-10B1A763BEF1}"/>
                  </a:ext>
                </a:extLst>
              </p:cNvPr>
              <p:cNvCxnSpPr>
                <a:stCxn id="46" idx="2"/>
                <a:endCxn id="48" idx="0"/>
              </p:cNvCxnSpPr>
              <p:nvPr/>
            </p:nvCxnSpPr>
            <p:spPr>
              <a:xfrm>
                <a:off x="1967117" y="3064321"/>
                <a:ext cx="0" cy="416935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4A37E3A-BFB9-4DCD-A766-3F340E2183BF}"/>
                  </a:ext>
                </a:extLst>
              </p:cNvPr>
              <p:cNvSpPr/>
              <p:nvPr/>
            </p:nvSpPr>
            <p:spPr>
              <a:xfrm>
                <a:off x="1643950" y="3481256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46A3EEF2-5BEE-449E-95AB-E687975F6164}"/>
                  </a:ext>
                </a:extLst>
              </p:cNvPr>
              <p:cNvSpPr/>
              <p:nvPr/>
            </p:nvSpPr>
            <p:spPr>
              <a:xfrm>
                <a:off x="1643950" y="454452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4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5B4AE7B8-840B-4EDC-9021-178B872F38DD}"/>
                  </a:ext>
                </a:extLst>
              </p:cNvPr>
              <p:cNvCxnSpPr>
                <a:stCxn id="48" idx="2"/>
                <a:endCxn id="49" idx="0"/>
              </p:cNvCxnSpPr>
              <p:nvPr/>
            </p:nvCxnSpPr>
            <p:spPr>
              <a:xfrm>
                <a:off x="1967117" y="4127587"/>
                <a:ext cx="0" cy="416933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08A0E030-B17A-4504-92E2-3E5F44F6C096}"/>
                  </a:ext>
                </a:extLst>
              </p:cNvPr>
              <p:cNvSpPr/>
              <p:nvPr/>
            </p:nvSpPr>
            <p:spPr>
              <a:xfrm>
                <a:off x="1643950" y="5607781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5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98B3ED76-64D8-4913-9F8C-D9CE3A1E3843}"/>
                  </a:ext>
                </a:extLst>
              </p:cNvPr>
              <p:cNvCxnSpPr>
                <a:stCxn id="49" idx="2"/>
                <a:endCxn id="51" idx="0"/>
              </p:cNvCxnSpPr>
              <p:nvPr/>
            </p:nvCxnSpPr>
            <p:spPr>
              <a:xfrm>
                <a:off x="1967117" y="5190851"/>
                <a:ext cx="0" cy="41693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126CBF3-ADDF-4DF9-A289-1568F4ACC14D}"/>
              </a:ext>
            </a:extLst>
          </p:cNvPr>
          <p:cNvGrpSpPr/>
          <p:nvPr userDrawn="1"/>
        </p:nvGrpSpPr>
        <p:grpSpPr>
          <a:xfrm>
            <a:off x="3757647" y="2375002"/>
            <a:ext cx="2776494" cy="307780"/>
            <a:chOff x="3707569" y="1379479"/>
            <a:chExt cx="2776494" cy="30778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353E3-0BF1-4CD2-B1F0-1A3EEC20BE0F}"/>
                </a:ext>
              </a:extLst>
            </p:cNvPr>
            <p:cNvSpPr txBox="1"/>
            <p:nvPr/>
          </p:nvSpPr>
          <p:spPr>
            <a:xfrm>
              <a:off x="3707569" y="1379482"/>
              <a:ext cx="15541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Background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8D7A7B-F1A7-40B5-8A87-5CDB669C297A}"/>
                </a:ext>
              </a:extLst>
            </p:cNvPr>
            <p:cNvSpPr txBox="1"/>
            <p:nvPr/>
          </p:nvSpPr>
          <p:spPr>
            <a:xfrm>
              <a:off x="4830620" y="1379479"/>
              <a:ext cx="1653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Related work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D76FFDE-AE4D-49C9-B532-BAFA65EFFD74}"/>
              </a:ext>
            </a:extLst>
          </p:cNvPr>
          <p:cNvGrpSpPr/>
          <p:nvPr userDrawn="1"/>
        </p:nvGrpSpPr>
        <p:grpSpPr>
          <a:xfrm>
            <a:off x="3757647" y="3432108"/>
            <a:ext cx="2995127" cy="315470"/>
            <a:chOff x="3830172" y="1408551"/>
            <a:chExt cx="2995127" cy="31547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7525CE1-3852-4E02-9486-991427EBEDCA}"/>
                </a:ext>
              </a:extLst>
            </p:cNvPr>
            <p:cNvSpPr txBox="1"/>
            <p:nvPr/>
          </p:nvSpPr>
          <p:spPr>
            <a:xfrm>
              <a:off x="3830172" y="1408551"/>
              <a:ext cx="19942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Implementation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373FD73-AFD5-4C78-915B-54229954D9C5}"/>
                </a:ext>
              </a:extLst>
            </p:cNvPr>
            <p:cNvSpPr txBox="1"/>
            <p:nvPr/>
          </p:nvSpPr>
          <p:spPr>
            <a:xfrm>
              <a:off x="5171856" y="1416244"/>
              <a:ext cx="1653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Evaluation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7064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95EBB7-857D-4EE1-B071-08AA87D3CC9D}"/>
              </a:ext>
            </a:extLst>
          </p:cNvPr>
          <p:cNvSpPr/>
          <p:nvPr userDrawn="1"/>
        </p:nvSpPr>
        <p:spPr>
          <a:xfrm>
            <a:off x="831850" y="0"/>
            <a:ext cx="11360150" cy="45894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E0DB57-060D-475F-97E7-3C56EE7C3277}"/>
              </a:ext>
            </a:extLst>
          </p:cNvPr>
          <p:cNvSpPr/>
          <p:nvPr userDrawn="1"/>
        </p:nvSpPr>
        <p:spPr>
          <a:xfrm>
            <a:off x="0" y="4545874"/>
            <a:ext cx="844550" cy="231212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BC56A48-8573-4EDA-AEA4-899E342907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4B85A4-61C9-4C1E-A9B8-C756C68B7FC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Subtitle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4973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E32C32-708A-46FE-B2BF-E2582A5CFECB}"/>
              </a:ext>
            </a:extLst>
          </p:cNvPr>
          <p:cNvSpPr/>
          <p:nvPr userDrawn="1"/>
        </p:nvSpPr>
        <p:spPr>
          <a:xfrm>
            <a:off x="0" y="6604808"/>
            <a:ext cx="12192000" cy="2531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68B39B-40D6-4F74-9FBB-90AC4F43D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FB53C2-1FD9-402A-8FB4-536508571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제목 11">
            <a:extLst>
              <a:ext uri="{FF2B5EF4-FFF2-40B4-BE49-F238E27FC236}">
                <a16:creationId xmlns:a16="http://schemas.microsoft.com/office/drawing/2014/main" id="{1CC2F69D-8274-4ECD-962D-EA14C9FE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654967BC-DB9D-46D2-9F01-9F901ECD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9" y="6562348"/>
            <a:ext cx="896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ko-KR" altLang="en-US" sz="100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15CE52E4-4E58-4436-B072-E61B6F2B610E}" type="datetimeFigureOut">
              <a:rPr lang="en-US" altLang="ko-KR" smtClean="0"/>
              <a:pPr/>
              <a:t>6/13/2022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3028CA04-44E2-4B57-B9AA-BBF6B5AD4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599" y="65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ko-KR" altLang="en-US" sz="1000" b="1" kern="12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r>
              <a:rPr lang="en-US" altLang="ko-KR" dirty="0"/>
              <a:t>ck.ac.kr</a:t>
            </a:r>
            <a:endParaRPr 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114BF39-C3D4-441E-ABD2-5E691A700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38957" y="6544079"/>
            <a:ext cx="853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ko-KR" altLang="en-US" sz="100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A1E35E8E-02CE-4456-B943-212403C084F4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6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A79EE62-B9C3-4C14-9BF8-1DC6106EEC6A}"/>
              </a:ext>
            </a:extLst>
          </p:cNvPr>
          <p:cNvSpPr/>
          <p:nvPr userDrawn="1"/>
        </p:nvSpPr>
        <p:spPr>
          <a:xfrm>
            <a:off x="0" y="6604808"/>
            <a:ext cx="12192000" cy="2531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8944A3-83C7-4296-9FA9-C4B03DF5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29BBE-C86B-4BD3-9590-255142F01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201000-66FC-4DAB-9B5E-693B96568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6BA83F-C58E-4001-A36F-297FC54BF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6AFC18-A211-4A6B-A03B-FCF172FCF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C2BC1D14-B96C-43B6-B589-5BFBF8974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9" y="6562348"/>
            <a:ext cx="896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ko-KR" altLang="en-US" sz="100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15CE52E4-4E58-4436-B072-E61B6F2B610E}" type="datetimeFigureOut">
              <a:rPr lang="en-US" altLang="ko-KR" smtClean="0"/>
              <a:pPr/>
              <a:t>6/13/2022</a:t>
            </a:fld>
            <a:endParaRPr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E6E8D11E-EBA0-4A34-B865-A98C88B0E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5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ko-KR" altLang="en-US" sz="1000" b="1" kern="12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r>
              <a:rPr lang="en-US" altLang="ko-KR" dirty="0"/>
              <a:t>ck.ac.kr</a:t>
            </a:r>
            <a:endParaRPr lang="en-US" dirty="0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AB43174F-24CE-44D2-A47A-99E574D5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8957" y="6544079"/>
            <a:ext cx="853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ko-KR" altLang="en-US" sz="100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A1E35E8E-02CE-4456-B943-212403C084F4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48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C8FDD176-8826-4360-9976-2C3AB42D7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9" y="6562348"/>
            <a:ext cx="896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ko-KR" altLang="en-US" sz="100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15CE52E4-4E58-4436-B072-E61B6F2B610E}" type="datetimeFigureOut">
              <a:rPr lang="en-US" altLang="ko-KR" smtClean="0"/>
              <a:pPr/>
              <a:t>6/13/2022</a:t>
            </a:fld>
            <a:endParaRPr lang="en-US" dirty="0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25E607C2-6B10-4622-AF8C-3159F48D4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599" y="65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ko-KR" altLang="en-US" sz="1000" kern="12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r>
              <a:rPr lang="en-US" altLang="ko-KR" dirty="0"/>
              <a:t>IIPL</a:t>
            </a:r>
            <a:endParaRPr 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F212436F-E15C-480F-91B2-3562ED37D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38957" y="6544079"/>
            <a:ext cx="853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ko-KR" altLang="en-US" sz="100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A1E35E8E-02CE-4456-B943-212403C084F4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99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64" r:id="rId4"/>
    <p:sldLayoutId id="2147483661" r:id="rId5"/>
    <p:sldLayoutId id="2147483662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k.ac.kr/archives/17530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cafe.naver.com/chungkanggame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k.ac.kr/archives/16939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www.ck.ac.kr/archives/182863" TargetMode="External"/><Relationship Id="rId4" Type="http://schemas.openxmlformats.org/officeDocument/2006/relationships/hyperlink" Target="https://www.ck.ac.kr/archives/181956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B7BD6F2-A1F8-4C24-9949-0C7D456C05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03577" y="4271984"/>
            <a:ext cx="5278453" cy="568958"/>
          </a:xfrm>
        </p:spPr>
        <p:txBody>
          <a:bodyPr/>
          <a:lstStyle/>
          <a:p>
            <a:pPr algn="r"/>
            <a:r>
              <a:rPr lang="ko-KR" altLang="en-US" b="1" dirty="0"/>
              <a:t>청강문화산업대학교 게임콘텐츠스쿨</a:t>
            </a:r>
            <a:endParaRPr lang="en-US" altLang="ko-KR" b="1" dirty="0"/>
          </a:p>
          <a:p>
            <a:pPr algn="ctr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07B7FF9-20B5-4B02-AE1C-1E1FE97E7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200" y="2214000"/>
            <a:ext cx="7247876" cy="782188"/>
          </a:xfrm>
        </p:spPr>
        <p:txBody>
          <a:bodyPr/>
          <a:lstStyle/>
          <a:p>
            <a:r>
              <a:rPr lang="ko-KR" altLang="en-US" sz="4400" dirty="0" err="1"/>
              <a:t>게임엔진프로그래밍응용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B9FE57-F84D-41DC-8ADC-D9F7AFA370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7200" y="3429000"/>
            <a:ext cx="4557319" cy="443403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14.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네트워크 협동 게임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C1C178AF-325A-4B49-92AA-BE4DFBC2A84B}"/>
              </a:ext>
            </a:extLst>
          </p:cNvPr>
          <p:cNvSpPr txBox="1">
            <a:spLocks/>
          </p:cNvSpPr>
          <p:nvPr/>
        </p:nvSpPr>
        <p:spPr>
          <a:xfrm>
            <a:off x="5988424" y="4840942"/>
            <a:ext cx="5493606" cy="56895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ko-KR" altLang="en-US" sz="24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스퀘어" panose="020B0600000101010101" pitchFamily="50" charset="-127"/>
                <a:cs typeface="Arial" panose="020B0604020202020204" pitchFamily="34" charset="0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30000"/>
              </a:lnSpc>
              <a:spcBef>
                <a:spcPts val="500"/>
              </a:spcBef>
              <a:buFontTx/>
              <a:buNone/>
              <a:defRPr lang="ko-KR" altLang="en-US" sz="20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스퀘어" panose="020B0600000101010101" pitchFamily="50" charset="-127"/>
                <a:cs typeface="Arial" panose="020B0604020202020204" pitchFamily="34" charset="0"/>
              </a:defRPr>
            </a:lvl3pPr>
            <a:lvl4pPr marL="0" indent="0" algn="l" defTabSz="914400" rtl="0" eaLnBrk="1" latinLnBrk="1" hangingPunct="1">
              <a:lnSpc>
                <a:spcPct val="130000"/>
              </a:lnSpc>
              <a:spcBef>
                <a:spcPts val="500"/>
              </a:spcBef>
              <a:buFontTx/>
              <a:buNone/>
              <a:defRPr lang="ko-KR" altLang="en-US" sz="18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스퀘어" panose="020B0600000101010101" pitchFamily="50" charset="-127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b="1" dirty="0"/>
              <a:t>반 경 진</a:t>
            </a:r>
          </a:p>
        </p:txBody>
      </p:sp>
    </p:spTree>
    <p:extLst>
      <p:ext uri="{BB962C8B-B14F-4D97-AF65-F5344CB8AC3E}">
        <p14:creationId xmlns:p14="http://schemas.microsoft.com/office/powerpoint/2010/main" val="179311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빌드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366134" y="1135093"/>
            <a:ext cx="11538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장치의 개발자 모드 활성화</a:t>
            </a:r>
            <a:b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OS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버전이나 제조사에 따라 다를 수 있음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3A410B-8BB7-1EF3-BABD-914149F96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55" y="2205043"/>
            <a:ext cx="5982535" cy="37914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A77433B-32C9-C7F2-59DB-C3E2F1E91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1081" y="2424148"/>
            <a:ext cx="4267796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71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빌드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366134" y="1135093"/>
            <a:ext cx="11538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SDK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준비</a:t>
            </a:r>
            <a:b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유니티 허브를 통해 모듈 추가 또는 안드로이드 스튜디오 설치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368BCA5-4669-45B6-934C-608FE0B92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14" y="1904534"/>
            <a:ext cx="5408886" cy="461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68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빌드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366134" y="1135093"/>
            <a:ext cx="1153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유니티와 안드로이드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SDK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연동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525666C-A1A0-D157-7E92-A7F56C1ED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18" y="1904534"/>
            <a:ext cx="5887272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63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빌드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366134" y="1135093"/>
            <a:ext cx="1153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빌드 설정</a:t>
            </a: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F34F03-7741-3E14-F518-82C563609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34" y="1652516"/>
            <a:ext cx="5772956" cy="489653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A36785F-6C2C-7BC3-A5E5-3F86E791FB18}"/>
              </a:ext>
            </a:extLst>
          </p:cNvPr>
          <p:cNvSpPr/>
          <p:nvPr/>
        </p:nvSpPr>
        <p:spPr>
          <a:xfrm>
            <a:off x="366134" y="6197600"/>
            <a:ext cx="819199" cy="3514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522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빌드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36785F-6C2C-7BC3-A5E5-3F86E791FB18}"/>
              </a:ext>
            </a:extLst>
          </p:cNvPr>
          <p:cNvSpPr/>
          <p:nvPr/>
        </p:nvSpPr>
        <p:spPr>
          <a:xfrm>
            <a:off x="366134" y="6197600"/>
            <a:ext cx="819199" cy="3514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E24AB3E-31A9-E895-3666-8F001165F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69" y="1096954"/>
            <a:ext cx="5513453" cy="54520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B267E64-7212-EBF4-6A45-90FCF137C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155" y="1690864"/>
            <a:ext cx="3867690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74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빌드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36785F-6C2C-7BC3-A5E5-3F86E791FB18}"/>
              </a:ext>
            </a:extLst>
          </p:cNvPr>
          <p:cNvSpPr/>
          <p:nvPr/>
        </p:nvSpPr>
        <p:spPr>
          <a:xfrm>
            <a:off x="366134" y="6197600"/>
            <a:ext cx="819199" cy="3514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509DEE-BB2A-52CF-42EE-C08DEEEC7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624" y="1703854"/>
            <a:ext cx="5906324" cy="36962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B64D61-2A15-039A-52DB-3653E8FFD6F0}"/>
              </a:ext>
            </a:extLst>
          </p:cNvPr>
          <p:cNvSpPr txBox="1"/>
          <p:nvPr/>
        </p:nvSpPr>
        <p:spPr>
          <a:xfrm>
            <a:off x="366134" y="1135093"/>
            <a:ext cx="1153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어플리케이션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ID –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앱을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구분하는데 사용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197C2-3410-C313-19FE-4FB130832CBA}"/>
              </a:ext>
            </a:extLst>
          </p:cNvPr>
          <p:cNvSpPr txBox="1"/>
          <p:nvPr/>
        </p:nvSpPr>
        <p:spPr>
          <a:xfrm>
            <a:off x="485422" y="1825526"/>
            <a:ext cx="53010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영문자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밑줄만 사용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점</a:t>
            </a:r>
            <a:r>
              <a:rPr lang="en-US" altLang="ko-KR" dirty="0"/>
              <a:t>(.)</a:t>
            </a:r>
            <a:r>
              <a:rPr lang="ko-KR" altLang="en-US" dirty="0"/>
              <a:t>을 이용해 두 부분 이상으로 나눠야 함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각 부분은 영문자로 시작해야 함</a:t>
            </a:r>
          </a:p>
        </p:txBody>
      </p:sp>
    </p:spTree>
    <p:extLst>
      <p:ext uri="{BB962C8B-B14F-4D97-AF65-F5344CB8AC3E}">
        <p14:creationId xmlns:p14="http://schemas.microsoft.com/office/powerpoint/2010/main" val="1620863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빌드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36785F-6C2C-7BC3-A5E5-3F86E791FB18}"/>
              </a:ext>
            </a:extLst>
          </p:cNvPr>
          <p:cNvSpPr/>
          <p:nvPr/>
        </p:nvSpPr>
        <p:spPr>
          <a:xfrm>
            <a:off x="366134" y="6197600"/>
            <a:ext cx="819199" cy="3514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64D61-2A15-039A-52DB-3653E8FFD6F0}"/>
              </a:ext>
            </a:extLst>
          </p:cNvPr>
          <p:cNvSpPr txBox="1"/>
          <p:nvPr/>
        </p:nvSpPr>
        <p:spPr>
          <a:xfrm>
            <a:off x="366134" y="1135093"/>
            <a:ext cx="11538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Graphic APIs</a:t>
            </a:r>
            <a:b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사용할 그래픽스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순서를 세팅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C455196-AF64-D722-A0EF-4A9B2F029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565" y="1637170"/>
            <a:ext cx="4077269" cy="19147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37F9E7-D8CB-829A-9D7C-EAD3D36F3260}"/>
              </a:ext>
            </a:extLst>
          </p:cNvPr>
          <p:cNvSpPr txBox="1"/>
          <p:nvPr/>
        </p:nvSpPr>
        <p:spPr>
          <a:xfrm>
            <a:off x="587022" y="2133302"/>
            <a:ext cx="53010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OpenGL</a:t>
            </a:r>
            <a:r>
              <a:rPr lang="ko-KR" altLang="en-US" dirty="0"/>
              <a:t> </a:t>
            </a:r>
            <a:r>
              <a:rPr lang="en-US" altLang="ko-KR" dirty="0"/>
              <a:t>ES2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OpenGL ES3(ES3.1 ES3.2)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Vulkan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B0AA5A8-CE87-4F73-21C2-233E3D8FB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565" y="3847300"/>
            <a:ext cx="4525006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09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빌드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36785F-6C2C-7BC3-A5E5-3F86E791FB18}"/>
              </a:ext>
            </a:extLst>
          </p:cNvPr>
          <p:cNvSpPr/>
          <p:nvPr/>
        </p:nvSpPr>
        <p:spPr>
          <a:xfrm>
            <a:off x="366134" y="6197600"/>
            <a:ext cx="819199" cy="3514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64D61-2A15-039A-52DB-3653E8FFD6F0}"/>
              </a:ext>
            </a:extLst>
          </p:cNvPr>
          <p:cNvSpPr txBox="1"/>
          <p:nvPr/>
        </p:nvSpPr>
        <p:spPr>
          <a:xfrm>
            <a:off x="366134" y="1135093"/>
            <a:ext cx="11538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Android API Level</a:t>
            </a:r>
            <a:b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최소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 버전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타켓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버전 설정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F1E64D-2AC3-4399-91A4-34F6D1F8F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32" y="1904534"/>
            <a:ext cx="4620270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99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빌드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36785F-6C2C-7BC3-A5E5-3F86E791FB18}"/>
              </a:ext>
            </a:extLst>
          </p:cNvPr>
          <p:cNvSpPr/>
          <p:nvPr/>
        </p:nvSpPr>
        <p:spPr>
          <a:xfrm>
            <a:off x="366134" y="6197600"/>
            <a:ext cx="819199" cy="3514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283B16D-4B9A-A7F2-C065-1AE6FB18ED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35"/>
          <a:stretch/>
        </p:blipFill>
        <p:spPr>
          <a:xfrm>
            <a:off x="775733" y="1773106"/>
            <a:ext cx="4305901" cy="23837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C85417-5CF0-B480-29C3-38A41893D629}"/>
              </a:ext>
            </a:extLst>
          </p:cNvPr>
          <p:cNvSpPr txBox="1"/>
          <p:nvPr/>
        </p:nvSpPr>
        <p:spPr>
          <a:xfrm>
            <a:off x="326571" y="1108883"/>
            <a:ext cx="1153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스크립팅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백엔드와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타킷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아키텍처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- 64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비트 사용시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IL2CPP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C39FB03-1B13-249A-847C-F0F7DEFB5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91138"/>
            <a:ext cx="5477639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18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빌드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36785F-6C2C-7BC3-A5E5-3F86E791FB18}"/>
              </a:ext>
            </a:extLst>
          </p:cNvPr>
          <p:cNvSpPr/>
          <p:nvPr/>
        </p:nvSpPr>
        <p:spPr>
          <a:xfrm>
            <a:off x="366134" y="6197600"/>
            <a:ext cx="819199" cy="3514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64D61-2A15-039A-52DB-3653E8FFD6F0}"/>
              </a:ext>
            </a:extLst>
          </p:cNvPr>
          <p:cNvSpPr txBox="1"/>
          <p:nvPr/>
        </p:nvSpPr>
        <p:spPr>
          <a:xfrm>
            <a:off x="366134" y="1135093"/>
            <a:ext cx="11538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키스토어 생성</a:t>
            </a:r>
            <a:b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개인 키를 사용한 안드로이드 앱 서명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11CA65-3010-34C1-7E4A-D8868AE3C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34" y="2133302"/>
            <a:ext cx="5506218" cy="20957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BF33C02-6073-08B5-E32E-D04572FE7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886" y="2129857"/>
            <a:ext cx="6192114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94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597D2-CD0F-4E56-B41E-A70E4C8F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코로나 유의사항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A0923-0A95-48BC-97C7-880E2EF60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455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빌드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36785F-6C2C-7BC3-A5E5-3F86E791FB18}"/>
              </a:ext>
            </a:extLst>
          </p:cNvPr>
          <p:cNvSpPr/>
          <p:nvPr/>
        </p:nvSpPr>
        <p:spPr>
          <a:xfrm>
            <a:off x="366134" y="6197600"/>
            <a:ext cx="819199" cy="3514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BCA0CB-4C08-2EC4-4BDC-C8C9390A3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069657"/>
            <a:ext cx="5711177" cy="54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43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빌드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36785F-6C2C-7BC3-A5E5-3F86E791FB18}"/>
              </a:ext>
            </a:extLst>
          </p:cNvPr>
          <p:cNvSpPr/>
          <p:nvPr/>
        </p:nvSpPr>
        <p:spPr>
          <a:xfrm>
            <a:off x="366134" y="6197600"/>
            <a:ext cx="819199" cy="3514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441956-0801-5E2D-7AD2-6762770F8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34" y="1336439"/>
            <a:ext cx="4477375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39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빌드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36785F-6C2C-7BC3-A5E5-3F86E791FB18}"/>
              </a:ext>
            </a:extLst>
          </p:cNvPr>
          <p:cNvSpPr/>
          <p:nvPr/>
        </p:nvSpPr>
        <p:spPr>
          <a:xfrm>
            <a:off x="366134" y="6197600"/>
            <a:ext cx="819199" cy="3514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B515E1-0606-520A-7445-B3F9165E7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06" y="2332969"/>
            <a:ext cx="10863387" cy="285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29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빌드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36785F-6C2C-7BC3-A5E5-3F86E791FB18}"/>
              </a:ext>
            </a:extLst>
          </p:cNvPr>
          <p:cNvSpPr/>
          <p:nvPr/>
        </p:nvSpPr>
        <p:spPr>
          <a:xfrm>
            <a:off x="366134" y="6197600"/>
            <a:ext cx="819199" cy="3514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64D61-2A15-039A-52DB-3653E8FFD6F0}"/>
              </a:ext>
            </a:extLst>
          </p:cNvPr>
          <p:cNvSpPr txBox="1"/>
          <p:nvPr/>
        </p:nvSpPr>
        <p:spPr>
          <a:xfrm>
            <a:off x="366134" y="1135093"/>
            <a:ext cx="11538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빌드 하기</a:t>
            </a:r>
            <a:b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8C9254-2F05-5294-1377-C82C29A0D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34" y="1823962"/>
            <a:ext cx="3315163" cy="12288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018364A-6698-A1E8-FFF2-EA4BCA86F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073" y="2039799"/>
            <a:ext cx="5725324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74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빌드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36785F-6C2C-7BC3-A5E5-3F86E791FB18}"/>
              </a:ext>
            </a:extLst>
          </p:cNvPr>
          <p:cNvSpPr/>
          <p:nvPr/>
        </p:nvSpPr>
        <p:spPr>
          <a:xfrm>
            <a:off x="366134" y="6197600"/>
            <a:ext cx="819199" cy="3514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64D61-2A15-039A-52DB-3653E8FFD6F0}"/>
              </a:ext>
            </a:extLst>
          </p:cNvPr>
          <p:cNvSpPr txBox="1"/>
          <p:nvPr/>
        </p:nvSpPr>
        <p:spPr>
          <a:xfrm>
            <a:off x="366134" y="1135093"/>
            <a:ext cx="11538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빌드 하기</a:t>
            </a:r>
            <a:b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9ABC76-58F9-AD23-40DB-7FAD47C8B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34" y="1904534"/>
            <a:ext cx="5992061" cy="30484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58266BB-D62A-2F95-106B-11C7E179C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398" y="1519813"/>
            <a:ext cx="2896004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44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빌드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36785F-6C2C-7BC3-A5E5-3F86E791FB18}"/>
              </a:ext>
            </a:extLst>
          </p:cNvPr>
          <p:cNvSpPr/>
          <p:nvPr/>
        </p:nvSpPr>
        <p:spPr>
          <a:xfrm>
            <a:off x="366134" y="6197600"/>
            <a:ext cx="819199" cy="3514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64D61-2A15-039A-52DB-3653E8FFD6F0}"/>
              </a:ext>
            </a:extLst>
          </p:cNvPr>
          <p:cNvSpPr txBox="1"/>
          <p:nvPr/>
        </p:nvSpPr>
        <p:spPr>
          <a:xfrm>
            <a:off x="366134" y="1135093"/>
            <a:ext cx="1153885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안드로이드와 유니티 사이의 통신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에서 유니티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플러그인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UnityPlayer.UnitySendMessage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("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 오브젝트 이름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","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함수 이름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","String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인자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");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731233C-5C4C-3488-0CE4-5CC142B4F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74" y="2702136"/>
            <a:ext cx="10147858" cy="98449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52F5A90-7C91-E56A-F002-BF7458F158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925"/>
          <a:stretch/>
        </p:blipFill>
        <p:spPr>
          <a:xfrm>
            <a:off x="869244" y="4012545"/>
            <a:ext cx="10112788" cy="144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76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빌드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36785F-6C2C-7BC3-A5E5-3F86E791FB18}"/>
              </a:ext>
            </a:extLst>
          </p:cNvPr>
          <p:cNvSpPr/>
          <p:nvPr/>
        </p:nvSpPr>
        <p:spPr>
          <a:xfrm>
            <a:off x="366134" y="6197600"/>
            <a:ext cx="819199" cy="3514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833A92-5A49-3E18-4F82-F1F46D7DA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10" y="1052921"/>
            <a:ext cx="9196337" cy="6944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D9DBC8C-FB6B-83C1-0DBD-0FE6E55BC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295" y="1779590"/>
            <a:ext cx="9715965" cy="480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83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빌드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36785F-6C2C-7BC3-A5E5-3F86E791FB18}"/>
              </a:ext>
            </a:extLst>
          </p:cNvPr>
          <p:cNvSpPr/>
          <p:nvPr/>
        </p:nvSpPr>
        <p:spPr>
          <a:xfrm>
            <a:off x="366134" y="6197600"/>
            <a:ext cx="819199" cy="3514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64D61-2A15-039A-52DB-3653E8FFD6F0}"/>
              </a:ext>
            </a:extLst>
          </p:cNvPr>
          <p:cNvSpPr txBox="1"/>
          <p:nvPr/>
        </p:nvSpPr>
        <p:spPr>
          <a:xfrm>
            <a:off x="366134" y="1135093"/>
            <a:ext cx="1153885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안드로이드와 유니티 사이의 통신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유니티 에서 안드로이드</a:t>
            </a:r>
            <a:b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0BE450-F5E0-20C1-A1A4-29FA6330A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36" y="2812715"/>
            <a:ext cx="10532253" cy="314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80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597D2-CD0F-4E56-B41E-A70E4C8F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1249314" cy="2852737"/>
          </a:xfrm>
        </p:spPr>
        <p:txBody>
          <a:bodyPr/>
          <a:lstStyle/>
          <a:p>
            <a:r>
              <a:rPr lang="en-US" altLang="ko-KR" sz="6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IOS </a:t>
            </a:r>
            <a:r>
              <a:rPr lang="ko-KR" altLang="en-US" sz="6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빌드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A0923-0A95-48BC-97C7-880E2EF60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386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IOS 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빌드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366134" y="1135093"/>
            <a:ext cx="1153885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IOS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빌드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환경 준비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유니티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iOS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빌드 설정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XCode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iOS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빌드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353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코로나 유의 사항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9A7C79-E5D6-455A-82BF-5E31B323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CDD423-3F97-4D53-BB9B-68DE1DE2AD96}"/>
              </a:ext>
            </a:extLst>
          </p:cNvPr>
          <p:cNvSpPr txBox="1"/>
          <p:nvPr/>
        </p:nvSpPr>
        <p:spPr>
          <a:xfrm>
            <a:off x="403412" y="1452282"/>
            <a:ext cx="117885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등교 전 코로나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19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증상 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발열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두통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인후통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기침 등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 행동요령</a:t>
            </a: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https://www.ck.ac.kr/archives/175303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학교 등교 안내 사항</a:t>
            </a: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https://cafe.naver.com/chungkanggame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b="1" i="0" dirty="0">
                <a:solidFill>
                  <a:srgbClr val="FF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 귀가조치 및 등교 후 발열증상시 스쿨 행정실</a:t>
            </a:r>
            <a:r>
              <a:rPr lang="en-US" altLang="ko-KR" sz="2400" b="1" i="0" dirty="0">
                <a:solidFill>
                  <a:srgbClr val="FF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(031-639-4502)</a:t>
            </a:r>
            <a:r>
              <a:rPr lang="ko-KR" altLang="en-US" sz="2400" b="1" i="0" dirty="0">
                <a:solidFill>
                  <a:srgbClr val="FF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로 꼭</a:t>
            </a:r>
            <a:r>
              <a:rPr lang="en-US" altLang="ko-KR" sz="2400" b="1" i="0" dirty="0">
                <a:solidFill>
                  <a:srgbClr val="FF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! </a:t>
            </a:r>
            <a:r>
              <a:rPr lang="ko-KR" altLang="en-US" sz="2400" b="1" i="0" dirty="0">
                <a:solidFill>
                  <a:srgbClr val="FF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연락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95665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IOS 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빌드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366134" y="1123804"/>
            <a:ext cx="1153885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환경 준비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(macOS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Big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Sur,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iOS 14, XCode 12.5.1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기준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맥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장비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iOS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 기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Apple ID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XCode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빌드할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유니티 프로젝트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1988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IOS 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빌드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996877-C937-1782-C76E-F328C1B02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073134"/>
            <a:ext cx="4594699" cy="53736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1B265E-86CC-3569-4A75-7BFF96013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437" y="3565313"/>
            <a:ext cx="5992061" cy="23720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9EB35B-0127-E04A-1AD5-0D1A031C513E}"/>
              </a:ext>
            </a:extLst>
          </p:cNvPr>
          <p:cNvSpPr txBox="1"/>
          <p:nvPr/>
        </p:nvSpPr>
        <p:spPr>
          <a:xfrm>
            <a:off x="5958639" y="1411801"/>
            <a:ext cx="59920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추가된</a:t>
            </a:r>
            <a:r>
              <a:rPr lang="en-US" altLang="ko-KR" dirty="0"/>
              <a:t> </a:t>
            </a:r>
            <a:r>
              <a:rPr lang="ko-KR" altLang="en-US" dirty="0"/>
              <a:t>계정을 선택하면 </a:t>
            </a:r>
            <a:r>
              <a:rPr lang="en-US" altLang="ko-KR" dirty="0"/>
              <a:t>Team </a:t>
            </a:r>
            <a:r>
              <a:rPr lang="ko-KR" altLang="en-US" dirty="0"/>
              <a:t>항목에 해당 계정이 소속된 </a:t>
            </a:r>
            <a:r>
              <a:rPr lang="en-US" altLang="ko-KR" dirty="0"/>
              <a:t>Apple </a:t>
            </a:r>
            <a:r>
              <a:rPr lang="ko-KR" altLang="en-US" dirty="0"/>
              <a:t>개발자 프로그램 팀이 표시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Apple</a:t>
            </a:r>
            <a:r>
              <a:rPr lang="ko-KR" altLang="en-US" dirty="0"/>
              <a:t> 개발자 프로그램에 등록되지 않은 </a:t>
            </a:r>
            <a:r>
              <a:rPr lang="en-US" altLang="ko-KR" dirty="0"/>
              <a:t>Apple ID</a:t>
            </a:r>
            <a:r>
              <a:rPr lang="ko-KR" altLang="en-US" dirty="0"/>
              <a:t>는 무료 </a:t>
            </a:r>
            <a:r>
              <a:rPr lang="en-US" altLang="ko-KR" dirty="0"/>
              <a:t>1</a:t>
            </a:r>
            <a:r>
              <a:rPr lang="ko-KR" altLang="en-US" dirty="0"/>
              <a:t>인 개발자 팀인 </a:t>
            </a:r>
            <a:r>
              <a:rPr lang="en-US" altLang="ko-KR" dirty="0"/>
              <a:t>Personal Team</a:t>
            </a:r>
            <a:r>
              <a:rPr lang="ko-KR" altLang="en-US" dirty="0"/>
              <a:t>으로 표시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4119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IOS 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빌드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0E87F8-556F-F2C3-E7E0-01C16204926A}"/>
              </a:ext>
            </a:extLst>
          </p:cNvPr>
          <p:cNvSpPr txBox="1"/>
          <p:nvPr/>
        </p:nvSpPr>
        <p:spPr>
          <a:xfrm>
            <a:off x="366134" y="1123804"/>
            <a:ext cx="1153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유니티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iOS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빌드 설정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7925EB-82C5-7E02-719C-BFE0377E5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30" y="1912847"/>
            <a:ext cx="3048425" cy="10860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26C8181-698F-26F6-51B7-81B27DBC1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526" y="1354636"/>
            <a:ext cx="6020640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973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IOS 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빌드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7F2AE4-7DC8-6EC9-04E6-887F84622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272370"/>
            <a:ext cx="6039693" cy="420111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038FC13-E839-D48C-808D-0D8B77E9D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079" y="1272370"/>
            <a:ext cx="6049219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168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IOS 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빌드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4C8309-7090-C46C-8118-FE8AEF5DB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82" y="1196191"/>
            <a:ext cx="4334480" cy="11241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1DFECAD-DD39-4E1B-52BD-C2238C8F2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584" y="1225935"/>
            <a:ext cx="5973009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62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IOS 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빌드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583E77-DC5C-8CA2-0B5E-4EB8CDAB9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321016"/>
            <a:ext cx="6039693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472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IOS 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빌드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E9E54E-2B9E-3740-6017-9139936CDA57}"/>
              </a:ext>
            </a:extLst>
          </p:cNvPr>
          <p:cNvSpPr txBox="1"/>
          <p:nvPr/>
        </p:nvSpPr>
        <p:spPr>
          <a:xfrm>
            <a:off x="366134" y="1123804"/>
            <a:ext cx="1153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XCode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iOS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빌드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9E0217-91EA-1A3E-52CB-FA6FBB11B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34" y="1802948"/>
            <a:ext cx="3362794" cy="6573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C2FF5AB-FA72-3681-D0CF-60CAC1EC4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134" y="2460265"/>
            <a:ext cx="5144218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307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IOS 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빌드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E9E54E-2B9E-3740-6017-9139936CDA57}"/>
              </a:ext>
            </a:extLst>
          </p:cNvPr>
          <p:cNvSpPr txBox="1"/>
          <p:nvPr/>
        </p:nvSpPr>
        <p:spPr>
          <a:xfrm>
            <a:off x="366134" y="1123804"/>
            <a:ext cx="1153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서명과 </a:t>
            </a:r>
            <a:r>
              <a:rPr lang="ko-KR" altLang="en-US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프로비저닝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프로파일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A4A0E6-FDAD-E972-4A24-977FCE3C6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34" y="1802948"/>
            <a:ext cx="5134692" cy="8287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9246631-E676-A399-0DDE-2F3D5945E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134" y="2815203"/>
            <a:ext cx="5087060" cy="94310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B01F818-EC0D-70A4-C2CB-D4772A8241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2887" y="2815203"/>
            <a:ext cx="5992061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785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IOS 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빌드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E9E54E-2B9E-3740-6017-9139936CDA57}"/>
              </a:ext>
            </a:extLst>
          </p:cNvPr>
          <p:cNvSpPr txBox="1"/>
          <p:nvPr/>
        </p:nvSpPr>
        <p:spPr>
          <a:xfrm>
            <a:off x="366134" y="1123804"/>
            <a:ext cx="1153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서명과 </a:t>
            </a:r>
            <a:r>
              <a:rPr lang="ko-KR" altLang="en-US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프로비저닝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프로파일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5776C8-829C-2FDD-A5B7-DB5C8A5A1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23" y="1802948"/>
            <a:ext cx="6030167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603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IOS 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빌드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E9E54E-2B9E-3740-6017-9139936CDA57}"/>
              </a:ext>
            </a:extLst>
          </p:cNvPr>
          <p:cNvSpPr txBox="1"/>
          <p:nvPr/>
        </p:nvSpPr>
        <p:spPr>
          <a:xfrm>
            <a:off x="366134" y="1123804"/>
            <a:ext cx="1153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iOS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앱 빌드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E4F9CB-4A46-C2C0-64BF-6046917A6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34" y="1802948"/>
            <a:ext cx="5687219" cy="20005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27D971D-9769-D5B3-81D6-9E7994D9B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818" y="1802948"/>
            <a:ext cx="2372056" cy="400105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A800B7D-7ABD-7662-C256-7948AD3DAE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134" y="4124246"/>
            <a:ext cx="3934374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2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코로나 유의 사항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9A7C79-E5D6-455A-82BF-5E31B323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CDD423-3F97-4D53-BB9B-68DE1DE2AD96}"/>
              </a:ext>
            </a:extLst>
          </p:cNvPr>
          <p:cNvSpPr txBox="1"/>
          <p:nvPr/>
        </p:nvSpPr>
        <p:spPr>
          <a:xfrm>
            <a:off x="403412" y="1413063"/>
            <a:ext cx="1178858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b="0" i="0" u="none" strike="noStrike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코로나</a:t>
            </a:r>
            <a:r>
              <a:rPr lang="en-US" altLang="ko-KR" sz="3200" b="0" i="0" u="none" strike="noStrike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19 </a:t>
            </a:r>
            <a:r>
              <a:rPr lang="ko-KR" altLang="en-US" sz="3200" b="0" i="0" u="none" strike="noStrike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관련 행동수칙</a:t>
            </a: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2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https://www.ck.ac.kr/archives/169396</a:t>
            </a:r>
            <a:endParaRPr lang="en-US" altLang="ko-KR" sz="24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3200" i="0" u="none" strike="noStrike" dirty="0">
                <a:effectLst/>
                <a:latin typeface="+mn-ea"/>
              </a:rPr>
              <a:t>2022</a:t>
            </a:r>
            <a:r>
              <a:rPr lang="ko-KR" altLang="en-US" sz="3200" i="0" u="none" strike="noStrike" dirty="0">
                <a:effectLst/>
                <a:latin typeface="+mn-ea"/>
              </a:rPr>
              <a:t>학년도 </a:t>
            </a:r>
            <a:r>
              <a:rPr lang="en-US" altLang="ko-KR" sz="3200" i="0" u="none" strike="noStrike" dirty="0">
                <a:effectLst/>
                <a:latin typeface="+mn-ea"/>
              </a:rPr>
              <a:t>1</a:t>
            </a:r>
            <a:r>
              <a:rPr lang="ko-KR" altLang="en-US" sz="3200" i="0" u="none" strike="noStrike" dirty="0">
                <a:effectLst/>
                <a:latin typeface="+mn-ea"/>
              </a:rPr>
              <a:t>학기 코로나</a:t>
            </a:r>
            <a:r>
              <a:rPr lang="en-US" altLang="ko-KR" sz="3200" i="0" u="none" strike="noStrike" dirty="0">
                <a:effectLst/>
                <a:latin typeface="+mn-ea"/>
              </a:rPr>
              <a:t>19 </a:t>
            </a:r>
            <a:r>
              <a:rPr lang="ko-KR" altLang="en-US" sz="3200" i="0" u="none" strike="noStrike" dirty="0">
                <a:effectLst/>
                <a:latin typeface="+mn-ea"/>
              </a:rPr>
              <a:t>감염예방 관리 계획 및 대학 자체 감염예방 관리 지침 </a:t>
            </a:r>
            <a:r>
              <a:rPr lang="en-US" altLang="ko-KR" sz="3200" i="0" u="none" strike="noStrike" dirty="0">
                <a:effectLst/>
                <a:latin typeface="+mn-ea"/>
              </a:rPr>
              <a:t>4</a:t>
            </a:r>
            <a:r>
              <a:rPr lang="ko-KR" altLang="en-US" sz="3200" i="0" u="none" strike="noStrike" dirty="0">
                <a:effectLst/>
                <a:latin typeface="+mn-ea"/>
              </a:rPr>
              <a:t>판 안내</a:t>
            </a:r>
            <a:endParaRPr lang="en-US" altLang="ko-KR" sz="3200" i="0" u="none" strike="noStrike" dirty="0">
              <a:effectLst/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800" b="1" dirty="0">
              <a:ea typeface="나눔고딕" panose="020D0604000000000000" pitchFamily="50" charset="-127"/>
            </a:endParaRPr>
          </a:p>
          <a:p>
            <a:pPr lvl="1"/>
            <a:r>
              <a:rPr lang="en-US" altLang="ko-KR" sz="2400" dirty="0">
                <a:ea typeface="나눔고딕" panose="020D0604000000000000" pitchFamily="50" charset="-127"/>
                <a:hlinkClick r:id="rId4"/>
              </a:rPr>
              <a:t>https://www.ck.ac.kr/archives/181956</a:t>
            </a:r>
            <a:endParaRPr lang="en-US" altLang="ko-KR" sz="2400" dirty="0">
              <a:ea typeface="나눔고딕" panose="020D0604000000000000" pitchFamily="50" charset="-127"/>
            </a:endParaRPr>
          </a:p>
          <a:p>
            <a:pPr lvl="1"/>
            <a:endParaRPr lang="en-US" altLang="ko-KR" sz="2400" dirty="0"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3200" dirty="0">
                <a:latin typeface="+mn-ea"/>
              </a:rPr>
              <a:t>등교</a:t>
            </a:r>
            <a:r>
              <a:rPr lang="en-US" altLang="ko-KR" sz="3200" dirty="0">
                <a:latin typeface="+mn-ea"/>
              </a:rPr>
              <a:t>(</a:t>
            </a:r>
            <a:r>
              <a:rPr lang="ko-KR" altLang="en-US" sz="3200" dirty="0">
                <a:latin typeface="+mn-ea"/>
              </a:rPr>
              <a:t>출근</a:t>
            </a:r>
            <a:r>
              <a:rPr lang="en-US" altLang="ko-KR" sz="3200" dirty="0">
                <a:latin typeface="+mn-ea"/>
              </a:rPr>
              <a:t>) </a:t>
            </a:r>
            <a:r>
              <a:rPr lang="ko-KR" altLang="en-US" sz="3200" dirty="0">
                <a:latin typeface="+mn-ea"/>
              </a:rPr>
              <a:t>중지 기준 및 행동요령 변경 안내</a:t>
            </a:r>
            <a:r>
              <a:rPr lang="en-US" altLang="ko-KR" sz="2400" dirty="0">
                <a:ea typeface="나눔고딕" panose="020D0604000000000000" pitchFamily="50" charset="-127"/>
              </a:rPr>
              <a:t> </a:t>
            </a:r>
            <a:r>
              <a:rPr lang="en-US" altLang="ko-KR" sz="2400" dirty="0">
                <a:ea typeface="나눔고딕" panose="020D0604000000000000" pitchFamily="50" charset="-127"/>
                <a:hlinkClick r:id="rId5"/>
              </a:rPr>
              <a:t>https://www.ck.ac.kr/archives/182863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49302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597D2-CD0F-4E56-B41E-A70E4C8F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1249314" cy="2852737"/>
          </a:xfrm>
        </p:spPr>
        <p:txBody>
          <a:bodyPr/>
          <a:lstStyle/>
          <a:p>
            <a:r>
              <a:rPr lang="ko-KR" altLang="en-US" sz="6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기말 과제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A0923-0A95-48BC-97C7-880E2EF60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5482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기말 과제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366134" y="1135093"/>
            <a:ext cx="1153885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Zombie Shooter Multiplayer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n-ea"/>
              </a:rPr>
              <a:t>멀티</a:t>
            </a:r>
            <a:r>
              <a:rPr lang="en-US" altLang="ko-KR" sz="2000" b="1" dirty="0">
                <a:latin typeface="+mn-ea"/>
              </a:rPr>
              <a:t> Scene </a:t>
            </a:r>
            <a:r>
              <a:rPr lang="ko-KR" altLang="en-US" sz="2000" b="1" dirty="0">
                <a:latin typeface="+mn-ea"/>
              </a:rPr>
              <a:t>구성</a:t>
            </a:r>
            <a:endParaRPr lang="en-US" altLang="ko-KR" sz="2000" b="1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n-ea"/>
              </a:rPr>
              <a:t>한 개 이상 기능 추가 또는 기존 기능 변경</a:t>
            </a:r>
            <a:endParaRPr lang="en-US" altLang="ko-KR" sz="2000" b="1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추가 및 변경 기능 설명 </a:t>
            </a:r>
            <a:r>
              <a:rPr lang="en-US" altLang="ko-KR" dirty="0">
                <a:latin typeface="+mn-ea"/>
              </a:rPr>
              <a:t>PPT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n-ea"/>
              </a:rPr>
              <a:t>제출물</a:t>
            </a:r>
            <a:endParaRPr lang="en-US" altLang="ko-KR" sz="2000" b="1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프로젝트 폴더</a:t>
            </a:r>
            <a:r>
              <a:rPr lang="en-US" altLang="ko-KR" dirty="0">
                <a:latin typeface="+mn-ea"/>
              </a:rPr>
              <a:t>(Assets, Packages, </a:t>
            </a:r>
            <a:r>
              <a:rPr lang="en-US" altLang="ko-KR" dirty="0" err="1">
                <a:latin typeface="+mn-ea"/>
              </a:rPr>
              <a:t>ProjectSettings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+ </a:t>
            </a:r>
            <a:r>
              <a:rPr lang="ko-KR" altLang="en-US" dirty="0">
                <a:latin typeface="+mn-ea"/>
              </a:rPr>
              <a:t>추가 기능 설명 </a:t>
            </a:r>
            <a:r>
              <a:rPr lang="en-US" altLang="ko-KR" dirty="0">
                <a:latin typeface="+mn-ea"/>
              </a:rPr>
              <a:t>PPT</a:t>
            </a:r>
          </a:p>
          <a:p>
            <a:pPr lvl="2"/>
            <a:r>
              <a:rPr lang="ko-KR" altLang="en-US" dirty="0">
                <a:latin typeface="+mn-ea"/>
              </a:rPr>
              <a:t>이름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학번</a:t>
            </a:r>
            <a:r>
              <a:rPr lang="en-US" altLang="ko-KR" dirty="0">
                <a:latin typeface="+mn-ea"/>
              </a:rPr>
              <a:t>).zip</a:t>
            </a:r>
          </a:p>
          <a:p>
            <a:endParaRPr lang="en-US" altLang="ko-KR" sz="2000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n-ea"/>
              </a:rPr>
              <a:t>이메일 제출</a:t>
            </a:r>
            <a:endParaRPr lang="en-US" altLang="ko-KR" sz="2000" b="1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다음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강의 시간</a:t>
            </a:r>
            <a:r>
              <a:rPr lang="en-US" altLang="ko-KR" dirty="0">
                <a:latin typeface="+mn-ea"/>
              </a:rPr>
              <a:t> (6</a:t>
            </a:r>
            <a:r>
              <a:rPr lang="ko-KR" altLang="en-US" dirty="0">
                <a:latin typeface="+mn-ea"/>
              </a:rPr>
              <a:t>월</a:t>
            </a:r>
            <a:r>
              <a:rPr lang="en-US" altLang="ko-KR" dirty="0">
                <a:latin typeface="+mn-ea"/>
              </a:rPr>
              <a:t>22</a:t>
            </a:r>
            <a:r>
              <a:rPr lang="ko-KR" altLang="en-US" dirty="0">
                <a:latin typeface="+mn-ea"/>
              </a:rPr>
              <a:t>일 </a:t>
            </a:r>
            <a:r>
              <a:rPr lang="en-US" altLang="ko-KR" dirty="0">
                <a:latin typeface="+mn-ea"/>
              </a:rPr>
              <a:t>9</a:t>
            </a:r>
            <a:r>
              <a:rPr lang="ko-KR" altLang="en-US" dirty="0">
                <a:latin typeface="+mn-ea"/>
              </a:rPr>
              <a:t>시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전까지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b="1" dirty="0">
                <a:solidFill>
                  <a:srgbClr val="FF0000"/>
                </a:solidFill>
                <a:latin typeface="+mn-ea"/>
              </a:rPr>
              <a:t>ibanho@gmail.com</a:t>
            </a:r>
            <a:endParaRPr lang="ko-KR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82379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597D2-CD0F-4E56-B41E-A70E4C8F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1249314" cy="2852737"/>
          </a:xfrm>
        </p:spPr>
        <p:txBody>
          <a:bodyPr/>
          <a:lstStyle/>
          <a:p>
            <a:r>
              <a:rPr lang="en-US" altLang="ko-KR" dirty="0"/>
              <a:t>Q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endParaRPr lang="ko-KR" altLang="en-US" sz="6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A0923-0A95-48BC-97C7-880E2EF60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61470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Q &amp; A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8DED6CE-1877-43A2-AC25-7C1815338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13411" y="3034398"/>
            <a:ext cx="149009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5F00B8-690A-4409-A2E3-0582416D8DF7}"/>
              </a:ext>
            </a:extLst>
          </p:cNvPr>
          <p:cNvSpPr txBox="1"/>
          <p:nvPr/>
        </p:nvSpPr>
        <p:spPr>
          <a:xfrm>
            <a:off x="241300" y="1224477"/>
            <a:ext cx="1153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+mn-ea"/>
              </a:rPr>
              <a:t>기말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과제</a:t>
            </a:r>
            <a:endParaRPr lang="en-US" altLang="ko-KR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296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597D2-CD0F-4E56-B41E-A70E4C8F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온라인 수업 저작권 유의 사항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A0923-0A95-48BC-97C7-880E2EF60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17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dirty="0"/>
              <a:t>온라인 수업 저작권 유의 사항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9A7C79-E5D6-455A-82BF-5E31B323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F091FC7-A4E2-4934-98BE-1DE63E87F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816" y="1076972"/>
            <a:ext cx="6114367" cy="530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98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142817D-2777-039D-3917-1165B4DE3422}"/>
              </a:ext>
            </a:extLst>
          </p:cNvPr>
          <p:cNvGrpSpPr/>
          <p:nvPr/>
        </p:nvGrpSpPr>
        <p:grpSpPr>
          <a:xfrm>
            <a:off x="2925618" y="1616478"/>
            <a:ext cx="8894967" cy="3096033"/>
            <a:chOff x="2688039" y="339322"/>
            <a:chExt cx="8894967" cy="30960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3B056C-44C1-4398-9843-3D476DE94E04}"/>
                </a:ext>
              </a:extLst>
            </p:cNvPr>
            <p:cNvSpPr txBox="1"/>
            <p:nvPr/>
          </p:nvSpPr>
          <p:spPr>
            <a:xfrm>
              <a:off x="3518895" y="2351162"/>
              <a:ext cx="80641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기말 과제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82231696-325C-4264-BF4F-FC04CBAAC9B8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392439" y="985654"/>
              <a:ext cx="6597464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9CBB4CE-DBE6-4C9F-A1A7-2138DD99AF64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3392439" y="2048924"/>
              <a:ext cx="6597464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8B83ECC-B62C-4756-9878-1EB55CA838D0}"/>
                </a:ext>
              </a:extLst>
            </p:cNvPr>
            <p:cNvCxnSpPr>
              <a:cxnSpLocks/>
            </p:cNvCxnSpPr>
            <p:nvPr/>
          </p:nvCxnSpPr>
          <p:spPr>
            <a:xfrm>
              <a:off x="3392439" y="3112191"/>
              <a:ext cx="6597464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62CF2FF-84F1-494F-8675-F4D31B85E577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>
              <a:off x="3040239" y="1308819"/>
              <a:ext cx="0" cy="416939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972AE07-431C-4A1E-8352-8C31FFD83075}"/>
                </a:ext>
              </a:extLst>
            </p:cNvPr>
            <p:cNvSpPr/>
            <p:nvPr/>
          </p:nvSpPr>
          <p:spPr>
            <a:xfrm>
              <a:off x="2688039" y="662488"/>
              <a:ext cx="704400" cy="6463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46CC75B-BCBF-407E-8B99-EA1696338540}"/>
                </a:ext>
              </a:extLst>
            </p:cNvPr>
            <p:cNvSpPr/>
            <p:nvPr/>
          </p:nvSpPr>
          <p:spPr>
            <a:xfrm>
              <a:off x="2688039" y="1725758"/>
              <a:ext cx="704400" cy="6463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2668C34-E3AD-4296-8049-FC52DDD8ACA3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3040239" y="2372089"/>
              <a:ext cx="0" cy="416935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9083D69-AF83-460D-B4FB-43A186D4551E}"/>
                </a:ext>
              </a:extLst>
            </p:cNvPr>
            <p:cNvSpPr/>
            <p:nvPr/>
          </p:nvSpPr>
          <p:spPr>
            <a:xfrm>
              <a:off x="2688039" y="2789024"/>
              <a:ext cx="704400" cy="6463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29DC084-B371-4C6A-8F6E-DBA492D1EF27}"/>
                </a:ext>
              </a:extLst>
            </p:cNvPr>
            <p:cNvSpPr txBox="1"/>
            <p:nvPr/>
          </p:nvSpPr>
          <p:spPr>
            <a:xfrm>
              <a:off x="3518895" y="339322"/>
              <a:ext cx="70206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안드로이드</a:t>
              </a:r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빌드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6C9EE5-F4DA-9327-3FA6-6E29DB208696}"/>
                </a:ext>
              </a:extLst>
            </p:cNvPr>
            <p:cNvSpPr txBox="1"/>
            <p:nvPr/>
          </p:nvSpPr>
          <p:spPr>
            <a:xfrm>
              <a:off x="3518895" y="1308818"/>
              <a:ext cx="80641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IOS </a:t>
              </a:r>
              <a:r>
                <a:rPr lang="ko-KR" altLang="en-US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빌드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C8A251D-A1BB-6486-8E58-76D0ADBE015C}"/>
              </a:ext>
            </a:extLst>
          </p:cNvPr>
          <p:cNvSpPr txBox="1"/>
          <p:nvPr/>
        </p:nvSpPr>
        <p:spPr>
          <a:xfrm>
            <a:off x="3756474" y="4759395"/>
            <a:ext cx="6733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Q &amp; A</a:t>
            </a:r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817BFEB-0D71-5487-EBD3-3454AB649943}"/>
              </a:ext>
            </a:extLst>
          </p:cNvPr>
          <p:cNvSpPr/>
          <p:nvPr/>
        </p:nvSpPr>
        <p:spPr>
          <a:xfrm>
            <a:off x="2925618" y="5129446"/>
            <a:ext cx="704400" cy="6463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3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334A09D-AC8A-D830-2701-F035988C44E6}"/>
              </a:ext>
            </a:extLst>
          </p:cNvPr>
          <p:cNvCxnSpPr>
            <a:cxnSpLocks/>
          </p:cNvCxnSpPr>
          <p:nvPr/>
        </p:nvCxnSpPr>
        <p:spPr>
          <a:xfrm>
            <a:off x="3277818" y="4712510"/>
            <a:ext cx="0" cy="416935"/>
          </a:xfrm>
          <a:prstGeom prst="line">
            <a:avLst/>
          </a:prstGeom>
          <a:ln w="635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3305960-43B0-89F1-A88A-85EE38D9242B}"/>
              </a:ext>
            </a:extLst>
          </p:cNvPr>
          <p:cNvCxnSpPr>
            <a:cxnSpLocks/>
          </p:cNvCxnSpPr>
          <p:nvPr/>
        </p:nvCxnSpPr>
        <p:spPr>
          <a:xfrm>
            <a:off x="3533036" y="5452611"/>
            <a:ext cx="6597464" cy="0"/>
          </a:xfrm>
          <a:prstGeom prst="line">
            <a:avLst/>
          </a:prstGeom>
          <a:ln w="635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975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597D2-CD0F-4E56-B41E-A70E4C8F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1249314" cy="2852737"/>
          </a:xfrm>
        </p:spPr>
        <p:txBody>
          <a:bodyPr/>
          <a:lstStyle/>
          <a:p>
            <a:r>
              <a:rPr lang="ko-KR" altLang="en-US" sz="6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</a:t>
            </a:r>
            <a:r>
              <a:rPr lang="en-US" altLang="ko-KR" sz="6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6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빌드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A0923-0A95-48BC-97C7-880E2EF60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652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빌드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78D3-FC68-46AD-8FB4-324680A11D5E}"/>
              </a:ext>
            </a:extLst>
          </p:cNvPr>
          <p:cNvSpPr txBox="1"/>
          <p:nvPr/>
        </p:nvSpPr>
        <p:spPr>
          <a:xfrm>
            <a:off x="366134" y="1135093"/>
            <a:ext cx="1153885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빌드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장치의 개발자 모드 활성화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SDK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준비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유니티와 안드로이드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SDK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연동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빌드 설정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빌드하기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893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4F141B"/>
      </a:dk1>
      <a:lt1>
        <a:sysClr val="window" lastClr="FFFFFF"/>
      </a:lt1>
      <a:dk2>
        <a:srgbClr val="9F2936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게임엔진프로그래밍응용.potx" id="{6E233784-B018-46F0-90B0-5EC15C3A8D48}" vid="{DBE94DCB-995E-4630-BC82-85078FFBDC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8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D6DFF01-0230-4423-8D42-30A6F9295892}">
  <we:reference id="wa104380862" version="1.5.0.0" store="ko-KR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14151</TotalTime>
  <Words>1041</Words>
  <Application>Microsoft Office PowerPoint</Application>
  <PresentationFormat>와이드스크린</PresentationFormat>
  <Paragraphs>293</Paragraphs>
  <Slides>43</Slides>
  <Notes>41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7" baseType="lpstr">
      <vt:lpstr>나눔고딕</vt:lpstr>
      <vt:lpstr>Arial</vt:lpstr>
      <vt:lpstr>Wingdings</vt:lpstr>
      <vt:lpstr>Office 테마</vt:lpstr>
      <vt:lpstr>게임엔진프로그래밍응용</vt:lpstr>
      <vt:lpstr>코로나 유의사항</vt:lpstr>
      <vt:lpstr>코로나 유의 사항</vt:lpstr>
      <vt:lpstr>코로나 유의 사항</vt:lpstr>
      <vt:lpstr>온라인 수업 저작권 유의 사항</vt:lpstr>
      <vt:lpstr>온라인 수업 저작권 유의 사항</vt:lpstr>
      <vt:lpstr>PowerPoint 프레젠테이션</vt:lpstr>
      <vt:lpstr>안드로이드 빌드</vt:lpstr>
      <vt:lpstr>안드로이드 빌드</vt:lpstr>
      <vt:lpstr>안드로이드 빌드</vt:lpstr>
      <vt:lpstr>안드로이드 빌드</vt:lpstr>
      <vt:lpstr>안드로이드 빌드</vt:lpstr>
      <vt:lpstr>안드로이드 빌드</vt:lpstr>
      <vt:lpstr>안드로이드 빌드</vt:lpstr>
      <vt:lpstr>안드로이드 빌드</vt:lpstr>
      <vt:lpstr>안드로이드 빌드</vt:lpstr>
      <vt:lpstr>안드로이드 빌드</vt:lpstr>
      <vt:lpstr>안드로이드 빌드</vt:lpstr>
      <vt:lpstr>안드로이드 빌드</vt:lpstr>
      <vt:lpstr>안드로이드 빌드</vt:lpstr>
      <vt:lpstr>안드로이드 빌드</vt:lpstr>
      <vt:lpstr>안드로이드 빌드</vt:lpstr>
      <vt:lpstr>안드로이드 빌드</vt:lpstr>
      <vt:lpstr>안드로이드 빌드</vt:lpstr>
      <vt:lpstr>안드로이드 빌드</vt:lpstr>
      <vt:lpstr>안드로이드 빌드</vt:lpstr>
      <vt:lpstr>안드로이드 빌드</vt:lpstr>
      <vt:lpstr>IOS 빌드</vt:lpstr>
      <vt:lpstr>IOS 빌드</vt:lpstr>
      <vt:lpstr>IOS 빌드</vt:lpstr>
      <vt:lpstr>IOS 빌드</vt:lpstr>
      <vt:lpstr>IOS 빌드</vt:lpstr>
      <vt:lpstr>IOS 빌드</vt:lpstr>
      <vt:lpstr>IOS 빌드</vt:lpstr>
      <vt:lpstr>IOS 빌드</vt:lpstr>
      <vt:lpstr>IOS 빌드</vt:lpstr>
      <vt:lpstr>IOS 빌드</vt:lpstr>
      <vt:lpstr>IOS 빌드</vt:lpstr>
      <vt:lpstr>IOS 빌드</vt:lpstr>
      <vt:lpstr>기말 과제</vt:lpstr>
      <vt:lpstr>기말 과제</vt:lpstr>
      <vt:lpstr>Q &amp; A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위정아</dc:creator>
  <cp:lastModifiedBy>반경진</cp:lastModifiedBy>
  <cp:revision>1299</cp:revision>
  <dcterms:created xsi:type="dcterms:W3CDTF">2019-01-31T17:37:45Z</dcterms:created>
  <dcterms:modified xsi:type="dcterms:W3CDTF">2022-06-13T12:07:31Z</dcterms:modified>
</cp:coreProperties>
</file>