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2" r:id="rId4"/>
    <p:sldId id="274" r:id="rId5"/>
    <p:sldId id="276" r:id="rId6"/>
    <p:sldId id="273" r:id="rId7"/>
    <p:sldId id="323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272"/>
            <p14:sldId id="274"/>
            <p14:sldId id="276"/>
            <p14:sldId id="273"/>
            <p14:sldId id="323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5" autoAdjust="0"/>
    <p:restoredTop sz="73333" autoAdjust="0"/>
  </p:normalViewPr>
  <p:slideViewPr>
    <p:cSldViewPr snapToGrid="0">
      <p:cViewPr varScale="1">
        <p:scale>
          <a:sx n="53" d="100"/>
          <a:sy n="53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2022-06-22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7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3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07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54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4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6/22/2022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6/22/2022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6/22/2022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6/22/2022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6/22/2022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6/22/2022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6/22/2022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6/22/2022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6/22/2022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6/22/2022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753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afe.naver.com/chungkangg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693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k.ac.kr/archives/182863" TargetMode="External"/><Relationship Id="rId4" Type="http://schemas.openxmlformats.org/officeDocument/2006/relationships/hyperlink" Target="https://www.ck.ac.kr/archives/18195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15.  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기말 평가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기말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64082"/>
              </p:ext>
            </p:extLst>
          </p:nvPr>
        </p:nvGraphicFramePr>
        <p:xfrm>
          <a:off x="2992409" y="1349479"/>
          <a:ext cx="60348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권하린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김진수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202113138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정현희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202113141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신준섭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202113153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박일주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202113158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김지후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202113166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박형석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202113167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김동주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202113193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김도훈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202113195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심재준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박재민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이지영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3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기말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32591"/>
              </p:ext>
            </p:extLst>
          </p:nvPr>
        </p:nvGraphicFramePr>
        <p:xfrm>
          <a:off x="2992409" y="1349479"/>
          <a:ext cx="60348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성지훈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52282"/>
            <a:ext cx="11788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등교 전 코로나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증상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인후통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기침 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행동요령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https://www.ck.ac.kr/archives/175303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 등교 안내 사항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https://cafe.naver.com/chungkanggame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귀가조치 및 등교 후 발열증상시 스쿨 행정실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(031-639-4502)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꼭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5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13063"/>
            <a:ext cx="117885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관련 행동수칙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https://www.ck.ac.kr/archives/169396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3200" i="0" u="none" strike="noStrike" dirty="0">
                <a:effectLst/>
                <a:latin typeface="+mn-ea"/>
              </a:rPr>
              <a:t>2022</a:t>
            </a:r>
            <a:r>
              <a:rPr lang="ko-KR" altLang="en-US" sz="3200" i="0" u="none" strike="noStrike" dirty="0">
                <a:effectLst/>
                <a:latin typeface="+mn-ea"/>
              </a:rPr>
              <a:t>학년도 </a:t>
            </a:r>
            <a:r>
              <a:rPr lang="en-US" altLang="ko-KR" sz="3200" i="0" u="none" strike="noStrike" dirty="0">
                <a:effectLst/>
                <a:latin typeface="+mn-ea"/>
              </a:rPr>
              <a:t>1</a:t>
            </a:r>
            <a:r>
              <a:rPr lang="ko-KR" altLang="en-US" sz="3200" i="0" u="none" strike="noStrike" dirty="0">
                <a:effectLst/>
                <a:latin typeface="+mn-ea"/>
              </a:rPr>
              <a:t>학기 코로나</a:t>
            </a:r>
            <a:r>
              <a:rPr lang="en-US" altLang="ko-KR" sz="3200" i="0" u="none" strike="noStrike" dirty="0">
                <a:effectLst/>
                <a:latin typeface="+mn-ea"/>
              </a:rPr>
              <a:t>19 </a:t>
            </a:r>
            <a:r>
              <a:rPr lang="ko-KR" altLang="en-US" sz="3200" i="0" u="none" strike="noStrike" dirty="0">
                <a:effectLst/>
                <a:latin typeface="+mn-ea"/>
              </a:rPr>
              <a:t>감염예방 관리 계획 및 대학 자체 감염예방 관리 지침 </a:t>
            </a:r>
            <a:r>
              <a:rPr lang="en-US" altLang="ko-KR" sz="3200" i="0" u="none" strike="noStrike" dirty="0">
                <a:effectLst/>
                <a:latin typeface="+mn-ea"/>
              </a:rPr>
              <a:t>4</a:t>
            </a:r>
            <a:r>
              <a:rPr lang="ko-KR" altLang="en-US" sz="3200" i="0" u="none" strike="noStrike" dirty="0">
                <a:effectLst/>
                <a:latin typeface="+mn-ea"/>
              </a:rPr>
              <a:t>판 안내</a:t>
            </a:r>
            <a:endParaRPr lang="en-US" altLang="ko-KR" sz="3200" i="0" u="none" strike="noStrike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ea typeface="나눔고딕" panose="020D0604000000000000" pitchFamily="50" charset="-127"/>
                <a:hlinkClick r:id="rId4"/>
              </a:rPr>
              <a:t>https://www.ck.ac.kr/archives/181956</a:t>
            </a:r>
            <a:endParaRPr lang="en-US" altLang="ko-KR" sz="2400" dirty="0">
              <a:ea typeface="나눔고딕" panose="020D0604000000000000" pitchFamily="50" charset="-127"/>
            </a:endParaRPr>
          </a:p>
          <a:p>
            <a:pPr lvl="1"/>
            <a:endParaRPr lang="en-US" altLang="ko-KR" sz="2400" dirty="0"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n-ea"/>
              </a:rPr>
              <a:t>등교</a:t>
            </a:r>
            <a:r>
              <a:rPr lang="en-US" altLang="ko-KR" sz="3200" dirty="0">
                <a:latin typeface="+mn-ea"/>
              </a:rPr>
              <a:t>(</a:t>
            </a:r>
            <a:r>
              <a:rPr lang="ko-KR" altLang="en-US" sz="3200" dirty="0">
                <a:latin typeface="+mn-ea"/>
              </a:rPr>
              <a:t>출근</a:t>
            </a:r>
            <a:r>
              <a:rPr lang="en-US" altLang="ko-KR" sz="3200" dirty="0">
                <a:latin typeface="+mn-ea"/>
              </a:rPr>
              <a:t>) </a:t>
            </a:r>
            <a:r>
              <a:rPr lang="ko-KR" altLang="en-US" sz="3200" dirty="0">
                <a:latin typeface="+mn-ea"/>
              </a:rPr>
              <a:t>중지 기준 및 행동요령 변경 안내</a:t>
            </a:r>
            <a:r>
              <a:rPr lang="en-US" altLang="ko-KR" sz="2400" dirty="0"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ea typeface="나눔고딕" panose="020D0604000000000000" pitchFamily="50" charset="-127"/>
                <a:hlinkClick r:id="rId5"/>
              </a:rPr>
              <a:t>https://www.ck.ac.kr/archives/182863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3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dirty="0"/>
              <a:t>기말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과제물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0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기말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60908"/>
              </p:ext>
            </p:extLst>
          </p:nvPr>
        </p:nvGraphicFramePr>
        <p:xfrm>
          <a:off x="2992409" y="1349479"/>
          <a:ext cx="6034848" cy="493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201751006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김재석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201751045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전재훈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201813077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임동현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201813159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박윤우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 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201813169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강명호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33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201813185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최현중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201913009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김태훈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201913038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안유찬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유용우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201913056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이정인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201913060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김영남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기말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78410"/>
              </p:ext>
            </p:extLst>
          </p:nvPr>
        </p:nvGraphicFramePr>
        <p:xfrm>
          <a:off x="2992409" y="1349479"/>
          <a:ext cx="60348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201913096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김대현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김한용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201913118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정현우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우동윤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김비오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201913157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주영재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201951020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김지웅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202013195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허아임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202113043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이지오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202113093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강은비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1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8441</TotalTime>
  <Words>312</Words>
  <Application>Microsoft Office PowerPoint</Application>
  <PresentationFormat>와이드스크린</PresentationFormat>
  <Paragraphs>172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나눔스퀘어</vt:lpstr>
      <vt:lpstr>Arial</vt:lpstr>
      <vt:lpstr>Wingdings</vt:lpstr>
      <vt:lpstr>Office 테마</vt:lpstr>
      <vt:lpstr>게임엔진프로그래밍응용</vt:lpstr>
      <vt:lpstr>코로나 유의사항</vt:lpstr>
      <vt:lpstr>코로나 유의 사항</vt:lpstr>
      <vt:lpstr>코로나 유의 사항</vt:lpstr>
      <vt:lpstr>온라인 수업 저작권 유의 사항</vt:lpstr>
      <vt:lpstr>온라인 수업 저작권 유의 사항</vt:lpstr>
      <vt:lpstr>기말 과제물 발표</vt:lpstr>
      <vt:lpstr>기말 과제물 발표</vt:lpstr>
      <vt:lpstr>기말 과제물 발표</vt:lpstr>
      <vt:lpstr>기말 과제물 발표</vt:lpstr>
      <vt:lpstr>기말 과제물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Now2-206-00</cp:lastModifiedBy>
  <cp:revision>781</cp:revision>
  <dcterms:created xsi:type="dcterms:W3CDTF">2019-01-31T17:37:45Z</dcterms:created>
  <dcterms:modified xsi:type="dcterms:W3CDTF">2022-06-22T01:47:31Z</dcterms:modified>
</cp:coreProperties>
</file>