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72" r:id="rId4"/>
    <p:sldId id="274" r:id="rId5"/>
    <p:sldId id="276" r:id="rId6"/>
    <p:sldId id="273" r:id="rId7"/>
    <p:sldId id="282" r:id="rId8"/>
    <p:sldId id="283" r:id="rId9"/>
    <p:sldId id="323" r:id="rId10"/>
    <p:sldId id="325" r:id="rId11"/>
    <p:sldId id="326" r:id="rId12"/>
    <p:sldId id="327" r:id="rId13"/>
    <p:sldId id="32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DA31F3-AD8B-4C2A-A81A-04785F9ADF72}">
          <p14:sldIdLst>
            <p14:sldId id="256"/>
            <p14:sldId id="275"/>
            <p14:sldId id="272"/>
            <p14:sldId id="274"/>
            <p14:sldId id="276"/>
            <p14:sldId id="273"/>
            <p14:sldId id="282"/>
            <p14:sldId id="283"/>
            <p14:sldId id="323"/>
            <p14:sldId id="325"/>
            <p14:sldId id="326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5" autoAdjust="0"/>
    <p:restoredTop sz="73333" autoAdjust="0"/>
  </p:normalViewPr>
  <p:slideViewPr>
    <p:cSldViewPr snapToGrid="0">
      <p:cViewPr varScale="1">
        <p:scale>
          <a:sx n="87" d="100"/>
          <a:sy n="87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1B620EA-F5C8-4A80-9119-B891D389AE17}" type="datetimeFigureOut">
              <a:rPr lang="ko-KR" altLang="en-US" smtClean="0"/>
              <a:pPr/>
              <a:t>2022-04-30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F7046EC-C15E-4629-B50B-A961BC5E88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36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16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540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64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89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870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32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F7046EC-C15E-4629-B50B-A961BC5E888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F7046EC-C15E-4629-B50B-A961BC5E888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10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936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07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B996B13-8DFD-4D18-8FAD-42BE202248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000" y="4354393"/>
            <a:ext cx="2867025" cy="17716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24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20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3pPr>
            <a:lvl4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18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4pPr>
          </a:lstStyle>
          <a:p>
            <a:pPr lvl="0"/>
            <a:r>
              <a:rPr lang="en-US" altLang="ko-KR" dirty="0"/>
              <a:t>Name</a:t>
            </a:r>
            <a:endParaRPr lang="ko-KR" altLang="en-US" dirty="0"/>
          </a:p>
          <a:p>
            <a:pPr lvl="2"/>
            <a:r>
              <a:rPr lang="en-US" altLang="ko-KR" dirty="0"/>
              <a:t>2021.03.02</a:t>
            </a:r>
            <a:endParaRPr lang="ko-KR" altLang="en-US" dirty="0"/>
          </a:p>
          <a:p>
            <a:pPr lvl="3"/>
            <a:r>
              <a:rPr lang="en-US" altLang="ko-KR" dirty="0"/>
              <a:t>Email address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16C8E4F-6B55-4687-9212-E08DC8FEA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7200" y="2214000"/>
            <a:ext cx="6011174" cy="782188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40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객체지향프로그래밍 심화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3D47C2-6F9E-4AE2-A5B3-EDA61DCC73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6000" y="3286800"/>
            <a:ext cx="1905000" cy="443403"/>
          </a:xfrm>
          <a:prstGeom prst="rect">
            <a:avLst/>
          </a:prstGeom>
        </p:spPr>
        <p:txBody>
          <a:bodyPr/>
          <a:lstStyle>
            <a:lvl2pPr marL="0" indent="-9525" algn="l" defTabSz="914400" rtl="0" eaLnBrk="1" latinLnBrk="1" hangingPunct="1">
              <a:buNone/>
              <a:defRPr lang="ko-KR" altLang="en-US" sz="20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</a:lstStyle>
          <a:p>
            <a:pPr lvl="1"/>
            <a:r>
              <a:rPr lang="ko-KR" altLang="en-US" dirty="0"/>
              <a:t>오리엔테이션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B58177-76DB-4236-8856-D725D82B85E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5CE52E4-4E58-4436-B072-E61B6F2B610E}" type="datetimeFigureOut">
              <a:rPr lang="en-US" altLang="ko-KR" smtClean="0"/>
              <a:pPr/>
              <a:t>4/30/2022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B44623-3D84-4C9C-BD16-A5A737684DE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1">
                <a:latin typeface="나눔고딕" panose="020D0604000000000000" pitchFamily="50" charset="-127"/>
              </a:defRPr>
            </a:lvl1pPr>
          </a:lstStyle>
          <a:p>
            <a:r>
              <a:rPr lang="en-US" altLang="ko-KR" dirty="0"/>
              <a:t>ck.ac.kr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983381-B2E7-4375-BE36-F281E5CCE2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F60273-9724-4240-BB30-AC21C4BA7238}"/>
              </a:ext>
            </a:extLst>
          </p:cNvPr>
          <p:cNvSpPr/>
          <p:nvPr userDrawn="1"/>
        </p:nvSpPr>
        <p:spPr>
          <a:xfrm>
            <a:off x="754359" y="3076183"/>
            <a:ext cx="10707327" cy="1505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8875B9-69E2-4042-A2F3-FFC0A54C62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60" y="607115"/>
            <a:ext cx="1131826" cy="6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1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3FED4B4-744A-4C74-86B1-D3CD36C15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764" y="253192"/>
            <a:ext cx="489936" cy="4886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FB297D5-ECE1-4D70-B0F3-85863D34BBAA}"/>
              </a:ext>
            </a:extLst>
          </p:cNvPr>
          <p:cNvSpPr/>
          <p:nvPr userDrawn="1"/>
        </p:nvSpPr>
        <p:spPr>
          <a:xfrm>
            <a:off x="0" y="-1"/>
            <a:ext cx="12192000" cy="99508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BB50A3-661A-4D8D-84E1-068059373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299" y="211908"/>
            <a:ext cx="11812155" cy="694417"/>
          </a:xfrm>
          <a:prstGeom prst="rect">
            <a:avLst/>
          </a:prstGeom>
        </p:spPr>
        <p:txBody>
          <a:bodyPr/>
          <a:lstStyle>
            <a:lvl1pPr>
              <a:defRPr lang="ko-KR" altLang="en-US" sz="4400" b="1" kern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C335A1-90B7-4F50-B216-0576D6335DE9}"/>
              </a:ext>
            </a:extLst>
          </p:cNvPr>
          <p:cNvSpPr/>
          <p:nvPr userDrawn="1"/>
        </p:nvSpPr>
        <p:spPr>
          <a:xfrm>
            <a:off x="0" y="658057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날짜 개체 틀 3">
            <a:extLst>
              <a:ext uri="{FF2B5EF4-FFF2-40B4-BE49-F238E27FC236}">
                <a16:creationId xmlns:a16="http://schemas.microsoft.com/office/drawing/2014/main" id="{A2EAF9DD-0D53-49DC-A84F-6E19D72F9223}"/>
              </a:ext>
            </a:extLst>
          </p:cNvPr>
          <p:cNvSpPr txBox="1">
            <a:spLocks/>
          </p:cNvSpPr>
          <p:nvPr userDrawn="1"/>
        </p:nvSpPr>
        <p:spPr>
          <a:xfrm>
            <a:off x="42069" y="653811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날짜 개체 틀 23">
            <a:extLst>
              <a:ext uri="{FF2B5EF4-FFF2-40B4-BE49-F238E27FC236}">
                <a16:creationId xmlns:a16="http://schemas.microsoft.com/office/drawing/2014/main" id="{C4E1F17A-3C2C-4CC5-A512-635D8789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52E4-4E58-4436-B072-E61B6F2B610E}" type="datetimeFigureOut">
              <a:rPr lang="en-US" altLang="ko-KR" smtClean="0"/>
              <a:pPr/>
              <a:t>4/30/2022</a:t>
            </a:fld>
            <a:endParaRPr lang="en-US" dirty="0"/>
          </a:p>
        </p:txBody>
      </p:sp>
      <p:sp>
        <p:nvSpPr>
          <p:cNvPr id="25" name="바닥글 개체 틀 24">
            <a:extLst>
              <a:ext uri="{FF2B5EF4-FFF2-40B4-BE49-F238E27FC236}">
                <a16:creationId xmlns:a16="http://schemas.microsoft.com/office/drawing/2014/main" id="{5C221DA7-11E4-478E-ADBD-668550B0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IIPL</a:t>
            </a:r>
            <a:endParaRPr lang="en-US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3CD9615-5D02-443B-9D45-DB33B4CD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09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E1073D6-255F-4FF2-9AFC-EDFD8340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642BA-1F7E-40FE-8953-53AA275611AB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68938AB-189A-401D-8819-295677A11AC2}"/>
              </a:ext>
            </a:extLst>
          </p:cNvPr>
          <p:cNvSpPr txBox="1">
            <a:spLocks/>
          </p:cNvSpPr>
          <p:nvPr userDrawn="1"/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CE52E4-4E58-4436-B072-E61B6F2B610E}" type="datetimeFigureOut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4/30/2022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C75FC28-B8C4-4F83-8713-A87A747706D9}"/>
              </a:ext>
            </a:extLst>
          </p:cNvPr>
          <p:cNvSpPr txBox="1">
            <a:spLocks/>
          </p:cNvSpPr>
          <p:nvPr userDrawn="1"/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나눔고딕" panose="020D0604000000000000" pitchFamily="50" charset="-127"/>
              </a:rPr>
              <a:t>ck.ac.kr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5DB763F1-8DEF-412F-BBB9-42E9E3C14344}"/>
              </a:ext>
            </a:extLst>
          </p:cNvPr>
          <p:cNvSpPr txBox="1">
            <a:spLocks/>
          </p:cNvSpPr>
          <p:nvPr userDrawn="1"/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0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E35E8E-02CE-4456-B943-212403C084F4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‹#›</a:t>
            </a:fld>
            <a:endParaRPr lang="en-US" dirty="0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1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954E3-8714-469B-A8C5-56E04D1B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ABA24-8AD2-487F-B73D-FE6FA0F5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569D35-FD13-48A4-A45A-9F0DDFF12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333034-80D4-4AC0-A983-A9E485EA5F90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E021711-E91A-4692-80AB-D0BAC6B6E9C5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날짜 개체 틀 3">
              <a:extLst>
                <a:ext uri="{FF2B5EF4-FFF2-40B4-BE49-F238E27FC236}">
                  <a16:creationId xmlns:a16="http://schemas.microsoft.com/office/drawing/2014/main" id="{291F8502-0BE6-4828-8C8F-D1103A9CFD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4/30/2022</a:t>
              </a:fld>
              <a:endParaRPr lang="en-US" dirty="0"/>
            </a:p>
          </p:txBody>
        </p:sp>
        <p:sp>
          <p:nvSpPr>
            <p:cNvPr id="12" name="바닥글 개체 틀 4">
              <a:extLst>
                <a:ext uri="{FF2B5EF4-FFF2-40B4-BE49-F238E27FC236}">
                  <a16:creationId xmlns:a16="http://schemas.microsoft.com/office/drawing/2014/main" id="{55EF8E73-FEB1-4D8B-BA0F-658DCA91011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3" name="슬라이드 번호 개체 틀 5">
              <a:extLst>
                <a:ext uri="{FF2B5EF4-FFF2-40B4-BE49-F238E27FC236}">
                  <a16:creationId xmlns:a16="http://schemas.microsoft.com/office/drawing/2014/main" id="{9DF27A7C-CF39-4C6D-B7CA-E795D648971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839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CD50E-689E-4B59-B8ED-107A0F50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6A435E-525F-417F-BE24-1A2689046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55A26-B131-461D-8393-E35B4DF9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AB6CBC-D2B4-4CEC-8531-11B82FD9DA98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3F5ABE6-4944-44EA-9FE9-B4C6F3B38838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날짜 개체 틀 3">
              <a:extLst>
                <a:ext uri="{FF2B5EF4-FFF2-40B4-BE49-F238E27FC236}">
                  <a16:creationId xmlns:a16="http://schemas.microsoft.com/office/drawing/2014/main" id="{34642553-CBBD-4E32-84B0-3318D42E4F8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4/30/2022</a:t>
              </a:fld>
              <a:endParaRPr lang="en-US" dirty="0"/>
            </a:p>
          </p:txBody>
        </p:sp>
        <p:sp>
          <p:nvSpPr>
            <p:cNvPr id="13" name="바닥글 개체 틀 4">
              <a:extLst>
                <a:ext uri="{FF2B5EF4-FFF2-40B4-BE49-F238E27FC236}">
                  <a16:creationId xmlns:a16="http://schemas.microsoft.com/office/drawing/2014/main" id="{BDF05623-084B-4EC3-87BF-2846BFBB5E5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4" name="슬라이드 번호 개체 틀 5">
              <a:extLst>
                <a:ext uri="{FF2B5EF4-FFF2-40B4-BE49-F238E27FC236}">
                  <a16:creationId xmlns:a16="http://schemas.microsoft.com/office/drawing/2014/main" id="{213CABE1-7763-4005-9306-833CF55507E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BD08C-097C-456D-9748-EDACFB32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EFF894-EF1E-463C-BD58-2D19A382D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523FC1-3153-497C-AD79-463AC05B854F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E96E57-F686-470B-AAF0-75591C95179A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날짜 개체 틀 3">
              <a:extLst>
                <a:ext uri="{FF2B5EF4-FFF2-40B4-BE49-F238E27FC236}">
                  <a16:creationId xmlns:a16="http://schemas.microsoft.com/office/drawing/2014/main" id="{1486389C-119D-4492-9BC4-12641A0E045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4/30/2022</a:t>
              </a:fld>
              <a:endParaRPr lang="en-US" dirty="0"/>
            </a:p>
          </p:txBody>
        </p:sp>
        <p:sp>
          <p:nvSpPr>
            <p:cNvPr id="12" name="바닥글 개체 틀 4">
              <a:extLst>
                <a:ext uri="{FF2B5EF4-FFF2-40B4-BE49-F238E27FC236}">
                  <a16:creationId xmlns:a16="http://schemas.microsoft.com/office/drawing/2014/main" id="{E300A4B7-2F94-4C8D-9CB1-DA2BC396240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3" name="슬라이드 번호 개체 틀 5">
              <a:extLst>
                <a:ext uri="{FF2B5EF4-FFF2-40B4-BE49-F238E27FC236}">
                  <a16:creationId xmlns:a16="http://schemas.microsoft.com/office/drawing/2014/main" id="{A271D037-A18F-4FC9-9DE0-DB1E24E4C90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220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D1484-C11F-4719-AFF1-180C6F27E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DF308E-1D61-450C-A54C-B5B9FAC3B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EA8B27-8323-4224-B3CA-A98A41BC223B}"/>
              </a:ext>
            </a:extLst>
          </p:cNvPr>
          <p:cNvGrpSpPr/>
          <p:nvPr userDrawn="1"/>
        </p:nvGrpSpPr>
        <p:grpSpPr>
          <a:xfrm>
            <a:off x="0" y="6537716"/>
            <a:ext cx="12192000" cy="383394"/>
            <a:chOff x="218901" y="6005702"/>
            <a:chExt cx="12192000" cy="383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7D96104-19FF-4802-B909-27AE3F76BE05}"/>
                </a:ext>
              </a:extLst>
            </p:cNvPr>
            <p:cNvSpPr/>
            <p:nvPr userDrawn="1"/>
          </p:nvSpPr>
          <p:spPr>
            <a:xfrm>
              <a:off x="218901" y="6066431"/>
              <a:ext cx="12192000" cy="25319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날짜 개체 틀 3">
              <a:extLst>
                <a:ext uri="{FF2B5EF4-FFF2-40B4-BE49-F238E27FC236}">
                  <a16:creationId xmlns:a16="http://schemas.microsoft.com/office/drawing/2014/main" id="{0D35BC11-C1D4-4B10-9BF4-5111025E0C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60970" y="6023971"/>
              <a:ext cx="896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lang="ko-KR" altLang="en-US" sz="1000" kern="1200" smtClean="0">
                  <a:solidFill>
                    <a:schemeClr val="bg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15CE52E4-4E58-4436-B072-E61B6F2B610E}" type="datetimeFigureOut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4/30/2022</a:t>
              </a:fld>
              <a:endParaRPr lang="en-US" dirty="0"/>
            </a:p>
          </p:txBody>
        </p:sp>
        <p:sp>
          <p:nvSpPr>
            <p:cNvPr id="12" name="바닥글 개체 틀 4">
              <a:extLst>
                <a:ext uri="{FF2B5EF4-FFF2-40B4-BE49-F238E27FC236}">
                  <a16:creationId xmlns:a16="http://schemas.microsoft.com/office/drawing/2014/main" id="{E55E13E3-EC16-4490-BE41-C60A0D37A00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257500" y="6014447"/>
              <a:ext cx="41148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ctr" defTabSz="914400" rtl="0" eaLnBrk="1" latinLnBrk="1" hangingPunct="1">
                <a:defRPr lang="ko-KR" altLang="en-US" sz="1000" b="1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나눔고딕" panose="020D0604000000000000" pitchFamily="50" charset="-127"/>
                </a:rPr>
                <a:t>ck.ac.kr</a:t>
              </a:r>
            </a:p>
          </p:txBody>
        </p:sp>
        <p:sp>
          <p:nvSpPr>
            <p:cNvPr id="13" name="슬라이드 번호 개체 틀 5">
              <a:extLst>
                <a:ext uri="{FF2B5EF4-FFF2-40B4-BE49-F238E27FC236}">
                  <a16:creationId xmlns:a16="http://schemas.microsoft.com/office/drawing/2014/main" id="{80A046E3-3E71-4AE1-8D1C-4444C6C854A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557858" y="6005702"/>
              <a:ext cx="853043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ko-KR"/>
              </a:defPPr>
              <a:lvl1pPr marL="0" algn="r" defTabSz="914400" rtl="0" eaLnBrk="1" latinLnBrk="1" hangingPunct="1">
                <a:defRPr lang="ko-KR" altLang="en-US" sz="1000" b="1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1E35E8E-02CE-4456-B943-212403C084F4}" type="slidenum">
                <a:rPr lang="en-US" altLang="ko-KR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pPr/>
                <a:t>‹#›</a:t>
              </a:fld>
              <a:endParaRPr lang="en-US" dirty="0">
                <a:latin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656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707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EBB506-6988-4AA1-A16A-00877FC2CC41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CC6306-369E-4ECC-A63C-3CA630D76CBE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Title1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87BB9BA-80A8-4114-9D89-831DCA655C4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01AC887-E2CD-452D-9156-3B0A7F8D9F8B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5414F2-97CF-4C11-93BC-D5BD9D5486BF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Title2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767A52F-E083-4F09-A0BA-E6D3686E8C43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79DC1-8591-4325-9055-FC3E340616BB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Title3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588D27-07A1-4CD0-BF0F-4BDD5917B05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8904AD-AF7B-4DB1-81EE-4F7FAF5E0BFD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Title4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1D69E74-970D-4586-BF9A-9BF09271BC0D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7E26E6-830D-4FA6-BF41-7000351F410E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Title5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CF1E38B-E133-4D39-AED9-A3ADB11F8726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D61D32C-2434-445D-9D5C-EA64E0F59EB3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DB6EBC-6424-442A-B3A4-050D6252A39E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920D775-733F-4FF3-92B3-B2B1CFAA2988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D974E1F-4275-401B-A43E-C131B82BEA03}"/>
                  </a:ext>
                </a:extLst>
              </p:cNvPr>
              <p:cNvCxnSpPr>
                <a:stCxn id="23" idx="2"/>
                <a:endCxn id="25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FA732D2-6909-4883-9B80-96C43D6E2988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8FB2127-A7E5-4C72-A144-2E1F28FE2C12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D32D71A-C1BF-4D11-A7CF-F70F71D2A48B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F860A10-65FA-4461-83D5-F8AA958ED152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1F8F4C5-1B29-4F1E-967C-94215B098CE5}"/>
                  </a:ext>
                </a:extLst>
              </p:cNvPr>
              <p:cNvCxnSpPr>
                <a:stCxn id="26" idx="2"/>
                <a:endCxn id="28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0886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4CD25D1-D4B4-42AE-A6AC-8C589B311374}"/>
              </a:ext>
            </a:extLst>
          </p:cNvPr>
          <p:cNvGrpSpPr/>
          <p:nvPr userDrawn="1"/>
        </p:nvGrpSpPr>
        <p:grpSpPr>
          <a:xfrm>
            <a:off x="2916262" y="647786"/>
            <a:ext cx="7061890" cy="5422431"/>
            <a:chOff x="2916262" y="647786"/>
            <a:chExt cx="7061890" cy="542243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3EBB506-6988-4AA1-A16A-00877FC2CC41}"/>
                </a:ext>
              </a:extLst>
            </p:cNvPr>
            <p:cNvGrpSpPr/>
            <p:nvPr userDrawn="1"/>
          </p:nvGrpSpPr>
          <p:grpSpPr>
            <a:xfrm>
              <a:off x="2916262" y="647786"/>
              <a:ext cx="7061890" cy="5222558"/>
              <a:chOff x="2668612" y="735058"/>
              <a:chExt cx="7061890" cy="522255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CC6306-369E-4ECC-A63C-3CA630D76CBE}"/>
                  </a:ext>
                </a:extLst>
              </p:cNvPr>
              <p:cNvSpPr txBox="1"/>
              <p:nvPr/>
            </p:nvSpPr>
            <p:spPr>
              <a:xfrm>
                <a:off x="3387395" y="735058"/>
                <a:ext cx="2421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Title1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BB9BA-80A8-4114-9D89-831DCA655C4C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3314946" y="1381390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801AC887-E2CD-452D-9156-3B0A7F8D9F8B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3314946" y="2444660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5414F2-97CF-4C11-93BC-D5BD9D5486BF}"/>
                  </a:ext>
                </a:extLst>
              </p:cNvPr>
              <p:cNvSpPr txBox="1"/>
              <p:nvPr/>
            </p:nvSpPr>
            <p:spPr>
              <a:xfrm>
                <a:off x="3387394" y="1798327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Title2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5767A52F-E083-4F09-A0BA-E6D3686E8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3507927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579DC1-8591-4325-9055-FC3E340616BB}"/>
                  </a:ext>
                </a:extLst>
              </p:cNvPr>
              <p:cNvSpPr txBox="1"/>
              <p:nvPr/>
            </p:nvSpPr>
            <p:spPr>
              <a:xfrm>
                <a:off x="3387394" y="2861594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Title3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A588D27-07A1-4CD0-BF0F-4BDD5917B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4571191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8904AD-AF7B-4DB1-81EE-4F7FAF5E0BFD}"/>
                  </a:ext>
                </a:extLst>
              </p:cNvPr>
              <p:cNvSpPr txBox="1"/>
              <p:nvPr/>
            </p:nvSpPr>
            <p:spPr>
              <a:xfrm>
                <a:off x="3387394" y="3924858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Title4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1D69E74-970D-4586-BF9A-9BF09271B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5634452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7E26E6-830D-4FA6-BF41-7000351F410E}"/>
                  </a:ext>
                </a:extLst>
              </p:cNvPr>
              <p:cNvSpPr txBox="1"/>
              <p:nvPr/>
            </p:nvSpPr>
            <p:spPr>
              <a:xfrm>
                <a:off x="3387394" y="4988119"/>
                <a:ext cx="63431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Title5</a:t>
                </a:r>
                <a:endParaRPr lang="ko-KR" altLang="en-US" sz="3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CF1E38B-E133-4D39-AED9-A3ADB11F8726}"/>
                  </a:ext>
                </a:extLst>
              </p:cNvPr>
              <p:cNvGrpSpPr/>
              <p:nvPr/>
            </p:nvGrpSpPr>
            <p:grpSpPr>
              <a:xfrm>
                <a:off x="2668612" y="1058224"/>
                <a:ext cx="646334" cy="4899392"/>
                <a:chOff x="1643950" y="1354720"/>
                <a:chExt cx="646334" cy="4899392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CD61D32C-2434-445D-9D5C-EA64E0F59EB3}"/>
                    </a:ext>
                  </a:extLst>
                </p:cNvPr>
                <p:cNvCxnSpPr>
                  <a:stCxn id="22" idx="2"/>
                  <a:endCxn id="23" idx="0"/>
                </p:cNvCxnSpPr>
                <p:nvPr/>
              </p:nvCxnSpPr>
              <p:spPr>
                <a:xfrm>
                  <a:off x="1967117" y="2001051"/>
                  <a:ext cx="0" cy="416939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D3DB6EBC-6424-442A-B3A4-050D6252A39E}"/>
                    </a:ext>
                  </a:extLst>
                </p:cNvPr>
                <p:cNvSpPr/>
                <p:nvPr/>
              </p:nvSpPr>
              <p:spPr>
                <a:xfrm>
                  <a:off x="1643950" y="135472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B920D775-733F-4FF3-92B3-B2B1CFAA2988}"/>
                    </a:ext>
                  </a:extLst>
                </p:cNvPr>
                <p:cNvSpPr/>
                <p:nvPr/>
              </p:nvSpPr>
              <p:spPr>
                <a:xfrm>
                  <a:off x="1643950" y="241799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6D974E1F-4275-401B-A43E-C131B82BEA03}"/>
                    </a:ext>
                  </a:extLst>
                </p:cNvPr>
                <p:cNvCxnSpPr>
                  <a:stCxn id="23" idx="2"/>
                  <a:endCxn id="25" idx="0"/>
                </p:cNvCxnSpPr>
                <p:nvPr/>
              </p:nvCxnSpPr>
              <p:spPr>
                <a:xfrm>
                  <a:off x="1967117" y="3064321"/>
                  <a:ext cx="0" cy="416935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FA732D2-6909-4883-9B80-96C43D6E2988}"/>
                    </a:ext>
                  </a:extLst>
                </p:cNvPr>
                <p:cNvSpPr/>
                <p:nvPr/>
              </p:nvSpPr>
              <p:spPr>
                <a:xfrm>
                  <a:off x="1643950" y="3481256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68FB2127-A7E5-4C72-A144-2E1F28FE2C12}"/>
                    </a:ext>
                  </a:extLst>
                </p:cNvPr>
                <p:cNvSpPr/>
                <p:nvPr/>
              </p:nvSpPr>
              <p:spPr>
                <a:xfrm>
                  <a:off x="1643950" y="454452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0D32D71A-C1BF-4D11-A7CF-F70F71D2A48B}"/>
                    </a:ext>
                  </a:extLst>
                </p:cNvPr>
                <p:cNvCxnSpPr>
                  <a:stCxn id="25" idx="2"/>
                  <a:endCxn id="26" idx="0"/>
                </p:cNvCxnSpPr>
                <p:nvPr/>
              </p:nvCxnSpPr>
              <p:spPr>
                <a:xfrm>
                  <a:off x="1967117" y="4127587"/>
                  <a:ext cx="0" cy="416933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BF860A10-65FA-4461-83D5-F8AA958ED152}"/>
                    </a:ext>
                  </a:extLst>
                </p:cNvPr>
                <p:cNvSpPr/>
                <p:nvPr/>
              </p:nvSpPr>
              <p:spPr>
                <a:xfrm>
                  <a:off x="1643950" y="5607781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5</a:t>
                  </a:r>
                  <a:endParaRPr lang="ko-KR" altLang="en-US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E1F8F4C5-1B29-4F1E-967C-94215B098CE5}"/>
                    </a:ext>
                  </a:extLst>
                </p:cNvPr>
                <p:cNvCxnSpPr>
                  <a:stCxn id="26" idx="2"/>
                  <a:endCxn id="28" idx="0"/>
                </p:cNvCxnSpPr>
                <p:nvPr/>
              </p:nvCxnSpPr>
              <p:spPr>
                <a:xfrm>
                  <a:off x="1967117" y="5190851"/>
                  <a:ext cx="0" cy="416930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499068F-789C-41B5-B62D-533629834776}"/>
                </a:ext>
              </a:extLst>
            </p:cNvPr>
            <p:cNvGrpSpPr/>
            <p:nvPr userDrawn="1"/>
          </p:nvGrpSpPr>
          <p:grpSpPr>
            <a:xfrm>
              <a:off x="3802839" y="1288752"/>
              <a:ext cx="3556138" cy="523220"/>
              <a:chOff x="3812911" y="1312822"/>
              <a:chExt cx="3556138" cy="52322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B14420-5A0A-481F-9B50-4C14210490A7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F071EC-6E99-4D76-8C7A-8F2D6A5D6E26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ED7433-BD8D-449F-84B6-94B2A160864E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C6AF3F-6315-4C3B-85CE-14B5E18EB5F5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4263FBA-390F-44DA-A850-0B8383622D26}"/>
                </a:ext>
              </a:extLst>
            </p:cNvPr>
            <p:cNvGrpSpPr/>
            <p:nvPr userDrawn="1"/>
          </p:nvGrpSpPr>
          <p:grpSpPr>
            <a:xfrm>
              <a:off x="3802839" y="2353972"/>
              <a:ext cx="3556138" cy="523220"/>
              <a:chOff x="3812911" y="1312822"/>
              <a:chExt cx="3556138" cy="52322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9B693E-6F8A-41EB-AFFB-B27FC230B2D8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281D95-9175-4D1F-BA08-EB1FF0DDE2F5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8A5A53-84C5-48EC-85C4-04266521DE2D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50E6C3-656F-44CB-98CD-75DE5CD89440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095116F-25DE-4247-898D-6871A47122BC}"/>
                </a:ext>
              </a:extLst>
            </p:cNvPr>
            <p:cNvGrpSpPr/>
            <p:nvPr userDrawn="1"/>
          </p:nvGrpSpPr>
          <p:grpSpPr>
            <a:xfrm>
              <a:off x="3812911" y="3416899"/>
              <a:ext cx="3556138" cy="523220"/>
              <a:chOff x="3812911" y="1312822"/>
              <a:chExt cx="3556138" cy="5232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0E6475-64A3-4A74-B425-56ED84130A95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D58B04-0471-4FE8-A6BF-086D392F58E2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3F4A34-10D6-44AD-A1D1-F6385BC46DF3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94648E0-CF8D-4C2B-9FAF-D40A76ACED0E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BC098EA-47E8-4B37-AD8C-4EB09A347D6E}"/>
                </a:ext>
              </a:extLst>
            </p:cNvPr>
            <p:cNvGrpSpPr/>
            <p:nvPr userDrawn="1"/>
          </p:nvGrpSpPr>
          <p:grpSpPr>
            <a:xfrm>
              <a:off x="3802839" y="4483734"/>
              <a:ext cx="3556138" cy="523220"/>
              <a:chOff x="3812911" y="1312822"/>
              <a:chExt cx="3556138" cy="52322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9BCD21-DC5B-4B34-966F-64F07EDC0008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CB8E18-C983-45B1-BDA2-30A292DF1D47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4F97C6-B61F-4C7F-B9CE-21BF52E6BF1B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9EC8F8-F874-4CAE-8751-D7B9B38BC0D1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6F76554-DF11-4426-99D6-B3F84FB2F742}"/>
                </a:ext>
              </a:extLst>
            </p:cNvPr>
            <p:cNvGrpSpPr/>
            <p:nvPr userDrawn="1"/>
          </p:nvGrpSpPr>
          <p:grpSpPr>
            <a:xfrm>
              <a:off x="3792767" y="5546997"/>
              <a:ext cx="3556138" cy="523220"/>
              <a:chOff x="3812911" y="1312822"/>
              <a:chExt cx="3556138" cy="523220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222E68-6D38-4248-888B-94CA341624CF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Subtitle1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52E47F8-1E09-4717-A477-24F4B9991F1E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Subtitle2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7A8943-A84A-4A42-B0A6-AA4E3F436FC5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Subtitle3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05E2B0-6C79-474B-A643-4FA677885654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Subtitle4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2674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EBB506-6988-4AA1-A16A-00877FC2CC41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CC6306-369E-4ECC-A63C-3CA630D76CBE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Abstract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87BB9BA-80A8-4114-9D89-831DCA655C4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01AC887-E2CD-452D-9156-3B0A7F8D9F8B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5414F2-97CF-4C11-93BC-D5BD9D5486BF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Introduction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767A52F-E083-4F09-A0BA-E6D3686E8C43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79DC1-8591-4325-9055-FC3E340616BB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Approach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588D27-07A1-4CD0-BF0F-4BDD5917B05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8904AD-AF7B-4DB1-81EE-4F7FAF5E0BFD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Application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1D69E74-970D-4586-BF9A-9BF09271BC0D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7E26E6-830D-4FA6-BF41-7000351F410E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Limitation &amp; Future Work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CF1E38B-E133-4D39-AED9-A3ADB11F8726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D61D32C-2434-445D-9D5C-EA64E0F59EB3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DB6EBC-6424-442A-B3A4-050D6252A39E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920D775-733F-4FF3-92B3-B2B1CFAA2988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D974E1F-4275-401B-A43E-C131B82BEA03}"/>
                  </a:ext>
                </a:extLst>
              </p:cNvPr>
              <p:cNvCxnSpPr>
                <a:stCxn id="23" idx="2"/>
                <a:endCxn id="25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FA732D2-6909-4883-9B80-96C43D6E2988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8FB2127-A7E5-4C72-A144-2E1F28FE2C12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D32D71A-C1BF-4D11-A7CF-F70F71D2A48B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F860A10-65FA-4461-83D5-F8AA958ED152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1F8F4C5-1B29-4F1E-967C-94215B098CE5}"/>
                  </a:ext>
                </a:extLst>
              </p:cNvPr>
              <p:cNvCxnSpPr>
                <a:stCxn id="26" idx="2"/>
                <a:endCxn id="28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19753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406585-3042-4997-9AFE-357A67BB82AF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5B69F4-452C-4A47-86CC-332E87FADBD8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14257A9-9EF2-45DC-A7C1-7027457840DC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8FF15B-6772-4BC1-BE15-6C91516240AB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Abstract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0D52015-92EB-43A5-A8AA-466B20AE1B8F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81DEFD6-2EA1-47FB-9ED2-1A80FA21ED65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5A497D-D93D-4CF0-A83D-D9BDF071120B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Introduction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BB3AFBB-C4A2-440C-8434-1508DAE0BB8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CC194F8-550C-4C12-B1BD-862B13FD2545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Approach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C86B7EE-8AD2-4AFE-A6B6-D6728FE78A3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DC6498-3AE2-4661-9539-802350C06C7A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Application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2505E35-B17E-44C1-A3BF-8BEA8B65EF3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EF71A2-7698-4B17-980A-8572D6CF48E7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Limitation &amp; Future Work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6E62ABA-74CD-4C4C-A55F-F29D39208B9A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B174E0-3C8C-4255-A8A6-EDE378E21E5C}"/>
                  </a:ext>
                </a:extLst>
              </p:cNvPr>
              <p:cNvCxnSpPr>
                <a:stCxn id="45" idx="2"/>
                <a:endCxn id="46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F4A7C50-C909-4EA5-A782-2BD5C77CC991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5F6FC4D-DD4F-4F7C-99AC-A7BAF75CC58C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75B3DF4C-73DA-4EDF-97A1-10B1A763BEF1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4A37E3A-BFB9-4DCD-A766-3F340E2183BF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6A3EEF2-5BEE-449E-95AB-E687975F6164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B4AE7B8-840B-4EDC-9021-178B872F38DD}"/>
                  </a:ext>
                </a:extLst>
              </p:cNvPr>
              <p:cNvCxnSpPr>
                <a:stCxn id="48" idx="2"/>
                <a:endCxn id="49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8A0E030-B17A-4504-92E2-3E5F44F6C096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3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98B3ED76-64D8-4913-9F8C-D9CE3A1E3843}"/>
                  </a:ext>
                </a:extLst>
              </p:cNvPr>
              <p:cNvCxnSpPr>
                <a:stCxn id="49" idx="2"/>
                <a:endCxn id="51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126CBF3-ADDF-4DF9-A289-1568F4ACC14D}"/>
              </a:ext>
            </a:extLst>
          </p:cNvPr>
          <p:cNvGrpSpPr/>
          <p:nvPr userDrawn="1"/>
        </p:nvGrpSpPr>
        <p:grpSpPr>
          <a:xfrm>
            <a:off x="3757647" y="2375002"/>
            <a:ext cx="2776494" cy="307780"/>
            <a:chOff x="3707569" y="1379479"/>
            <a:chExt cx="2776494" cy="30778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353E3-0BF1-4CD2-B1F0-1A3EEC20BE0F}"/>
                </a:ext>
              </a:extLst>
            </p:cNvPr>
            <p:cNvSpPr txBox="1"/>
            <p:nvPr/>
          </p:nvSpPr>
          <p:spPr>
            <a:xfrm>
              <a:off x="3707569" y="1379482"/>
              <a:ext cx="1554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Background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8D7A7B-F1A7-40B5-8A87-5CDB669C297A}"/>
                </a:ext>
              </a:extLst>
            </p:cNvPr>
            <p:cNvSpPr txBox="1"/>
            <p:nvPr/>
          </p:nvSpPr>
          <p:spPr>
            <a:xfrm>
              <a:off x="4830620" y="1379479"/>
              <a:ext cx="165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Related work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D76FFDE-AE4D-49C9-B532-BAFA65EFFD74}"/>
              </a:ext>
            </a:extLst>
          </p:cNvPr>
          <p:cNvGrpSpPr/>
          <p:nvPr userDrawn="1"/>
        </p:nvGrpSpPr>
        <p:grpSpPr>
          <a:xfrm>
            <a:off x="3757647" y="3432108"/>
            <a:ext cx="2995127" cy="315470"/>
            <a:chOff x="3830172" y="1408551"/>
            <a:chExt cx="2995127" cy="31547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525CE1-3852-4E02-9486-991427EBEDCA}"/>
                </a:ext>
              </a:extLst>
            </p:cNvPr>
            <p:cNvSpPr txBox="1"/>
            <p:nvPr/>
          </p:nvSpPr>
          <p:spPr>
            <a:xfrm>
              <a:off x="3830172" y="1408551"/>
              <a:ext cx="1994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Implementation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73FD73-AFD5-4C78-915B-54229954D9C5}"/>
                </a:ext>
              </a:extLst>
            </p:cNvPr>
            <p:cNvSpPr txBox="1"/>
            <p:nvPr/>
          </p:nvSpPr>
          <p:spPr>
            <a:xfrm>
              <a:off x="5171856" y="1416244"/>
              <a:ext cx="165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Evaluation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064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95EBB7-857D-4EE1-B071-08AA87D3CC9D}"/>
              </a:ext>
            </a:extLst>
          </p:cNvPr>
          <p:cNvSpPr/>
          <p:nvPr userDrawn="1"/>
        </p:nvSpPr>
        <p:spPr>
          <a:xfrm>
            <a:off x="831850" y="0"/>
            <a:ext cx="11360150" cy="45894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E0DB57-060D-475F-97E7-3C56EE7C3277}"/>
              </a:ext>
            </a:extLst>
          </p:cNvPr>
          <p:cNvSpPr/>
          <p:nvPr userDrawn="1"/>
        </p:nvSpPr>
        <p:spPr>
          <a:xfrm>
            <a:off x="0" y="4545874"/>
            <a:ext cx="844550" cy="2312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C56A48-8573-4EDA-AEA4-899E342907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B85A4-61C9-4C1E-A9B8-C756C68B7F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97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E32C32-708A-46FE-B2BF-E2582A5CFECB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8B39B-40D6-4F74-9FBB-90AC4F43D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B53C2-1FD9-402A-8FB4-536508571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1CC2F69D-8274-4ECD-962D-EA14C9FE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654967BC-DB9D-46D2-9F01-9F901ECD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15CE52E4-4E58-4436-B072-E61B6F2B610E}" type="datetimeFigureOut">
              <a:rPr lang="en-US" altLang="ko-KR" smtClean="0"/>
              <a:pPr/>
              <a:t>4/30/2022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028CA04-44E2-4B57-B9AA-BBF6B5AD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ck.ac.kr</a:t>
            </a:r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114BF39-C3D4-441E-ABD2-5E691A700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A79EE62-B9C3-4C14-9BF8-1DC6106EEC6A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8944A3-83C7-4296-9FA9-C4B03DF5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29BBE-C86B-4BD3-9590-255142F01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01000-66FC-4DAB-9B5E-693B96568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6BA83F-C58E-4001-A36F-297FC54BF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6AFC18-A211-4A6B-A03B-FCF172FCF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C2BC1D14-B96C-43B6-B589-5BFBF897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15CE52E4-4E58-4436-B072-E61B6F2B610E}" type="datetimeFigureOut">
              <a:rPr lang="en-US" altLang="ko-KR" smtClean="0"/>
              <a:pPr/>
              <a:t>4/30/2022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E6E8D11E-EBA0-4A34-B865-A98C88B0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ck.ac.kr</a:t>
            </a:r>
            <a:endParaRPr 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AB43174F-24CE-44D2-A47A-99E574D5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8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C8FDD176-8826-4360-9976-2C3AB42D7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15CE52E4-4E58-4436-B072-E61B6F2B610E}" type="datetimeFigureOut">
              <a:rPr lang="en-US" altLang="ko-KR" smtClean="0"/>
              <a:pPr/>
              <a:t>4/30/2022</a:t>
            </a:fld>
            <a:endParaRPr lang="en-US" dirty="0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25E607C2-6B10-4622-AF8C-3159F48D4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r>
              <a:rPr lang="en-US" altLang="ko-KR" dirty="0"/>
              <a:t>IIPL</a:t>
            </a:r>
            <a:endParaRPr 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F212436F-E15C-480F-91B2-3562ED37D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9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4" r:id="rId4"/>
    <p:sldLayoutId id="2147483661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k.ac.kr/archives/17530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afe.naver.com/chungkangga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k.ac.kr/archives/16939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ck.ac.kr/archives/182863" TargetMode="External"/><Relationship Id="rId4" Type="http://schemas.openxmlformats.org/officeDocument/2006/relationships/hyperlink" Target="https://www.ck.ac.kr/archives/18195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k.ac.kr/archives/18258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7BD6F2-A1F8-4C24-9949-0C7D456C05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03577" y="4271984"/>
            <a:ext cx="5278453" cy="568958"/>
          </a:xfrm>
        </p:spPr>
        <p:txBody>
          <a:bodyPr/>
          <a:lstStyle/>
          <a:p>
            <a:pPr algn="r"/>
            <a:r>
              <a:rPr lang="ko-KR" altLang="en-US" b="1" dirty="0"/>
              <a:t>청강문화산업대학교 게임콘텐츠스쿨</a:t>
            </a:r>
            <a:endParaRPr lang="en-US" altLang="ko-KR" b="1" dirty="0"/>
          </a:p>
          <a:p>
            <a:pPr algn="ctr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07B7FF9-20B5-4B02-AE1C-1E1FE97E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err="1"/>
              <a:t>게임엔진프로그래밍응용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9FE57-F84D-41DC-8ADC-D9F7AFA37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00" y="3429000"/>
            <a:ext cx="4557319" cy="4434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8.  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중간 평가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C1C178AF-325A-4B49-92AA-BE4DFBC2A84B}"/>
              </a:ext>
            </a:extLst>
          </p:cNvPr>
          <p:cNvSpPr txBox="1">
            <a:spLocks/>
          </p:cNvSpPr>
          <p:nvPr/>
        </p:nvSpPr>
        <p:spPr>
          <a:xfrm>
            <a:off x="5988424" y="4840942"/>
            <a:ext cx="5493606" cy="56895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ko-KR" altLang="en-US" sz="24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Tx/>
              <a:buNone/>
              <a:defRPr lang="ko-KR" altLang="en-US" sz="20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3pPr>
            <a:lvl4pPr marL="0" indent="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Tx/>
              <a:buNone/>
              <a:defRPr lang="ko-KR" altLang="en-US" sz="180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스퀘어" panose="020B0600000101010101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/>
              <a:t>반 경 진</a:t>
            </a:r>
          </a:p>
        </p:txBody>
      </p:sp>
    </p:spTree>
    <p:extLst>
      <p:ext uri="{BB962C8B-B14F-4D97-AF65-F5344CB8AC3E}">
        <p14:creationId xmlns:p14="http://schemas.microsoft.com/office/powerpoint/2010/main" val="179311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중간 과제물 발표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DF99720-77AF-4C2E-87A4-2E0B118CC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26188"/>
              </p:ext>
            </p:extLst>
          </p:nvPr>
        </p:nvGraphicFramePr>
        <p:xfrm>
          <a:off x="2992409" y="1349479"/>
          <a:ext cx="603484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4052211832"/>
                    </a:ext>
                  </a:extLst>
                </a:gridCol>
                <a:gridCol w="2809337">
                  <a:extLst>
                    <a:ext uri="{9D8B030D-6E8A-4147-A177-3AD203B41FA5}">
                      <a16:colId xmlns:a16="http://schemas.microsoft.com/office/drawing/2014/main" val="2838994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발표순서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201751006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김재석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201751045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전재훈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201813077</a:t>
                      </a:r>
                      <a:endParaRPr lang="EN-US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박진</a:t>
                      </a:r>
                      <a:endParaRPr lang="EN-US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201813104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임동현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201813159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박윤우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201813169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강명호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201813185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최현중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201913009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201913038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안유찬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201913055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유용우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201913056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이정인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201913060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김영남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40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중간 과제물 발표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DF99720-77AF-4C2E-87A4-2E0B118CC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00082"/>
              </p:ext>
            </p:extLst>
          </p:nvPr>
        </p:nvGraphicFramePr>
        <p:xfrm>
          <a:off x="2992409" y="1349479"/>
          <a:ext cx="603484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4052211832"/>
                    </a:ext>
                  </a:extLst>
                </a:gridCol>
                <a:gridCol w="2809337">
                  <a:extLst>
                    <a:ext uri="{9D8B030D-6E8A-4147-A177-3AD203B41FA5}">
                      <a16:colId xmlns:a16="http://schemas.microsoft.com/office/drawing/2014/main" val="2838994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발표순서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201913096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김대현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201913110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김한용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EN-US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201913118</a:t>
                      </a:r>
                      <a:endParaRPr lang="EN-US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정현우</a:t>
                      </a:r>
                      <a:endParaRPr lang="EN-US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201913131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우동윤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201913155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김비오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201913157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주영재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201951020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김지웅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202013195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허아임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202013244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손채은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202113014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여성윤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202113043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이지오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202113093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강은비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51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중간 과제물 발표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DF99720-77AF-4C2E-87A4-2E0B118CC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54006"/>
              </p:ext>
            </p:extLst>
          </p:nvPr>
        </p:nvGraphicFramePr>
        <p:xfrm>
          <a:off x="2992409" y="1349479"/>
          <a:ext cx="603484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4052211832"/>
                    </a:ext>
                  </a:extLst>
                </a:gridCol>
                <a:gridCol w="2809337">
                  <a:extLst>
                    <a:ext uri="{9D8B030D-6E8A-4147-A177-3AD203B41FA5}">
                      <a16:colId xmlns:a16="http://schemas.microsoft.com/office/drawing/2014/main" val="2838994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발표순서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202113096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권하린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202113124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김진수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EN-US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202113138</a:t>
                      </a:r>
                      <a:endParaRPr lang="EN-US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정현희</a:t>
                      </a:r>
                      <a:endParaRPr lang="EN-US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202113141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신준섭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202113153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박일주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202113158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김지후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202113166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박형석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202113167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김동주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202113193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김도훈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202113195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심재준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202113205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박재민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202113206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이지영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03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중간 과제물 발표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3C58CA0-0DC3-4103-B36D-29BFD77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DF99720-77AF-4C2E-87A4-2E0B118CC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83665"/>
              </p:ext>
            </p:extLst>
          </p:nvPr>
        </p:nvGraphicFramePr>
        <p:xfrm>
          <a:off x="2992409" y="1349479"/>
          <a:ext cx="603484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4052211832"/>
                    </a:ext>
                  </a:extLst>
                </a:gridCol>
                <a:gridCol w="2809337">
                  <a:extLst>
                    <a:ext uri="{9D8B030D-6E8A-4147-A177-3AD203B41FA5}">
                      <a16:colId xmlns:a16="http://schemas.microsoft.com/office/drawing/2014/main" val="2838994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dirty="0"/>
                        <a:t>발표순서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202113248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성지훈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22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코로나 유의사항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45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코로나 유의 사항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A7C79-E5D6-455A-82BF-5E31B323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DD423-3F97-4D53-BB9B-68DE1DE2AD96}"/>
              </a:ext>
            </a:extLst>
          </p:cNvPr>
          <p:cNvSpPr txBox="1"/>
          <p:nvPr/>
        </p:nvSpPr>
        <p:spPr>
          <a:xfrm>
            <a:off x="403412" y="1452282"/>
            <a:ext cx="117885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등교 전 코로나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19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증상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발열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두통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인후통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기침 등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 행동요령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https://www.ck.ac.kr/archives/175303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학교 등교 안내 사항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https://cafe.naver.com/chungkanggame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귀가조치 및 등교 후 발열증상시 스쿨 행정실</a:t>
            </a:r>
            <a:r>
              <a:rPr lang="en-US" altLang="ko-KR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(031-639-4502)</a:t>
            </a:r>
            <a:r>
              <a:rPr lang="ko-KR" altLang="en-US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꼭</a:t>
            </a:r>
            <a:r>
              <a:rPr lang="en-US" altLang="ko-KR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2400" b="1" i="0" dirty="0"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연락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956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코로나 유의 사항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A7C79-E5D6-455A-82BF-5E31B323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DD423-3F97-4D53-BB9B-68DE1DE2AD96}"/>
              </a:ext>
            </a:extLst>
          </p:cNvPr>
          <p:cNvSpPr txBox="1"/>
          <p:nvPr/>
        </p:nvSpPr>
        <p:spPr>
          <a:xfrm>
            <a:off x="403412" y="1413063"/>
            <a:ext cx="117885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b="0" i="0" u="none" strike="noStrike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3200" b="0" i="0" u="none" strike="noStrike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19 </a:t>
            </a:r>
            <a:r>
              <a:rPr lang="ko-KR" altLang="en-US" sz="3200" b="0" i="0" u="none" strike="noStrike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관련 행동수칙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https://www.ck.ac.kr/archives/169396</a:t>
            </a:r>
            <a:endParaRPr lang="en-US" altLang="ko-KR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3200" i="0" u="none" strike="noStrike" dirty="0">
                <a:effectLst/>
                <a:latin typeface="+mn-ea"/>
              </a:rPr>
              <a:t>2022</a:t>
            </a:r>
            <a:r>
              <a:rPr lang="ko-KR" altLang="en-US" sz="3200" i="0" u="none" strike="noStrike" dirty="0">
                <a:effectLst/>
                <a:latin typeface="+mn-ea"/>
              </a:rPr>
              <a:t>학년도 </a:t>
            </a:r>
            <a:r>
              <a:rPr lang="en-US" altLang="ko-KR" sz="3200" i="0" u="none" strike="noStrike" dirty="0">
                <a:effectLst/>
                <a:latin typeface="+mn-ea"/>
              </a:rPr>
              <a:t>1</a:t>
            </a:r>
            <a:r>
              <a:rPr lang="ko-KR" altLang="en-US" sz="3200" i="0" u="none" strike="noStrike" dirty="0">
                <a:effectLst/>
                <a:latin typeface="+mn-ea"/>
              </a:rPr>
              <a:t>학기 코로나</a:t>
            </a:r>
            <a:r>
              <a:rPr lang="en-US" altLang="ko-KR" sz="3200" i="0" u="none" strike="noStrike" dirty="0">
                <a:effectLst/>
                <a:latin typeface="+mn-ea"/>
              </a:rPr>
              <a:t>19 </a:t>
            </a:r>
            <a:r>
              <a:rPr lang="ko-KR" altLang="en-US" sz="3200" i="0" u="none" strike="noStrike" dirty="0">
                <a:effectLst/>
                <a:latin typeface="+mn-ea"/>
              </a:rPr>
              <a:t>감염예방 관리 계획 및 대학 자체 감염예방 관리 지침 </a:t>
            </a:r>
            <a:r>
              <a:rPr lang="en-US" altLang="ko-KR" sz="3200" i="0" u="none" strike="noStrike" dirty="0">
                <a:effectLst/>
                <a:latin typeface="+mn-ea"/>
              </a:rPr>
              <a:t>4</a:t>
            </a:r>
            <a:r>
              <a:rPr lang="ko-KR" altLang="en-US" sz="3200" i="0" u="none" strike="noStrike" dirty="0">
                <a:effectLst/>
                <a:latin typeface="+mn-ea"/>
              </a:rPr>
              <a:t>판 안내</a:t>
            </a:r>
            <a:endParaRPr lang="en-US" altLang="ko-KR" sz="3200" i="0" u="none" strike="noStrike" dirty="0">
              <a:effectLst/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800" b="1" dirty="0">
              <a:ea typeface="나눔고딕" panose="020D0604000000000000" pitchFamily="50" charset="-127"/>
            </a:endParaRPr>
          </a:p>
          <a:p>
            <a:pPr lvl="1"/>
            <a:r>
              <a:rPr lang="en-US" altLang="ko-KR" sz="2400" dirty="0">
                <a:ea typeface="나눔고딕" panose="020D0604000000000000" pitchFamily="50" charset="-127"/>
                <a:hlinkClick r:id="rId4"/>
              </a:rPr>
              <a:t>https://www.ck.ac.kr/archives/181956</a:t>
            </a:r>
            <a:endParaRPr lang="en-US" altLang="ko-KR" sz="2400" dirty="0">
              <a:ea typeface="나눔고딕" panose="020D0604000000000000" pitchFamily="50" charset="-127"/>
            </a:endParaRPr>
          </a:p>
          <a:p>
            <a:pPr lvl="1"/>
            <a:endParaRPr lang="en-US" altLang="ko-KR" sz="2400" dirty="0"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+mn-ea"/>
              </a:rPr>
              <a:t>등교</a:t>
            </a:r>
            <a:r>
              <a:rPr lang="en-US" altLang="ko-KR" sz="3200" dirty="0">
                <a:latin typeface="+mn-ea"/>
              </a:rPr>
              <a:t>(</a:t>
            </a:r>
            <a:r>
              <a:rPr lang="ko-KR" altLang="en-US" sz="3200" dirty="0">
                <a:latin typeface="+mn-ea"/>
              </a:rPr>
              <a:t>출근</a:t>
            </a:r>
            <a:r>
              <a:rPr lang="en-US" altLang="ko-KR" sz="3200" dirty="0">
                <a:latin typeface="+mn-ea"/>
              </a:rPr>
              <a:t>) </a:t>
            </a:r>
            <a:r>
              <a:rPr lang="ko-KR" altLang="en-US" sz="3200" dirty="0">
                <a:latin typeface="+mn-ea"/>
              </a:rPr>
              <a:t>중지 기준 및 행동요령 변경 안내</a:t>
            </a:r>
            <a:r>
              <a:rPr lang="en-US" altLang="ko-KR" sz="2400" dirty="0"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ea typeface="나눔고딕" panose="020D0604000000000000" pitchFamily="50" charset="-127"/>
                <a:hlinkClick r:id="rId5"/>
              </a:rPr>
              <a:t>https://www.ck.ac.kr/archives/182863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93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온라인 수업 저작권 유의 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17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6578-0D92-4BB4-8148-DF71C70B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211908"/>
            <a:ext cx="7613546" cy="694417"/>
          </a:xfrm>
        </p:spPr>
        <p:txBody>
          <a:bodyPr/>
          <a:lstStyle/>
          <a:p>
            <a:r>
              <a:rPr lang="ko-KR" altLang="en-US" dirty="0"/>
              <a:t>온라인 수업 저작권 유의 사항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A7C79-E5D6-455A-82BF-5E31B323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86437" y="6613553"/>
            <a:ext cx="698253" cy="253192"/>
          </a:xfrm>
        </p:spPr>
        <p:txBody>
          <a:bodyPr/>
          <a:lstStyle/>
          <a:p>
            <a:r>
              <a:rPr lang="en-US" altLang="ko-KR" dirty="0">
                <a:ea typeface="나눔고딕" panose="020D0604000000000000" pitchFamily="50" charset="-127"/>
              </a:rPr>
              <a:t>ck.ac.kr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82E56-67F1-4BB5-982B-F952A92B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948" y="6604808"/>
            <a:ext cx="537052" cy="253192"/>
          </a:xfrm>
        </p:spPr>
        <p:txBody>
          <a:bodyPr/>
          <a:lstStyle/>
          <a:p>
            <a:fld id="{34ADA00E-E936-4831-82BF-33DF2F97F61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091FC7-A4E2-4934-98BE-1DE63E87F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816" y="1076972"/>
            <a:ext cx="6114367" cy="53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9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1360150" cy="28527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2022</a:t>
            </a:r>
            <a:r>
              <a:rPr lang="ko-KR" altLang="en-US"/>
              <a:t>학년도 </a:t>
            </a:r>
            <a:r>
              <a:rPr lang="en-US" altLang="ko-KR"/>
              <a:t>1</a:t>
            </a:r>
            <a:r>
              <a:rPr lang="ko-KR" altLang="en-US"/>
              <a:t>학기 중간 수업평가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300" y="211908"/>
            <a:ext cx="11791516" cy="69441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2022</a:t>
            </a:r>
            <a:r>
              <a:rPr lang="ko-KR" altLang="en-US" dirty="0"/>
              <a:t>학년도 </a:t>
            </a:r>
            <a:r>
              <a:rPr lang="en-US" altLang="ko-KR" dirty="0"/>
              <a:t>1</a:t>
            </a:r>
            <a:r>
              <a:rPr lang="ko-KR" altLang="en-US" dirty="0"/>
              <a:t>학기 중간 수업평가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lang="ko-KR" altLang="en-US" sz="1000" b="1" kern="12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/>
              <a:t>ck.ac.kr</a:t>
            </a:r>
            <a:endParaRPr lang="ko-KR" altLang="en-US">
              <a:ea typeface="나눔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000" b="1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fld id="{A1E35E8E-02CE-4456-B943-212403C084F4}" type="slidenum">
              <a:rPr lang="en-US" altLang="ko-KR" smtClean="0"/>
              <a:pPr/>
              <a:t>8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1706" y="1191248"/>
            <a:ext cx="11814684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 typeface="Wingdings"/>
              <a:buChar char="§"/>
              <a:defRPr/>
            </a:pPr>
            <a:r>
              <a:rPr lang="ko-KR" altLang="en-US" sz="3200" b="0" i="0" u="none" strike="noStrike" dirty="0">
                <a:effectLst/>
                <a:ea typeface="나눔고딕"/>
              </a:rPr>
              <a:t>평가 일정</a:t>
            </a:r>
          </a:p>
          <a:p>
            <a:pPr marL="457200" lvl="1" indent="0">
              <a:buFont typeface="Wingdings"/>
              <a:buNone/>
              <a:defRPr/>
            </a:pPr>
            <a:r>
              <a:rPr lang="ko-KR" altLang="en-US" sz="2000" b="0" i="0" u="none" strike="noStrike" dirty="0">
                <a:effectLst/>
                <a:ea typeface="나눔고딕"/>
              </a:rPr>
              <a:t>2022.04.13.(월) 10:00 ~ 2022.04.29.(금) 16:00</a:t>
            </a:r>
            <a:br>
              <a:rPr lang="en-US" altLang="ko-KR" sz="3200" b="0" i="0" u="none" strike="noStrike" dirty="0">
                <a:effectLst/>
                <a:ea typeface="나눔고딕"/>
              </a:rPr>
            </a:br>
            <a:r>
              <a:rPr lang="en-US" altLang="ko-KR" sz="2000" b="0" i="0" u="none" strike="noStrike" dirty="0">
                <a:effectLst/>
                <a:ea typeface="나눔고딕"/>
                <a:hlinkClick r:id="rId3"/>
              </a:rPr>
              <a:t>https://www.ck.ac.kr/archives/182581</a:t>
            </a:r>
            <a:endParaRPr lang="en-US" altLang="ko-KR" sz="2000" b="0" i="0" u="none" strike="noStrike" dirty="0">
              <a:effectLst/>
              <a:ea typeface="나눔고딕"/>
            </a:endParaRPr>
          </a:p>
          <a:p>
            <a:pPr marL="457200" lvl="1" indent="0">
              <a:buFont typeface="Wingdings"/>
              <a:buNone/>
              <a:defRPr/>
            </a:pPr>
            <a:endParaRPr lang="ko-KR" altLang="en-US" sz="2000" b="0" i="0" u="none" strike="noStrike" dirty="0">
              <a:effectLst/>
              <a:ea typeface="나눔고딕"/>
            </a:endParaRPr>
          </a:p>
          <a:p>
            <a:pPr marL="457200" lvl="0" indent="-457200">
              <a:buFont typeface="Wingdings"/>
              <a:buChar char="§"/>
              <a:defRPr/>
            </a:pPr>
            <a:r>
              <a:rPr lang="ko-KR" altLang="en-US" sz="3200" b="0" i="0" u="none" strike="noStrike" dirty="0">
                <a:effectLst/>
                <a:ea typeface="나눔고딕"/>
              </a:rPr>
              <a:t>평가 방법</a:t>
            </a:r>
          </a:p>
          <a:p>
            <a:pPr marL="457200" lvl="1" indent="0">
              <a:buNone/>
              <a:defRPr/>
            </a:pPr>
            <a:r>
              <a:rPr lang="ko-KR" altLang="en-US" sz="2000" b="0" i="0" u="none" strike="noStrike" dirty="0">
                <a:effectLst/>
                <a:ea typeface="나눔고딕"/>
              </a:rPr>
              <a:t>1) https://it4u.ck.ac.kr/접속</a:t>
            </a:r>
          </a:p>
          <a:p>
            <a:pPr marL="457200" lvl="1" indent="0">
              <a:buNone/>
              <a:defRPr/>
            </a:pPr>
            <a:r>
              <a:rPr lang="ko-KR" altLang="en-US" sz="2000" b="0" i="0" u="none" strike="noStrike" dirty="0">
                <a:effectLst/>
                <a:ea typeface="나눔고딕"/>
              </a:rPr>
              <a:t>2) ID / </a:t>
            </a:r>
            <a:r>
              <a:rPr lang="ko-KR" altLang="en-US" sz="2000" b="0" i="0" u="none" strike="noStrike" dirty="0" err="1">
                <a:effectLst/>
                <a:ea typeface="나눔고딕"/>
              </a:rPr>
              <a:t>PW로</a:t>
            </a:r>
            <a:r>
              <a:rPr lang="ko-KR" altLang="en-US" sz="2000" b="0" i="0" u="none" strike="noStrike" dirty="0">
                <a:effectLst/>
                <a:ea typeface="나눔고딕"/>
              </a:rPr>
              <a:t> </a:t>
            </a:r>
            <a:r>
              <a:rPr lang="ko-KR" altLang="en-US" sz="2000" b="0" i="0" u="none" strike="noStrike" dirty="0" err="1">
                <a:effectLst/>
                <a:ea typeface="나눔고딕"/>
              </a:rPr>
              <a:t>Log</a:t>
            </a:r>
            <a:r>
              <a:rPr lang="ko-KR" altLang="en-US" sz="2000" b="0" i="0" u="none" strike="noStrike" dirty="0">
                <a:effectLst/>
                <a:ea typeface="나눔고딕"/>
              </a:rPr>
              <a:t> </a:t>
            </a:r>
            <a:r>
              <a:rPr lang="ko-KR" altLang="en-US" sz="2000" b="0" i="0" u="none" strike="noStrike" dirty="0" err="1">
                <a:effectLst/>
                <a:ea typeface="나눔고딕"/>
              </a:rPr>
              <a:t>in</a:t>
            </a:r>
            <a:r>
              <a:rPr lang="ko-KR" altLang="en-US" sz="2000" b="0" i="0" u="none" strike="noStrike" dirty="0">
                <a:effectLst/>
                <a:ea typeface="나눔고딕"/>
              </a:rPr>
              <a:t>(대학 홈페이지와 동일)</a:t>
            </a:r>
          </a:p>
          <a:p>
            <a:pPr marL="457200" lvl="1" indent="0">
              <a:buNone/>
              <a:defRPr/>
            </a:pPr>
            <a:r>
              <a:rPr lang="ko-KR" altLang="en-US" sz="2000" b="0" i="0" u="none" strike="noStrike" dirty="0">
                <a:effectLst/>
                <a:ea typeface="나눔고딕"/>
              </a:rPr>
              <a:t>3) 학생서비스 → 수업/성적 → 수업평가</a:t>
            </a:r>
          </a:p>
          <a:p>
            <a:pPr marL="457200" lvl="1" indent="0">
              <a:buNone/>
              <a:defRPr/>
            </a:pPr>
            <a:r>
              <a:rPr lang="ko-KR" altLang="en-US" sz="2000" b="0" i="0" u="none" strike="noStrike" dirty="0">
                <a:effectLst/>
                <a:ea typeface="나눔고딕"/>
              </a:rPr>
              <a:t>4) 과목리스트에서 과목별로 수업 평가 버튼을 클릭한 후 참여</a:t>
            </a:r>
          </a:p>
          <a:p>
            <a:pPr marL="457200" lvl="1" indent="0">
              <a:buNone/>
              <a:defRPr/>
            </a:pPr>
            <a:r>
              <a:rPr lang="ko-KR" altLang="en-US" sz="2000" b="0" i="0" u="none" strike="noStrike" dirty="0">
                <a:effectLst/>
                <a:ea typeface="나눔고딕"/>
              </a:rPr>
              <a:t>(반드시 제출 버튼 클릭해야 함)</a:t>
            </a:r>
          </a:p>
          <a:p>
            <a:pPr marL="457200" lvl="1" indent="0">
              <a:buNone/>
              <a:defRPr/>
            </a:pPr>
            <a:r>
              <a:rPr lang="ko-KR" altLang="en-US" sz="2000" b="0" i="0" u="none" strike="noStrike" dirty="0">
                <a:effectLst/>
                <a:ea typeface="나눔고딕"/>
              </a:rPr>
              <a:t>5) 모든 과목의 참여를 권장하며, 한번 처리된 과목에 대해서는 수정이 불가능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249314" cy="2852737"/>
          </a:xfrm>
        </p:spPr>
        <p:txBody>
          <a:bodyPr/>
          <a:lstStyle/>
          <a:p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중간 과제물 발표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A0923-0A95-48BC-97C7-880E2EF6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40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4F141B"/>
      </a:dk1>
      <a:lt1>
        <a:sysClr val="window" lastClr="FFFFFF"/>
      </a:lt1>
      <a:dk2>
        <a:srgbClr val="9F2936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게임엔진프로그래밍응용.potx" id="{6E233784-B018-46F0-90B0-5EC15C3A8D48}" vid="{DBE94DCB-995E-4630-BC82-85078FFBDC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8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D6DFF01-0230-4423-8D42-30A6F9295892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8329</TotalTime>
  <Words>462</Words>
  <Application>Microsoft Office PowerPoint</Application>
  <PresentationFormat>와이드스크린</PresentationFormat>
  <Paragraphs>191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Arial</vt:lpstr>
      <vt:lpstr>Wingdings</vt:lpstr>
      <vt:lpstr>Office 테마</vt:lpstr>
      <vt:lpstr>게임엔진프로그래밍응용</vt:lpstr>
      <vt:lpstr>코로나 유의사항</vt:lpstr>
      <vt:lpstr>코로나 유의 사항</vt:lpstr>
      <vt:lpstr>코로나 유의 사항</vt:lpstr>
      <vt:lpstr>온라인 수업 저작권 유의 사항</vt:lpstr>
      <vt:lpstr>온라인 수업 저작권 유의 사항</vt:lpstr>
      <vt:lpstr>2022학년도 1학기 중간 수업평가</vt:lpstr>
      <vt:lpstr>2022학년도 1학기 중간 수업평가</vt:lpstr>
      <vt:lpstr>중간 과제물 발표</vt:lpstr>
      <vt:lpstr>중간 과제물 발표</vt:lpstr>
      <vt:lpstr>중간 과제물 발표</vt:lpstr>
      <vt:lpstr>중간 과제물 발표</vt:lpstr>
      <vt:lpstr>중간 과제물 발표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위정아</dc:creator>
  <cp:lastModifiedBy>반경진</cp:lastModifiedBy>
  <cp:revision>766</cp:revision>
  <dcterms:created xsi:type="dcterms:W3CDTF">2019-01-31T17:37:45Z</dcterms:created>
  <dcterms:modified xsi:type="dcterms:W3CDTF">2022-04-30T12:39:01Z</dcterms:modified>
</cp:coreProperties>
</file>