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 snapToGrid="0" snapToObjects="1">
      <p:cViewPr varScale="1">
        <p:scale>
          <a:sx n="116" d="100"/>
          <a:sy n="116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0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238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01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70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42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306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085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021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31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0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390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94ED-A560-934B-AC5F-3E990B8AC098}" type="datetimeFigureOut">
              <a:rPr lang="da-DK" smtClean="0"/>
              <a:t>07/10/15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2CE9-DE37-CD46-8FD1-B1A651916C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073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27" y="1278861"/>
            <a:ext cx="1186024" cy="1186024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46" y="4210633"/>
            <a:ext cx="990103" cy="990103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19" y="3787951"/>
            <a:ext cx="1660849" cy="1660849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68" y="1394552"/>
            <a:ext cx="1170432" cy="1170432"/>
          </a:xfrm>
          <a:prstGeom prst="rect">
            <a:avLst/>
          </a:prstGeom>
        </p:spPr>
      </p:pic>
      <p:sp>
        <p:nvSpPr>
          <p:cNvPr id="10" name="Tekstfelt 9"/>
          <p:cNvSpPr txBox="1"/>
          <p:nvPr/>
        </p:nvSpPr>
        <p:spPr>
          <a:xfrm>
            <a:off x="8232170" y="2358798"/>
            <a:ext cx="84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Patient</a:t>
            </a:r>
            <a:endParaRPr lang="da-DK" dirty="0"/>
          </a:p>
        </p:txBody>
      </p:sp>
      <p:sp>
        <p:nvSpPr>
          <p:cNvPr id="11" name="Tekstfelt 10"/>
          <p:cNvSpPr txBox="1"/>
          <p:nvPr/>
        </p:nvSpPr>
        <p:spPr>
          <a:xfrm>
            <a:off x="3094365" y="2417929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Medicinsk </a:t>
            </a:r>
          </a:p>
          <a:p>
            <a:pPr algn="ctr"/>
            <a:r>
              <a:rPr lang="da-DK" dirty="0" smtClean="0"/>
              <a:t>personale</a:t>
            </a:r>
            <a:endParaRPr lang="da-DK" dirty="0"/>
          </a:p>
        </p:txBody>
      </p:sp>
      <p:sp>
        <p:nvSpPr>
          <p:cNvPr id="12" name="Tekstfelt 11"/>
          <p:cNvSpPr txBox="1"/>
          <p:nvPr/>
        </p:nvSpPr>
        <p:spPr>
          <a:xfrm>
            <a:off x="5355792" y="5264134"/>
            <a:ext cx="14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Pulsoximeter</a:t>
            </a:r>
            <a:endParaRPr lang="da-DK" dirty="0"/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50" y="1394552"/>
            <a:ext cx="1449033" cy="1075571"/>
          </a:xfrm>
          <a:prstGeom prst="rect">
            <a:avLst/>
          </a:prstGeom>
        </p:spPr>
      </p:pic>
      <p:sp>
        <p:nvSpPr>
          <p:cNvPr id="14" name="Tekstfelt 13"/>
          <p:cNvSpPr txBox="1"/>
          <p:nvPr/>
        </p:nvSpPr>
        <p:spPr>
          <a:xfrm>
            <a:off x="3031946" y="526413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Database</a:t>
            </a:r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>
            <a:off x="5237242" y="2373507"/>
            <a:ext cx="173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Konditionerings-</a:t>
            </a:r>
          </a:p>
          <a:p>
            <a:pPr algn="ctr"/>
            <a:r>
              <a:rPr lang="da-DK" dirty="0" smtClean="0"/>
              <a:t>apparat</a:t>
            </a:r>
          </a:p>
        </p:txBody>
      </p:sp>
      <p:cxnSp>
        <p:nvCxnSpPr>
          <p:cNvPr id="18" name="Lige pilforbindelse 17"/>
          <p:cNvCxnSpPr/>
          <p:nvPr/>
        </p:nvCxnSpPr>
        <p:spPr>
          <a:xfrm>
            <a:off x="4333889" y="1959960"/>
            <a:ext cx="889183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/>
          <p:nvPr/>
        </p:nvCxnSpPr>
        <p:spPr>
          <a:xfrm>
            <a:off x="6883921" y="1956663"/>
            <a:ext cx="1169409" cy="329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/>
          <p:nvPr/>
        </p:nvCxnSpPr>
        <p:spPr>
          <a:xfrm flipH="1" flipV="1">
            <a:off x="6103345" y="3064260"/>
            <a:ext cx="2423" cy="94300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/>
          <p:cNvCxnSpPr/>
          <p:nvPr/>
        </p:nvCxnSpPr>
        <p:spPr>
          <a:xfrm>
            <a:off x="3536414" y="3159583"/>
            <a:ext cx="0" cy="847678"/>
          </a:xfrm>
          <a:prstGeom prst="straightConnector1">
            <a:avLst/>
          </a:prstGeom>
          <a:ln w="50800" cap="flat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Kontortema</vt:lpstr>
      <vt:lpstr>PowerPoint-præsentation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Karl-Johan Schmidt</dc:creator>
  <cp:lastModifiedBy>Karl-Johan Schmidt</cp:lastModifiedBy>
  <cp:revision>4</cp:revision>
  <dcterms:created xsi:type="dcterms:W3CDTF">2015-10-07T10:58:48Z</dcterms:created>
  <dcterms:modified xsi:type="dcterms:W3CDTF">2015-10-07T11:26:50Z</dcterms:modified>
</cp:coreProperties>
</file>