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4"/>
  </p:notesMasterIdLst>
  <p:sldIdLst>
    <p:sldId id="1300" r:id="rId5"/>
    <p:sldId id="1291" r:id="rId6"/>
    <p:sldId id="1301" r:id="rId7"/>
    <p:sldId id="1304" r:id="rId8"/>
    <p:sldId id="1302" r:id="rId9"/>
    <p:sldId id="1295" r:id="rId10"/>
    <p:sldId id="1303" r:id="rId11"/>
    <p:sldId id="1296" r:id="rId12"/>
    <p:sldId id="125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EB"/>
    <a:srgbClr val="EDEEFF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765892EB-B582-00A2-B7AB-C5389EB2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AFF3FFE-6355-82B0-E9C6-DE16FFB61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794E0B4E-D31F-F97F-C384-D6A2202A1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93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j8726/Fertilizer-Prediction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3390699" y="1918422"/>
            <a:ext cx="59233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Fertilizer Usage 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591639" y="3471486"/>
            <a:ext cx="8541121" cy="1610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SKN SINHGAD INSTITUTE OF TECHNOLOGY AND SCIENCE -[SKNSITS]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</a:t>
            </a: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LONAVALA, PUNE</a:t>
            </a:r>
          </a:p>
          <a:p>
            <a:endParaRPr lang="en-US" b="1" dirty="0">
              <a:solidFill>
                <a:srgbClr val="ECECEC"/>
              </a:solidFill>
              <a:latin typeface="Google Sans"/>
            </a:endParaRPr>
          </a:p>
          <a:p>
            <a:endParaRPr lang="en-US" b="1" dirty="0">
              <a:solidFill>
                <a:srgbClr val="ECECEC"/>
              </a:solidFill>
              <a:latin typeface="Google Sans"/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       </a:t>
            </a:r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Kunal Sohan Jadhav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Brief Overview </a:t>
            </a:r>
            <a:r>
              <a:rPr lang="en-US" sz="1800" dirty="0">
                <a:latin typeface="+mn-lt"/>
              </a:rPr>
              <a:t>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/>
              <a:t>Fertilizers are essential for growing healthy crops, but using too much or too little can cause problems. Overuse harms the environment, while underuse reduces crop yield 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600" b="1" dirty="0"/>
              <a:t>Problem Summary:</a:t>
            </a:r>
            <a:br>
              <a:rPr lang="en-US" sz="1600" dirty="0"/>
            </a:br>
            <a:r>
              <a:rPr lang="en-US" sz="1600" dirty="0"/>
              <a:t>Farmers often guess the right amount of fertilizer to use, which can lead to waste or poor harvests. This project aims to create a machine learning model that predicts the right amount of fertilizer based on factors like </a:t>
            </a:r>
            <a:r>
              <a:rPr lang="en-US" sz="1600" b="1" dirty="0"/>
              <a:t>soil pH, moisture, rainfall, temperature, and crop age.</a:t>
            </a: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+mn-lt"/>
              </a:rPr>
              <a:t>Key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Predict the correct fertilizer amount for better crop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Reduce waste and save costs for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Prevent soil and water pollution by avoiding overuse.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Help farmers make better decisions using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    This model will help farmers grow healthier crops while protecting the environment. 🚜🌱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latin typeface="+mn-lt"/>
              </a:rPr>
              <a:t>Dataset Description </a:t>
            </a:r>
            <a:r>
              <a:rPr lang="en-US" sz="1800" dirty="0">
                <a:latin typeface="+mn-lt"/>
              </a:rPr>
              <a:t>:- </a:t>
            </a:r>
            <a:r>
              <a:rPr lang="en-US" sz="1800" dirty="0"/>
              <a:t>We used a publicly available dataset (for example, from </a:t>
            </a:r>
            <a:r>
              <a:rPr lang="en-US" sz="1800" b="1" dirty="0"/>
              <a:t>Kaggle</a:t>
            </a:r>
            <a:r>
              <a:rPr lang="en-US" sz="1800" dirty="0"/>
              <a:t>) that contains information about different soil and weather conditions. The dataset has around </a:t>
            </a:r>
            <a:r>
              <a:rPr lang="en-US" sz="1800" b="1" dirty="0"/>
              <a:t>1,000 rows</a:t>
            </a:r>
            <a:r>
              <a:rPr lang="en-US" sz="1800" dirty="0"/>
              <a:t> and includes the following main features:</a:t>
            </a:r>
            <a:endParaRPr lang="en-US" sz="1800" dirty="0">
              <a:latin typeface="+mn-lt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Soil pH</a:t>
            </a:r>
            <a:r>
              <a:rPr lang="en-US" sz="1800" dirty="0"/>
              <a:t> – Measures how acidic or alkaline the soil is.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Soil Moisture</a:t>
            </a:r>
            <a:r>
              <a:rPr lang="en-US" sz="1800" dirty="0"/>
              <a:t> – Shows how much water is in the soil.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Rainfall</a:t>
            </a:r>
            <a:r>
              <a:rPr lang="en-US" sz="1800" dirty="0"/>
              <a:t> – Records the daily or monthly rainfall in millimeters.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Temperature</a:t>
            </a:r>
            <a:r>
              <a:rPr lang="en-US" sz="1800" dirty="0"/>
              <a:t> – Tracks the daily temperature in degrees Celsius.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Crop Age</a:t>
            </a:r>
            <a:r>
              <a:rPr lang="en-US" sz="1800" dirty="0"/>
              <a:t> – Indicates how many days the crop has been growing.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800" b="1" dirty="0"/>
              <a:t>     Fertilizer Usage</a:t>
            </a:r>
            <a:r>
              <a:rPr lang="en-US" sz="1800" dirty="0"/>
              <a:t> – The amount of fertilizer applied (target variable).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800" dirty="0"/>
          </a:p>
          <a:p>
            <a:r>
              <a:rPr lang="en-US" sz="1800" dirty="0"/>
              <a:t>This dataset helps us train a machine learning model to predict the right amount of fertilizer. It’s important because it comes from real farming conditions, making our model more useful for actual agricultural practices.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0990C861-FA01-7D44-02E2-AB96C9829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F5FF03-26C6-2792-AB6B-BEA2776D4E71}"/>
              </a:ext>
            </a:extLst>
          </p:cNvPr>
          <p:cNvSpPr txBox="1"/>
          <p:nvPr/>
        </p:nvSpPr>
        <p:spPr>
          <a:xfrm>
            <a:off x="210314" y="1451569"/>
            <a:ext cx="10435915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Approach:-</a:t>
            </a:r>
          </a:p>
          <a:p>
            <a:r>
              <a:rPr lang="en-US" sz="1800" dirty="0"/>
              <a:t>To solve the problem of predicting fertilizer usage, we followed these steps: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Data Collection</a:t>
            </a:r>
            <a:r>
              <a:rPr lang="en-US" sz="1800" dirty="0"/>
              <a:t> – Gathered a dataset containing soil, weather, and crop-related information.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Data Cleaning</a:t>
            </a:r>
            <a:r>
              <a:rPr lang="en-US" sz="1800" dirty="0"/>
              <a:t> – Removed missing values and ensured all necessary features were included.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Exploratory Data Analysis (EDA)</a:t>
            </a:r>
            <a:r>
              <a:rPr lang="en-US" sz="1800" dirty="0"/>
              <a:t> – Visualized relationships between features using heatmaps and graphs.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Feature Selection</a:t>
            </a:r>
            <a:r>
              <a:rPr lang="en-US" sz="1800" dirty="0"/>
              <a:t> – Chose the most important features that impact fertilizer usage.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Model Training</a:t>
            </a:r>
            <a:r>
              <a:rPr lang="en-US" sz="1800" dirty="0"/>
              <a:t> – Used machine learning algorithms to predict fertilizer requirements.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Model Evaluation</a:t>
            </a:r>
            <a:r>
              <a:rPr lang="en-US" sz="1800" dirty="0"/>
              <a:t> – Assessed model performance using metrics like MAE, RMSE, and R² score.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Prediction &amp; Optimization</a:t>
            </a:r>
            <a:r>
              <a:rPr lang="en-US" sz="1800" dirty="0"/>
              <a:t> – Used the trained model to predict fertilizer usage for new data.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D8BB5-1620-4836-12DE-7B7F9043645F}"/>
              </a:ext>
            </a:extLst>
          </p:cNvPr>
          <p:cNvSpPr txBox="1"/>
          <p:nvPr/>
        </p:nvSpPr>
        <p:spPr>
          <a:xfrm>
            <a:off x="419548" y="972537"/>
            <a:ext cx="5686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0D5EA-9E91-1B58-FF9B-CD7BED6C6A96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7048C-03D4-8681-D983-AF6FFFC8CC4B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B83710-1C56-28D9-220F-C8F46829D7A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9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200218"/>
            <a:ext cx="10435915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Algorithms Used :-</a:t>
            </a: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br>
              <a:rPr lang="en-US" sz="2000" dirty="0">
                <a:solidFill>
                  <a:srgbClr val="C00000"/>
                </a:solidFill>
                <a:latin typeface="+mn-lt"/>
              </a:rPr>
            </a:br>
            <a:endParaRPr lang="en-US" sz="20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419548" y="972537"/>
            <a:ext cx="5686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287E8DE8-84C4-A465-2934-A4D8D4E266F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9808" y="1913501"/>
            <a:ext cx="119921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Chosen for its high accuracy and ability to handle complex relationships.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as a baseline model to compare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understand how different features impact fertilizer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algorithms were selected because they are effective in regression tasks and work well with tabular agricultural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414962" y="1477832"/>
            <a:ext cx="6608117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C00000"/>
                </a:solidFill>
                <a:latin typeface="+mn-lt"/>
              </a:rPr>
              <a:t> 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We developed a model to predict fertilizer needs using soil, weather, and crop data. The model helps farmers optimize fertilizer use, improving crop yield and reducing waste.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C753A63-FF5D-23B6-F03B-E15A1AA15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62" y="3227029"/>
            <a:ext cx="119797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Future Work: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more data for better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real-time monitoring with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advanced AI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other farming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Repository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309048" y="1483413"/>
            <a:ext cx="687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+mn-lt"/>
                <a:hlinkClick r:id="rId3"/>
              </a:rPr>
              <a:t>https://github.com/kj8726/Fertilizer-Prediction.git</a:t>
            </a:r>
            <a:endParaRPr lang="en-US" sz="1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9FEC8-4434-E22C-1CAB-B3C044C37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90" y="1305341"/>
            <a:ext cx="94452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Determinants of Fertilizer Consumption &amp; Its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T. 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Mohanam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discusses factors influencing fertilizer use, growth trends, and policy implications, particularly in India.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Nutrients in Crop Plants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focuses on nutrient uptake, efficiency, and sustainable fertilization methods to improve crop yields.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Fertility and Nutrient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A.S. Jadeja et al., this book covers essential topics in soil fertility, crop nutrition, and sustainable agricultural practices.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Nitrogen Management in Crop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examines nitrogen application, efficiency, and environmental concerns in farming. Source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Phosphorus Management in Crop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By Nand Kumar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Fageria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Zhenli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Virupax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Baligar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book explores phosphorus use, soil interactions, and sustainable management. Source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802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Google Sans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Kunal Jadhav</cp:lastModifiedBy>
  <cp:revision>71</cp:revision>
  <dcterms:modified xsi:type="dcterms:W3CDTF">2025-02-21T06:43:51Z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