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9" r:id="rId4"/>
    <p:sldMasterId id="2147483710" r:id="rId5"/>
    <p:sldMasterId id="214748371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Asap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Raleway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4.xml"/><Relationship Id="rId33" Type="http://schemas.openxmlformats.org/officeDocument/2006/relationships/font" Target="fonts/Asap-regular.fntdata"/><Relationship Id="rId10" Type="http://schemas.openxmlformats.org/officeDocument/2006/relationships/slide" Target="slides/slide3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6.xml"/><Relationship Id="rId35" Type="http://schemas.openxmlformats.org/officeDocument/2006/relationships/font" Target="fonts/Asap-italic.fntdata"/><Relationship Id="rId12" Type="http://schemas.openxmlformats.org/officeDocument/2006/relationships/slide" Target="slides/slide5.xml"/><Relationship Id="rId34" Type="http://schemas.openxmlformats.org/officeDocument/2006/relationships/font" Target="fonts/Asap-bold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36" Type="http://schemas.openxmlformats.org/officeDocument/2006/relationships/font" Target="fonts/Asap-bold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31cbc4dd9f6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31cbc4dd9f6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31cbc4dd9f6_0_26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31cbc4dd9f6_0_26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31cbc4dd9f6_0_26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31cbc4dd9f6_0_26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31cff17c77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31cff17c77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31cbc4dd9f6_0_26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31cbc4dd9f6_0_26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31d0b5a406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31d0b5a406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31d0b5a4069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31d0b5a4069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31d5f346b6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31d5f346b6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31cbc4dd9f6_0_26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31cbc4dd9f6_0_26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31d0b5a4069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31d0b5a4069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31cbc4dd9f6_0_26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31cbc4dd9f6_0_26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31cbc4dd9f6_0_26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31cbc4dd9f6_0_26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31cbc4dd9f6_0_26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31cbc4dd9f6_0_26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31d563b85d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31d563b85d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31d0b5a4069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31d0b5a4069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31cbc4dd9f6_0_26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31cbc4dd9f6_0_26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31cbc4dd9f6_0_26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31cbc4dd9f6_0_26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31cbc4dd9f6_0_26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31cbc4dd9f6_0_26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31cbc4dd9f6_0_26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31cbc4dd9f6_0_26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31cbc4dd9f6_0_26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31cbc4dd9f6_0_26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31d2de584a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31d2de584a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2556726" y="1157525"/>
            <a:ext cx="4030500" cy="229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2556796" y="3528773"/>
            <a:ext cx="4030500" cy="365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56" name="Google Shape;56;p14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57" name="Google Shape;57;p14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Google Shape;58;p14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9" name="Google Shape;59;p14"/>
          <p:cNvSpPr/>
          <p:nvPr/>
        </p:nvSpPr>
        <p:spPr>
          <a:xfrm>
            <a:off x="8574200" y="4478850"/>
            <a:ext cx="1037400" cy="1037100"/>
          </a:xfrm>
          <a:prstGeom prst="ellipse">
            <a:avLst/>
          </a:prstGeom>
          <a:solidFill>
            <a:srgbClr val="4A86E8">
              <a:alpha val="2658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1965575" y="2102350"/>
            <a:ext cx="5212800" cy="172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2" name="Google Shape;62;p15"/>
          <p:cNvSpPr txBox="1"/>
          <p:nvPr>
            <p:ph hasCustomPrompt="1" idx="2" type="title"/>
          </p:nvPr>
        </p:nvSpPr>
        <p:spPr>
          <a:xfrm>
            <a:off x="3950400" y="652152"/>
            <a:ext cx="1243200" cy="1086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63" name="Google Shape;63;p15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64" name="Google Shape;64;p15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" name="Google Shape;65;p15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6" name="Google Shape;66;p15"/>
          <p:cNvSpPr/>
          <p:nvPr/>
        </p:nvSpPr>
        <p:spPr>
          <a:xfrm>
            <a:off x="8543400" y="-299300"/>
            <a:ext cx="1086600" cy="1086600"/>
          </a:xfrm>
          <a:prstGeom prst="ellipse">
            <a:avLst/>
          </a:prstGeom>
          <a:solidFill>
            <a:srgbClr val="4A86E8">
              <a:alpha val="2658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720000" y="1168149"/>
            <a:ext cx="77040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type="title"/>
          </p:nvPr>
        </p:nvSpPr>
        <p:spPr>
          <a:xfrm>
            <a:off x="720000" y="407675"/>
            <a:ext cx="77040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grpSp>
        <p:nvGrpSpPr>
          <p:cNvPr id="70" name="Google Shape;70;p16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71" name="Google Shape;71;p16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" name="Google Shape;72;p16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3" name="Google Shape;73;p16"/>
          <p:cNvGrpSpPr/>
          <p:nvPr/>
        </p:nvGrpSpPr>
        <p:grpSpPr>
          <a:xfrm>
            <a:off x="-738775" y="-917900"/>
            <a:ext cx="10744533" cy="7011984"/>
            <a:chOff x="-738775" y="-917900"/>
            <a:chExt cx="10744533" cy="7011984"/>
          </a:xfrm>
        </p:grpSpPr>
        <p:sp>
          <p:nvSpPr>
            <p:cNvPr id="74" name="Google Shape;74;p16"/>
            <p:cNvSpPr/>
            <p:nvPr/>
          </p:nvSpPr>
          <p:spPr>
            <a:xfrm>
              <a:off x="-738775" y="-917900"/>
              <a:ext cx="1733400" cy="1733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  <p:grpSp>
          <p:nvGrpSpPr>
            <p:cNvPr id="75" name="Google Shape;75;p16"/>
            <p:cNvGrpSpPr/>
            <p:nvPr/>
          </p:nvGrpSpPr>
          <p:grpSpPr>
            <a:xfrm>
              <a:off x="8293251" y="4381577"/>
              <a:ext cx="1712507" cy="1712507"/>
              <a:chOff x="-4626425" y="-4587625"/>
              <a:chExt cx="7590900" cy="7590900"/>
            </a:xfrm>
          </p:grpSpPr>
          <p:sp>
            <p:nvSpPr>
              <p:cNvPr id="76" name="Google Shape;76;p16"/>
              <p:cNvSpPr/>
              <p:nvPr/>
            </p:nvSpPr>
            <p:spPr>
              <a:xfrm>
                <a:off x="-4626425" y="-4587625"/>
                <a:ext cx="7590900" cy="75909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  <p:sp>
            <p:nvSpPr>
              <p:cNvPr id="77" name="Google Shape;77;p16"/>
              <p:cNvSpPr/>
              <p:nvPr/>
            </p:nvSpPr>
            <p:spPr>
              <a:xfrm>
                <a:off x="-3233075" y="-3194275"/>
                <a:ext cx="4804200" cy="4804200"/>
              </a:xfrm>
              <a:prstGeom prst="ellipse">
                <a:avLst/>
              </a:prstGeom>
              <a:solidFill>
                <a:srgbClr val="4A86E8">
                  <a:alpha val="26580"/>
                </a:srgbClr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720000" y="407675"/>
            <a:ext cx="77040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" type="subTitle"/>
          </p:nvPr>
        </p:nvSpPr>
        <p:spPr>
          <a:xfrm>
            <a:off x="4748075" y="2450500"/>
            <a:ext cx="2910900" cy="13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2" type="subTitle"/>
          </p:nvPr>
        </p:nvSpPr>
        <p:spPr>
          <a:xfrm>
            <a:off x="1281650" y="2450500"/>
            <a:ext cx="2910900" cy="13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3" type="subTitle"/>
          </p:nvPr>
        </p:nvSpPr>
        <p:spPr>
          <a:xfrm>
            <a:off x="1281651" y="2084800"/>
            <a:ext cx="2910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3" name="Google Shape;83;p17"/>
          <p:cNvSpPr txBox="1"/>
          <p:nvPr>
            <p:ph idx="4" type="subTitle"/>
          </p:nvPr>
        </p:nvSpPr>
        <p:spPr>
          <a:xfrm>
            <a:off x="4748103" y="2084800"/>
            <a:ext cx="2910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84" name="Google Shape;84;p17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85" name="Google Shape;85;p17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" name="Google Shape;86;p17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7" name="Google Shape;87;p17"/>
          <p:cNvSpPr/>
          <p:nvPr/>
        </p:nvSpPr>
        <p:spPr>
          <a:xfrm>
            <a:off x="8124650" y="4360700"/>
            <a:ext cx="1733400" cy="17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720000" y="407675"/>
            <a:ext cx="77040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grpSp>
        <p:nvGrpSpPr>
          <p:cNvPr id="90" name="Google Shape;90;p18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91" name="Google Shape;91;p18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" name="Google Shape;92;p18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3" name="Google Shape;93;p18"/>
          <p:cNvGrpSpPr/>
          <p:nvPr/>
        </p:nvGrpSpPr>
        <p:grpSpPr>
          <a:xfrm>
            <a:off x="-1183200" y="-1325723"/>
            <a:ext cx="3954408" cy="7041523"/>
            <a:chOff x="-1183200" y="-1325723"/>
            <a:chExt cx="3954408" cy="7041523"/>
          </a:xfrm>
        </p:grpSpPr>
        <p:grpSp>
          <p:nvGrpSpPr>
            <p:cNvPr id="94" name="Google Shape;94;p18"/>
            <p:cNvGrpSpPr/>
            <p:nvPr/>
          </p:nvGrpSpPr>
          <p:grpSpPr>
            <a:xfrm>
              <a:off x="1058701" y="-1325723"/>
              <a:ext cx="1712507" cy="1712507"/>
              <a:chOff x="-4626425" y="-4587625"/>
              <a:chExt cx="7590900" cy="7590900"/>
            </a:xfrm>
          </p:grpSpPr>
          <p:sp>
            <p:nvSpPr>
              <p:cNvPr id="95" name="Google Shape;95;p18"/>
              <p:cNvSpPr/>
              <p:nvPr/>
            </p:nvSpPr>
            <p:spPr>
              <a:xfrm>
                <a:off x="-4626425" y="-4587625"/>
                <a:ext cx="7590900" cy="75909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  <p:sp>
            <p:nvSpPr>
              <p:cNvPr id="96" name="Google Shape;96;p18"/>
              <p:cNvSpPr/>
              <p:nvPr/>
            </p:nvSpPr>
            <p:spPr>
              <a:xfrm>
                <a:off x="-3233075" y="-3194275"/>
                <a:ext cx="4804200" cy="4804200"/>
              </a:xfrm>
              <a:prstGeom prst="ellipse">
                <a:avLst/>
              </a:prstGeom>
              <a:solidFill>
                <a:srgbClr val="4A86E8">
                  <a:alpha val="26580"/>
                </a:srgbClr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</p:grpSp>
        <p:sp>
          <p:nvSpPr>
            <p:cNvPr id="97" name="Google Shape;97;p18"/>
            <p:cNvSpPr/>
            <p:nvPr/>
          </p:nvSpPr>
          <p:spPr>
            <a:xfrm>
              <a:off x="-1183200" y="3982400"/>
              <a:ext cx="1733400" cy="1733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9"/>
          <p:cNvGrpSpPr/>
          <p:nvPr/>
        </p:nvGrpSpPr>
        <p:grpSpPr>
          <a:xfrm>
            <a:off x="-716699" y="-852823"/>
            <a:ext cx="10486149" cy="6572273"/>
            <a:chOff x="-716699" y="-852823"/>
            <a:chExt cx="10486149" cy="6572273"/>
          </a:xfrm>
        </p:grpSpPr>
        <p:grpSp>
          <p:nvGrpSpPr>
            <p:cNvPr id="100" name="Google Shape;100;p19"/>
            <p:cNvGrpSpPr/>
            <p:nvPr/>
          </p:nvGrpSpPr>
          <p:grpSpPr>
            <a:xfrm>
              <a:off x="-716699" y="-852823"/>
              <a:ext cx="1712507" cy="1712507"/>
              <a:chOff x="-4626425" y="-4587625"/>
              <a:chExt cx="7590900" cy="7590900"/>
            </a:xfrm>
          </p:grpSpPr>
          <p:sp>
            <p:nvSpPr>
              <p:cNvPr id="101" name="Google Shape;101;p19"/>
              <p:cNvSpPr/>
              <p:nvPr/>
            </p:nvSpPr>
            <p:spPr>
              <a:xfrm>
                <a:off x="-4626425" y="-4587625"/>
                <a:ext cx="7590900" cy="75909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  <p:sp>
            <p:nvSpPr>
              <p:cNvPr id="102" name="Google Shape;102;p19"/>
              <p:cNvSpPr/>
              <p:nvPr/>
            </p:nvSpPr>
            <p:spPr>
              <a:xfrm>
                <a:off x="-3233075" y="-3194275"/>
                <a:ext cx="4804200" cy="4804200"/>
              </a:xfrm>
              <a:prstGeom prst="ellipse">
                <a:avLst/>
              </a:prstGeom>
              <a:solidFill>
                <a:srgbClr val="4A86E8">
                  <a:alpha val="26580"/>
                </a:srgbClr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</p:grpSp>
        <p:sp>
          <p:nvSpPr>
            <p:cNvPr id="103" name="Google Shape;103;p19"/>
            <p:cNvSpPr/>
            <p:nvPr/>
          </p:nvSpPr>
          <p:spPr>
            <a:xfrm>
              <a:off x="6879850" y="2829850"/>
              <a:ext cx="2889600" cy="2889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  <p:sp>
        <p:nvSpPr>
          <p:cNvPr id="104" name="Google Shape;104;p19"/>
          <p:cNvSpPr txBox="1"/>
          <p:nvPr>
            <p:ph idx="1" type="subTitle"/>
          </p:nvPr>
        </p:nvSpPr>
        <p:spPr>
          <a:xfrm>
            <a:off x="772650" y="1569275"/>
            <a:ext cx="4209300" cy="24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05" name="Google Shape;105;p19"/>
          <p:cNvSpPr txBox="1"/>
          <p:nvPr>
            <p:ph type="title"/>
          </p:nvPr>
        </p:nvSpPr>
        <p:spPr>
          <a:xfrm>
            <a:off x="720000" y="407675"/>
            <a:ext cx="77040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06" name="Google Shape;106;p19"/>
          <p:cNvSpPr/>
          <p:nvPr>
            <p:ph idx="2" type="pic"/>
          </p:nvPr>
        </p:nvSpPr>
        <p:spPr>
          <a:xfrm>
            <a:off x="5335700" y="1207775"/>
            <a:ext cx="3088200" cy="3244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107" name="Google Shape;107;p19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108" name="Google Shape;108;p19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" name="Google Shape;109;p19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713225" y="2060975"/>
            <a:ext cx="4452900" cy="155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12" name="Google Shape;112;p20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113" name="Google Shape;113;p20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" name="Google Shape;114;p20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5" name="Google Shape;115;p20"/>
          <p:cNvGrpSpPr/>
          <p:nvPr/>
        </p:nvGrpSpPr>
        <p:grpSpPr>
          <a:xfrm>
            <a:off x="-734525" y="-3548753"/>
            <a:ext cx="13364804" cy="10105678"/>
            <a:chOff x="-7214400" y="-5901128"/>
            <a:chExt cx="13364804" cy="10105678"/>
          </a:xfrm>
        </p:grpSpPr>
        <p:grpSp>
          <p:nvGrpSpPr>
            <p:cNvPr id="116" name="Google Shape;116;p20"/>
            <p:cNvGrpSpPr/>
            <p:nvPr/>
          </p:nvGrpSpPr>
          <p:grpSpPr>
            <a:xfrm>
              <a:off x="-1219601" y="-5901128"/>
              <a:ext cx="7370005" cy="7370005"/>
              <a:chOff x="-4626425" y="-4587625"/>
              <a:chExt cx="7590900" cy="7590900"/>
            </a:xfrm>
          </p:grpSpPr>
          <p:sp>
            <p:nvSpPr>
              <p:cNvPr id="117" name="Google Shape;117;p20"/>
              <p:cNvSpPr/>
              <p:nvPr/>
            </p:nvSpPr>
            <p:spPr>
              <a:xfrm>
                <a:off x="-4626425" y="-4587625"/>
                <a:ext cx="7590900" cy="75909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  <p:sp>
            <p:nvSpPr>
              <p:cNvPr id="118" name="Google Shape;118;p20"/>
              <p:cNvSpPr/>
              <p:nvPr/>
            </p:nvSpPr>
            <p:spPr>
              <a:xfrm>
                <a:off x="-3233075" y="-3194275"/>
                <a:ext cx="4804200" cy="4804200"/>
              </a:xfrm>
              <a:prstGeom prst="ellipse">
                <a:avLst/>
              </a:prstGeom>
              <a:solidFill>
                <a:srgbClr val="4A86E8">
                  <a:alpha val="26580"/>
                </a:srgbClr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</p:grpSp>
        <p:sp>
          <p:nvSpPr>
            <p:cNvPr id="119" name="Google Shape;119;p20"/>
            <p:cNvSpPr/>
            <p:nvPr/>
          </p:nvSpPr>
          <p:spPr>
            <a:xfrm>
              <a:off x="-7214400" y="1790450"/>
              <a:ext cx="2414100" cy="24141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854075" y="1727825"/>
            <a:ext cx="40341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22" name="Google Shape;122;p21"/>
          <p:cNvSpPr txBox="1"/>
          <p:nvPr>
            <p:ph idx="1" type="subTitle"/>
          </p:nvPr>
        </p:nvSpPr>
        <p:spPr>
          <a:xfrm>
            <a:off x="853900" y="2932600"/>
            <a:ext cx="4034100" cy="729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23" name="Google Shape;123;p21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124" name="Google Shape;124;p21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" name="Google Shape;125;p21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6" name="Google Shape;126;p21"/>
          <p:cNvSpPr/>
          <p:nvPr/>
        </p:nvSpPr>
        <p:spPr>
          <a:xfrm>
            <a:off x="8415450" y="-283650"/>
            <a:ext cx="1037400" cy="1037100"/>
          </a:xfrm>
          <a:prstGeom prst="ellipse">
            <a:avLst/>
          </a:prstGeom>
          <a:solidFill>
            <a:srgbClr val="4A86E8">
              <a:alpha val="2658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27" name="Google Shape;127;p21"/>
          <p:cNvSpPr/>
          <p:nvPr/>
        </p:nvSpPr>
        <p:spPr>
          <a:xfrm>
            <a:off x="7578200" y="3662500"/>
            <a:ext cx="2414100" cy="24141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2"/>
          <p:cNvSpPr txBox="1"/>
          <p:nvPr>
            <p:ph type="title"/>
          </p:nvPr>
        </p:nvSpPr>
        <p:spPr>
          <a:xfrm>
            <a:off x="713225" y="3480300"/>
            <a:ext cx="4796700" cy="112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hasCustomPrompt="1" type="title"/>
          </p:nvPr>
        </p:nvSpPr>
        <p:spPr>
          <a:xfrm>
            <a:off x="2353350" y="950775"/>
            <a:ext cx="4437300" cy="130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5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3" name="Google Shape;133;p23"/>
          <p:cNvSpPr txBox="1"/>
          <p:nvPr>
            <p:ph idx="1" type="subTitle"/>
          </p:nvPr>
        </p:nvSpPr>
        <p:spPr>
          <a:xfrm>
            <a:off x="2353350" y="2330175"/>
            <a:ext cx="4437300" cy="365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34" name="Google Shape;134;p23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135" name="Google Shape;135;p23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" name="Google Shape;136;p23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7" name="Google Shape;137;p23"/>
          <p:cNvSpPr/>
          <p:nvPr/>
        </p:nvSpPr>
        <p:spPr>
          <a:xfrm>
            <a:off x="3303000" y="-1746075"/>
            <a:ext cx="2538000" cy="2538000"/>
          </a:xfrm>
          <a:prstGeom prst="ellipse">
            <a:avLst/>
          </a:prstGeom>
          <a:solidFill>
            <a:srgbClr val="4A86E8">
              <a:alpha val="2658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hasCustomPrompt="1" type="title"/>
          </p:nvPr>
        </p:nvSpPr>
        <p:spPr>
          <a:xfrm>
            <a:off x="937850" y="1425275"/>
            <a:ext cx="741900" cy="645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1" name="Google Shape;141;p25"/>
          <p:cNvSpPr txBox="1"/>
          <p:nvPr>
            <p:ph hasCustomPrompt="1" idx="2" type="title"/>
          </p:nvPr>
        </p:nvSpPr>
        <p:spPr>
          <a:xfrm>
            <a:off x="937850" y="2417050"/>
            <a:ext cx="741900" cy="645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2" name="Google Shape;142;p25"/>
          <p:cNvSpPr txBox="1"/>
          <p:nvPr>
            <p:ph hasCustomPrompt="1" idx="3" type="title"/>
          </p:nvPr>
        </p:nvSpPr>
        <p:spPr>
          <a:xfrm>
            <a:off x="937850" y="3408725"/>
            <a:ext cx="741900" cy="645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3" name="Google Shape;143;p25"/>
          <p:cNvSpPr txBox="1"/>
          <p:nvPr>
            <p:ph idx="1" type="subTitle"/>
          </p:nvPr>
        </p:nvSpPr>
        <p:spPr>
          <a:xfrm>
            <a:off x="1851975" y="1425350"/>
            <a:ext cx="2742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4" name="Google Shape;144;p25"/>
          <p:cNvSpPr txBox="1"/>
          <p:nvPr>
            <p:ph idx="4" type="subTitle"/>
          </p:nvPr>
        </p:nvSpPr>
        <p:spPr>
          <a:xfrm>
            <a:off x="1851975" y="2417050"/>
            <a:ext cx="2742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5" name="Google Shape;145;p25"/>
          <p:cNvSpPr txBox="1"/>
          <p:nvPr>
            <p:ph idx="5" type="subTitle"/>
          </p:nvPr>
        </p:nvSpPr>
        <p:spPr>
          <a:xfrm>
            <a:off x="1851975" y="3408725"/>
            <a:ext cx="2742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6" name="Google Shape;146;p25"/>
          <p:cNvSpPr txBox="1"/>
          <p:nvPr>
            <p:ph idx="6" type="title"/>
          </p:nvPr>
        </p:nvSpPr>
        <p:spPr>
          <a:xfrm>
            <a:off x="720000" y="407675"/>
            <a:ext cx="77040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47" name="Google Shape;147;p25"/>
          <p:cNvSpPr txBox="1"/>
          <p:nvPr>
            <p:ph hasCustomPrompt="1" idx="7" type="title"/>
          </p:nvPr>
        </p:nvSpPr>
        <p:spPr>
          <a:xfrm>
            <a:off x="4766975" y="1425350"/>
            <a:ext cx="741900" cy="645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8" name="Google Shape;148;p25"/>
          <p:cNvSpPr txBox="1"/>
          <p:nvPr>
            <p:ph hasCustomPrompt="1" idx="8" type="title"/>
          </p:nvPr>
        </p:nvSpPr>
        <p:spPr>
          <a:xfrm>
            <a:off x="4766975" y="2417050"/>
            <a:ext cx="741900" cy="645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9" name="Google Shape;149;p25"/>
          <p:cNvSpPr txBox="1"/>
          <p:nvPr>
            <p:ph hasCustomPrompt="1" idx="9" type="title"/>
          </p:nvPr>
        </p:nvSpPr>
        <p:spPr>
          <a:xfrm>
            <a:off x="4766975" y="3408725"/>
            <a:ext cx="741900" cy="645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0" name="Google Shape;150;p25"/>
          <p:cNvSpPr txBox="1"/>
          <p:nvPr>
            <p:ph idx="13" type="subTitle"/>
          </p:nvPr>
        </p:nvSpPr>
        <p:spPr>
          <a:xfrm>
            <a:off x="5680975" y="1425350"/>
            <a:ext cx="2742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1" name="Google Shape;151;p25"/>
          <p:cNvSpPr txBox="1"/>
          <p:nvPr>
            <p:ph idx="14" type="subTitle"/>
          </p:nvPr>
        </p:nvSpPr>
        <p:spPr>
          <a:xfrm>
            <a:off x="5680975" y="2417050"/>
            <a:ext cx="2742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2" name="Google Shape;152;p25"/>
          <p:cNvSpPr txBox="1"/>
          <p:nvPr>
            <p:ph idx="15" type="subTitle"/>
          </p:nvPr>
        </p:nvSpPr>
        <p:spPr>
          <a:xfrm>
            <a:off x="5680975" y="3408725"/>
            <a:ext cx="2742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153" name="Google Shape;153;p25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154" name="Google Shape;154;p25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" name="Google Shape;155;p25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6" name="Google Shape;156;p25"/>
          <p:cNvGrpSpPr/>
          <p:nvPr/>
        </p:nvGrpSpPr>
        <p:grpSpPr>
          <a:xfrm>
            <a:off x="8258251" y="-876250"/>
            <a:ext cx="1750024" cy="6989159"/>
            <a:chOff x="8258251" y="-876250"/>
            <a:chExt cx="1750024" cy="6989159"/>
          </a:xfrm>
        </p:grpSpPr>
        <p:grpSp>
          <p:nvGrpSpPr>
            <p:cNvPr id="157" name="Google Shape;157;p25"/>
            <p:cNvGrpSpPr/>
            <p:nvPr/>
          </p:nvGrpSpPr>
          <p:grpSpPr>
            <a:xfrm>
              <a:off x="8258251" y="4400402"/>
              <a:ext cx="1712507" cy="1712507"/>
              <a:chOff x="-4626425" y="-4587625"/>
              <a:chExt cx="7590900" cy="7590900"/>
            </a:xfrm>
          </p:grpSpPr>
          <p:sp>
            <p:nvSpPr>
              <p:cNvPr id="158" name="Google Shape;158;p25"/>
              <p:cNvSpPr/>
              <p:nvPr/>
            </p:nvSpPr>
            <p:spPr>
              <a:xfrm>
                <a:off x="-4626425" y="-4587625"/>
                <a:ext cx="7590900" cy="75909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  <p:sp>
            <p:nvSpPr>
              <p:cNvPr id="159" name="Google Shape;159;p25"/>
              <p:cNvSpPr/>
              <p:nvPr/>
            </p:nvSpPr>
            <p:spPr>
              <a:xfrm>
                <a:off x="-3233075" y="-3194275"/>
                <a:ext cx="4804200" cy="4804200"/>
              </a:xfrm>
              <a:prstGeom prst="ellipse">
                <a:avLst/>
              </a:prstGeom>
              <a:solidFill>
                <a:srgbClr val="4A86E8">
                  <a:alpha val="26580"/>
                </a:srgbClr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</p:grpSp>
        <p:sp>
          <p:nvSpPr>
            <p:cNvPr id="160" name="Google Shape;160;p25"/>
            <p:cNvSpPr/>
            <p:nvPr/>
          </p:nvSpPr>
          <p:spPr>
            <a:xfrm>
              <a:off x="8274875" y="-876250"/>
              <a:ext cx="1733400" cy="1733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720000" y="407675"/>
            <a:ext cx="77040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grpSp>
        <p:nvGrpSpPr>
          <p:cNvPr id="163" name="Google Shape;163;p26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164" name="Google Shape;164;p26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" name="Google Shape;165;p26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6" name="Google Shape;166;p26"/>
          <p:cNvGrpSpPr/>
          <p:nvPr/>
        </p:nvGrpSpPr>
        <p:grpSpPr>
          <a:xfrm>
            <a:off x="8285475" y="-438425"/>
            <a:ext cx="1720283" cy="6532509"/>
            <a:chOff x="8285475" y="-438425"/>
            <a:chExt cx="1720283" cy="6532509"/>
          </a:xfrm>
        </p:grpSpPr>
        <p:grpSp>
          <p:nvGrpSpPr>
            <p:cNvPr id="167" name="Google Shape;167;p26"/>
            <p:cNvGrpSpPr/>
            <p:nvPr/>
          </p:nvGrpSpPr>
          <p:grpSpPr>
            <a:xfrm>
              <a:off x="8293251" y="4381577"/>
              <a:ext cx="1712507" cy="1712507"/>
              <a:chOff x="-4626425" y="-4587625"/>
              <a:chExt cx="7590900" cy="7590900"/>
            </a:xfrm>
          </p:grpSpPr>
          <p:sp>
            <p:nvSpPr>
              <p:cNvPr id="168" name="Google Shape;168;p26"/>
              <p:cNvSpPr/>
              <p:nvPr/>
            </p:nvSpPr>
            <p:spPr>
              <a:xfrm>
                <a:off x="-4626425" y="-4587625"/>
                <a:ext cx="7590900" cy="75909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  <p:sp>
            <p:nvSpPr>
              <p:cNvPr id="169" name="Google Shape;169;p26"/>
              <p:cNvSpPr/>
              <p:nvPr/>
            </p:nvSpPr>
            <p:spPr>
              <a:xfrm>
                <a:off x="-3233075" y="-3194275"/>
                <a:ext cx="4804200" cy="4804200"/>
              </a:xfrm>
              <a:prstGeom prst="ellipse">
                <a:avLst/>
              </a:prstGeom>
              <a:solidFill>
                <a:srgbClr val="4A86E8">
                  <a:alpha val="26580"/>
                </a:srgbClr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</p:grpSp>
        <p:sp>
          <p:nvSpPr>
            <p:cNvPr id="170" name="Google Shape;170;p26"/>
            <p:cNvSpPr/>
            <p:nvPr/>
          </p:nvSpPr>
          <p:spPr>
            <a:xfrm>
              <a:off x="8285475" y="-438425"/>
              <a:ext cx="1209000" cy="1209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720000" y="407675"/>
            <a:ext cx="77040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grpSp>
        <p:nvGrpSpPr>
          <p:cNvPr id="173" name="Google Shape;173;p27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174" name="Google Shape;174;p27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" name="Google Shape;175;p27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6" name="Google Shape;176;p27"/>
          <p:cNvGrpSpPr/>
          <p:nvPr/>
        </p:nvGrpSpPr>
        <p:grpSpPr>
          <a:xfrm>
            <a:off x="-1183199" y="-308550"/>
            <a:ext cx="11340599" cy="3736559"/>
            <a:chOff x="-1183199" y="-308550"/>
            <a:chExt cx="11340599" cy="3736559"/>
          </a:xfrm>
        </p:grpSpPr>
        <p:grpSp>
          <p:nvGrpSpPr>
            <p:cNvPr id="177" name="Google Shape;177;p27"/>
            <p:cNvGrpSpPr/>
            <p:nvPr/>
          </p:nvGrpSpPr>
          <p:grpSpPr>
            <a:xfrm>
              <a:off x="-1183199" y="1715502"/>
              <a:ext cx="1712507" cy="1712507"/>
              <a:chOff x="-4626425" y="-4587625"/>
              <a:chExt cx="7590900" cy="7590900"/>
            </a:xfrm>
          </p:grpSpPr>
          <p:sp>
            <p:nvSpPr>
              <p:cNvPr id="178" name="Google Shape;178;p27"/>
              <p:cNvSpPr/>
              <p:nvPr/>
            </p:nvSpPr>
            <p:spPr>
              <a:xfrm>
                <a:off x="-4626425" y="-4587625"/>
                <a:ext cx="7590900" cy="75909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  <p:sp>
            <p:nvSpPr>
              <p:cNvPr id="179" name="Google Shape;179;p27"/>
              <p:cNvSpPr/>
              <p:nvPr/>
            </p:nvSpPr>
            <p:spPr>
              <a:xfrm>
                <a:off x="-3233075" y="-3194275"/>
                <a:ext cx="4804200" cy="4804200"/>
              </a:xfrm>
              <a:prstGeom prst="ellipse">
                <a:avLst/>
              </a:prstGeom>
              <a:solidFill>
                <a:srgbClr val="4A86E8">
                  <a:alpha val="26580"/>
                </a:srgbClr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</p:grpSp>
        <p:sp>
          <p:nvSpPr>
            <p:cNvPr id="180" name="Google Shape;180;p27"/>
            <p:cNvSpPr/>
            <p:nvPr/>
          </p:nvSpPr>
          <p:spPr>
            <a:xfrm>
              <a:off x="8424000" y="-308550"/>
              <a:ext cx="1733400" cy="1733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740075" y="558150"/>
            <a:ext cx="4064100" cy="64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83" name="Google Shape;183;p28"/>
          <p:cNvSpPr txBox="1"/>
          <p:nvPr>
            <p:ph idx="1" type="subTitle"/>
          </p:nvPr>
        </p:nvSpPr>
        <p:spPr>
          <a:xfrm>
            <a:off x="740075" y="1200450"/>
            <a:ext cx="4064100" cy="7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4" name="Google Shape;184;p28"/>
          <p:cNvSpPr/>
          <p:nvPr>
            <p:ph idx="2" type="pic"/>
          </p:nvPr>
        </p:nvSpPr>
        <p:spPr>
          <a:xfrm>
            <a:off x="5031725" y="2991150"/>
            <a:ext cx="3399000" cy="1612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28"/>
          <p:cNvSpPr/>
          <p:nvPr>
            <p:ph idx="3" type="pic"/>
          </p:nvPr>
        </p:nvSpPr>
        <p:spPr>
          <a:xfrm>
            <a:off x="5031725" y="543275"/>
            <a:ext cx="3399000" cy="2223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28"/>
          <p:cNvSpPr/>
          <p:nvPr>
            <p:ph idx="4" type="pic"/>
          </p:nvPr>
        </p:nvSpPr>
        <p:spPr>
          <a:xfrm>
            <a:off x="740075" y="1999800"/>
            <a:ext cx="4064100" cy="2602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187" name="Google Shape;187;p28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188" name="Google Shape;188;p28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Google Shape;189;p28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0" name="Google Shape;190;p28"/>
          <p:cNvGrpSpPr/>
          <p:nvPr/>
        </p:nvGrpSpPr>
        <p:grpSpPr>
          <a:xfrm>
            <a:off x="-546825" y="-1295700"/>
            <a:ext cx="10457500" cy="7633050"/>
            <a:chOff x="-546825" y="-1295700"/>
            <a:chExt cx="10457500" cy="7633050"/>
          </a:xfrm>
        </p:grpSpPr>
        <p:grpSp>
          <p:nvGrpSpPr>
            <p:cNvPr id="191" name="Google Shape;191;p28"/>
            <p:cNvGrpSpPr/>
            <p:nvPr/>
          </p:nvGrpSpPr>
          <p:grpSpPr>
            <a:xfrm>
              <a:off x="-546825" y="-1295700"/>
              <a:ext cx="10457500" cy="7633050"/>
              <a:chOff x="-546825" y="-1295700"/>
              <a:chExt cx="10457500" cy="7633050"/>
            </a:xfrm>
          </p:grpSpPr>
          <p:sp>
            <p:nvSpPr>
              <p:cNvPr id="192" name="Google Shape;192;p28"/>
              <p:cNvSpPr/>
              <p:nvPr/>
            </p:nvSpPr>
            <p:spPr>
              <a:xfrm>
                <a:off x="8177275" y="4603950"/>
                <a:ext cx="1733400" cy="1733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  <p:sp>
            <p:nvSpPr>
              <p:cNvPr id="193" name="Google Shape;193;p28"/>
              <p:cNvSpPr/>
              <p:nvPr/>
            </p:nvSpPr>
            <p:spPr>
              <a:xfrm>
                <a:off x="-546825" y="-1295700"/>
                <a:ext cx="1733400" cy="1733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</p:grpSp>
        <p:sp>
          <p:nvSpPr>
            <p:cNvPr id="194" name="Google Shape;194;p28"/>
            <p:cNvSpPr/>
            <p:nvPr/>
          </p:nvSpPr>
          <p:spPr>
            <a:xfrm>
              <a:off x="-330400" y="4804750"/>
              <a:ext cx="808500" cy="808500"/>
            </a:xfrm>
            <a:prstGeom prst="ellipse">
              <a:avLst/>
            </a:prstGeom>
            <a:solidFill>
              <a:srgbClr val="4A86E8">
                <a:alpha val="26580"/>
              </a:srgbClr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782950" y="1188725"/>
            <a:ext cx="51513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97" name="Google Shape;197;p29"/>
          <p:cNvSpPr txBox="1"/>
          <p:nvPr>
            <p:ph idx="1" type="subTitle"/>
          </p:nvPr>
        </p:nvSpPr>
        <p:spPr>
          <a:xfrm>
            <a:off x="782950" y="1965950"/>
            <a:ext cx="5151300" cy="19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/>
        </p:txBody>
      </p:sp>
      <p:grpSp>
        <p:nvGrpSpPr>
          <p:cNvPr id="198" name="Google Shape;198;p29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199" name="Google Shape;199;p29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" name="Google Shape;200;p29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1" name="Google Shape;201;p29"/>
          <p:cNvGrpSpPr/>
          <p:nvPr/>
        </p:nvGrpSpPr>
        <p:grpSpPr>
          <a:xfrm>
            <a:off x="-683874" y="-574025"/>
            <a:ext cx="5827824" cy="6476384"/>
            <a:chOff x="-683874" y="-574025"/>
            <a:chExt cx="5827824" cy="6476384"/>
          </a:xfrm>
        </p:grpSpPr>
        <p:grpSp>
          <p:nvGrpSpPr>
            <p:cNvPr id="202" name="Google Shape;202;p29"/>
            <p:cNvGrpSpPr/>
            <p:nvPr/>
          </p:nvGrpSpPr>
          <p:grpSpPr>
            <a:xfrm>
              <a:off x="-683874" y="4189852"/>
              <a:ext cx="1712507" cy="1712507"/>
              <a:chOff x="-4626425" y="-4587625"/>
              <a:chExt cx="7590900" cy="7590900"/>
            </a:xfrm>
          </p:grpSpPr>
          <p:sp>
            <p:nvSpPr>
              <p:cNvPr id="203" name="Google Shape;203;p29"/>
              <p:cNvSpPr/>
              <p:nvPr/>
            </p:nvSpPr>
            <p:spPr>
              <a:xfrm>
                <a:off x="-4626425" y="-4587625"/>
                <a:ext cx="7590900" cy="75909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  <p:sp>
            <p:nvSpPr>
              <p:cNvPr id="204" name="Google Shape;204;p29"/>
              <p:cNvSpPr/>
              <p:nvPr/>
            </p:nvSpPr>
            <p:spPr>
              <a:xfrm>
                <a:off x="-3233075" y="-3194275"/>
                <a:ext cx="4804200" cy="4804200"/>
              </a:xfrm>
              <a:prstGeom prst="ellipse">
                <a:avLst/>
              </a:prstGeom>
              <a:solidFill>
                <a:srgbClr val="4A86E8">
                  <a:alpha val="26580"/>
                </a:srgbClr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</p:grpSp>
        <p:sp>
          <p:nvSpPr>
            <p:cNvPr id="205" name="Google Shape;205;p29"/>
            <p:cNvSpPr/>
            <p:nvPr/>
          </p:nvSpPr>
          <p:spPr>
            <a:xfrm>
              <a:off x="4000050" y="-574025"/>
              <a:ext cx="1143900" cy="1143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_1_1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idx="1" type="subTitle"/>
          </p:nvPr>
        </p:nvSpPr>
        <p:spPr>
          <a:xfrm>
            <a:off x="726775" y="1169725"/>
            <a:ext cx="77040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08" name="Google Shape;208;p30"/>
          <p:cNvSpPr txBox="1"/>
          <p:nvPr>
            <p:ph type="title"/>
          </p:nvPr>
        </p:nvSpPr>
        <p:spPr>
          <a:xfrm>
            <a:off x="720000" y="407675"/>
            <a:ext cx="77040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grpSp>
        <p:nvGrpSpPr>
          <p:cNvPr id="209" name="Google Shape;209;p30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210" name="Google Shape;210;p30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" name="Google Shape;211;p30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2" name="Google Shape;212;p30"/>
          <p:cNvGrpSpPr/>
          <p:nvPr/>
        </p:nvGrpSpPr>
        <p:grpSpPr>
          <a:xfrm>
            <a:off x="-782399" y="1630450"/>
            <a:ext cx="11075874" cy="4434809"/>
            <a:chOff x="-782399" y="1630450"/>
            <a:chExt cx="11075874" cy="4434809"/>
          </a:xfrm>
        </p:grpSpPr>
        <p:grpSp>
          <p:nvGrpSpPr>
            <p:cNvPr id="213" name="Google Shape;213;p30"/>
            <p:cNvGrpSpPr/>
            <p:nvPr/>
          </p:nvGrpSpPr>
          <p:grpSpPr>
            <a:xfrm>
              <a:off x="-782399" y="4352752"/>
              <a:ext cx="1712507" cy="1712507"/>
              <a:chOff x="-4626425" y="-4587625"/>
              <a:chExt cx="7590900" cy="7590900"/>
            </a:xfrm>
          </p:grpSpPr>
          <p:sp>
            <p:nvSpPr>
              <p:cNvPr id="214" name="Google Shape;214;p30"/>
              <p:cNvSpPr/>
              <p:nvPr/>
            </p:nvSpPr>
            <p:spPr>
              <a:xfrm>
                <a:off x="-4626425" y="-4587625"/>
                <a:ext cx="7590900" cy="75909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  <p:sp>
            <p:nvSpPr>
              <p:cNvPr id="215" name="Google Shape;215;p30"/>
              <p:cNvSpPr/>
              <p:nvPr/>
            </p:nvSpPr>
            <p:spPr>
              <a:xfrm>
                <a:off x="-3233075" y="-3194275"/>
                <a:ext cx="4804200" cy="4804200"/>
              </a:xfrm>
              <a:prstGeom prst="ellipse">
                <a:avLst/>
              </a:prstGeom>
              <a:solidFill>
                <a:srgbClr val="4A86E8">
                  <a:alpha val="26580"/>
                </a:srgbClr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</p:grpSp>
        <p:sp>
          <p:nvSpPr>
            <p:cNvPr id="216" name="Google Shape;216;p30"/>
            <p:cNvSpPr/>
            <p:nvPr/>
          </p:nvSpPr>
          <p:spPr>
            <a:xfrm>
              <a:off x="8560075" y="1630450"/>
              <a:ext cx="1733400" cy="1733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_1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31"/>
          <p:cNvGrpSpPr/>
          <p:nvPr/>
        </p:nvGrpSpPr>
        <p:grpSpPr>
          <a:xfrm>
            <a:off x="-832574" y="-971898"/>
            <a:ext cx="1712507" cy="1712507"/>
            <a:chOff x="-4626425" y="-4587625"/>
            <a:chExt cx="7590900" cy="7590900"/>
          </a:xfrm>
        </p:grpSpPr>
        <p:sp>
          <p:nvSpPr>
            <p:cNvPr id="219" name="Google Shape;219;p31"/>
            <p:cNvSpPr/>
            <p:nvPr/>
          </p:nvSpPr>
          <p:spPr>
            <a:xfrm>
              <a:off x="-4626425" y="-4587625"/>
              <a:ext cx="7590900" cy="7590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220" name="Google Shape;220;p31"/>
            <p:cNvSpPr/>
            <p:nvPr/>
          </p:nvSpPr>
          <p:spPr>
            <a:xfrm>
              <a:off x="-3233075" y="-3194275"/>
              <a:ext cx="4804200" cy="4804200"/>
            </a:xfrm>
            <a:prstGeom prst="ellipse">
              <a:avLst/>
            </a:prstGeom>
            <a:solidFill>
              <a:srgbClr val="4A86E8">
                <a:alpha val="26580"/>
              </a:srgbClr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  <p:sp>
        <p:nvSpPr>
          <p:cNvPr id="221" name="Google Shape;221;p31"/>
          <p:cNvSpPr txBox="1"/>
          <p:nvPr>
            <p:ph idx="1" type="subTitle"/>
          </p:nvPr>
        </p:nvSpPr>
        <p:spPr>
          <a:xfrm>
            <a:off x="4774402" y="1794450"/>
            <a:ext cx="35640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2" name="Google Shape;222;p31"/>
          <p:cNvSpPr txBox="1"/>
          <p:nvPr>
            <p:ph idx="2" type="subTitle"/>
          </p:nvPr>
        </p:nvSpPr>
        <p:spPr>
          <a:xfrm>
            <a:off x="805650" y="1794450"/>
            <a:ext cx="35640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3" name="Google Shape;223;p31"/>
          <p:cNvSpPr txBox="1"/>
          <p:nvPr>
            <p:ph type="title"/>
          </p:nvPr>
        </p:nvSpPr>
        <p:spPr>
          <a:xfrm>
            <a:off x="720000" y="407675"/>
            <a:ext cx="77040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grpSp>
        <p:nvGrpSpPr>
          <p:cNvPr id="224" name="Google Shape;224;p31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225" name="Google Shape;225;p31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" name="Google Shape;226;p31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 txBox="1"/>
          <p:nvPr>
            <p:ph idx="1" type="subTitle"/>
          </p:nvPr>
        </p:nvSpPr>
        <p:spPr>
          <a:xfrm>
            <a:off x="1112150" y="2486125"/>
            <a:ext cx="1973100" cy="19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9" name="Google Shape;229;p32"/>
          <p:cNvSpPr txBox="1"/>
          <p:nvPr>
            <p:ph idx="2" type="subTitle"/>
          </p:nvPr>
        </p:nvSpPr>
        <p:spPr>
          <a:xfrm>
            <a:off x="3585450" y="2486127"/>
            <a:ext cx="1973100" cy="19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0" name="Google Shape;230;p32"/>
          <p:cNvSpPr txBox="1"/>
          <p:nvPr>
            <p:ph idx="3" type="subTitle"/>
          </p:nvPr>
        </p:nvSpPr>
        <p:spPr>
          <a:xfrm>
            <a:off x="6058750" y="2486126"/>
            <a:ext cx="1973100" cy="19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1" name="Google Shape;231;p32"/>
          <p:cNvSpPr txBox="1"/>
          <p:nvPr>
            <p:ph idx="4" type="subTitle"/>
          </p:nvPr>
        </p:nvSpPr>
        <p:spPr>
          <a:xfrm>
            <a:off x="1112150" y="1850875"/>
            <a:ext cx="19731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232" name="Google Shape;232;p32"/>
          <p:cNvSpPr txBox="1"/>
          <p:nvPr>
            <p:ph idx="5" type="subTitle"/>
          </p:nvPr>
        </p:nvSpPr>
        <p:spPr>
          <a:xfrm>
            <a:off x="3585450" y="1850875"/>
            <a:ext cx="19731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233" name="Google Shape;233;p32"/>
          <p:cNvSpPr txBox="1"/>
          <p:nvPr>
            <p:ph idx="6" type="subTitle"/>
          </p:nvPr>
        </p:nvSpPr>
        <p:spPr>
          <a:xfrm>
            <a:off x="6058750" y="1850875"/>
            <a:ext cx="19731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234" name="Google Shape;234;p32"/>
          <p:cNvSpPr txBox="1"/>
          <p:nvPr>
            <p:ph type="title"/>
          </p:nvPr>
        </p:nvSpPr>
        <p:spPr>
          <a:xfrm>
            <a:off x="720000" y="407675"/>
            <a:ext cx="77040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grpSp>
        <p:nvGrpSpPr>
          <p:cNvPr id="235" name="Google Shape;235;p32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236" name="Google Shape;236;p32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32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38" name="Google Shape;238;p32"/>
          <p:cNvGrpSpPr/>
          <p:nvPr/>
        </p:nvGrpSpPr>
        <p:grpSpPr>
          <a:xfrm>
            <a:off x="-253882" y="-990625"/>
            <a:ext cx="10068632" cy="6615420"/>
            <a:chOff x="-253882" y="-990625"/>
            <a:chExt cx="10068632" cy="6615420"/>
          </a:xfrm>
        </p:grpSpPr>
        <p:grpSp>
          <p:nvGrpSpPr>
            <p:cNvPr id="239" name="Google Shape;239;p32"/>
            <p:cNvGrpSpPr/>
            <p:nvPr/>
          </p:nvGrpSpPr>
          <p:grpSpPr>
            <a:xfrm>
              <a:off x="-253882" y="4470219"/>
              <a:ext cx="1154576" cy="1154576"/>
              <a:chOff x="-4626425" y="-4587625"/>
              <a:chExt cx="7590900" cy="7590900"/>
            </a:xfrm>
          </p:grpSpPr>
          <p:sp>
            <p:nvSpPr>
              <p:cNvPr id="240" name="Google Shape;240;p32"/>
              <p:cNvSpPr/>
              <p:nvPr/>
            </p:nvSpPr>
            <p:spPr>
              <a:xfrm>
                <a:off x="-4626425" y="-4587625"/>
                <a:ext cx="7590900" cy="75909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  <p:sp>
            <p:nvSpPr>
              <p:cNvPr id="241" name="Google Shape;241;p32"/>
              <p:cNvSpPr/>
              <p:nvPr/>
            </p:nvSpPr>
            <p:spPr>
              <a:xfrm>
                <a:off x="-3233075" y="-3194275"/>
                <a:ext cx="4804200" cy="4804200"/>
              </a:xfrm>
              <a:prstGeom prst="ellipse">
                <a:avLst/>
              </a:prstGeom>
              <a:solidFill>
                <a:srgbClr val="4A86E8">
                  <a:alpha val="26580"/>
                </a:srgbClr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</p:grpSp>
        <p:sp>
          <p:nvSpPr>
            <p:cNvPr id="242" name="Google Shape;242;p32"/>
            <p:cNvSpPr/>
            <p:nvPr/>
          </p:nvSpPr>
          <p:spPr>
            <a:xfrm>
              <a:off x="8081350" y="-990625"/>
              <a:ext cx="1733400" cy="1733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/>
          <p:nvPr>
            <p:ph idx="1" type="subTitle"/>
          </p:nvPr>
        </p:nvSpPr>
        <p:spPr>
          <a:xfrm>
            <a:off x="722825" y="1826248"/>
            <a:ext cx="38118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5" name="Google Shape;245;p33"/>
          <p:cNvSpPr txBox="1"/>
          <p:nvPr>
            <p:ph idx="2" type="subTitle"/>
          </p:nvPr>
        </p:nvSpPr>
        <p:spPr>
          <a:xfrm>
            <a:off x="4615354" y="1826249"/>
            <a:ext cx="38118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6" name="Google Shape;246;p33"/>
          <p:cNvSpPr txBox="1"/>
          <p:nvPr>
            <p:ph idx="3" type="subTitle"/>
          </p:nvPr>
        </p:nvSpPr>
        <p:spPr>
          <a:xfrm>
            <a:off x="722825" y="3572550"/>
            <a:ext cx="38118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7" name="Google Shape;247;p33"/>
          <p:cNvSpPr txBox="1"/>
          <p:nvPr>
            <p:ph idx="4" type="subTitle"/>
          </p:nvPr>
        </p:nvSpPr>
        <p:spPr>
          <a:xfrm>
            <a:off x="4615325" y="3572550"/>
            <a:ext cx="38118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8" name="Google Shape;248;p33"/>
          <p:cNvSpPr txBox="1"/>
          <p:nvPr>
            <p:ph idx="5" type="subTitle"/>
          </p:nvPr>
        </p:nvSpPr>
        <p:spPr>
          <a:xfrm>
            <a:off x="722825" y="1532900"/>
            <a:ext cx="38118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249" name="Google Shape;249;p33"/>
          <p:cNvSpPr txBox="1"/>
          <p:nvPr>
            <p:ph idx="6" type="subTitle"/>
          </p:nvPr>
        </p:nvSpPr>
        <p:spPr>
          <a:xfrm>
            <a:off x="722825" y="3279275"/>
            <a:ext cx="38118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250" name="Google Shape;250;p33"/>
          <p:cNvSpPr txBox="1"/>
          <p:nvPr>
            <p:ph idx="7" type="subTitle"/>
          </p:nvPr>
        </p:nvSpPr>
        <p:spPr>
          <a:xfrm>
            <a:off x="4615317" y="1532900"/>
            <a:ext cx="38118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251" name="Google Shape;251;p33"/>
          <p:cNvSpPr txBox="1"/>
          <p:nvPr>
            <p:ph idx="8" type="subTitle"/>
          </p:nvPr>
        </p:nvSpPr>
        <p:spPr>
          <a:xfrm>
            <a:off x="4615300" y="3279275"/>
            <a:ext cx="38118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252" name="Google Shape;252;p33"/>
          <p:cNvSpPr txBox="1"/>
          <p:nvPr>
            <p:ph type="title"/>
          </p:nvPr>
        </p:nvSpPr>
        <p:spPr>
          <a:xfrm>
            <a:off x="720000" y="407675"/>
            <a:ext cx="77040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grpSp>
        <p:nvGrpSpPr>
          <p:cNvPr id="253" name="Google Shape;253;p33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254" name="Google Shape;254;p33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" name="Google Shape;255;p33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6" name="Google Shape;256;p33"/>
          <p:cNvGrpSpPr/>
          <p:nvPr/>
        </p:nvGrpSpPr>
        <p:grpSpPr>
          <a:xfrm>
            <a:off x="-681650" y="-990625"/>
            <a:ext cx="10143238" cy="6664839"/>
            <a:chOff x="-681650" y="-990625"/>
            <a:chExt cx="10143238" cy="6664839"/>
          </a:xfrm>
        </p:grpSpPr>
        <p:grpSp>
          <p:nvGrpSpPr>
            <p:cNvPr id="257" name="Google Shape;257;p33"/>
            <p:cNvGrpSpPr/>
            <p:nvPr/>
          </p:nvGrpSpPr>
          <p:grpSpPr>
            <a:xfrm>
              <a:off x="8179485" y="4392111"/>
              <a:ext cx="1282103" cy="1282103"/>
              <a:chOff x="-4626425" y="-4587625"/>
              <a:chExt cx="7590900" cy="7590900"/>
            </a:xfrm>
          </p:grpSpPr>
          <p:sp>
            <p:nvSpPr>
              <p:cNvPr id="258" name="Google Shape;258;p33"/>
              <p:cNvSpPr/>
              <p:nvPr/>
            </p:nvSpPr>
            <p:spPr>
              <a:xfrm>
                <a:off x="-4626425" y="-4587625"/>
                <a:ext cx="7590900" cy="75909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  <p:sp>
            <p:nvSpPr>
              <p:cNvPr id="259" name="Google Shape;259;p33"/>
              <p:cNvSpPr/>
              <p:nvPr/>
            </p:nvSpPr>
            <p:spPr>
              <a:xfrm>
                <a:off x="-3233075" y="-3194275"/>
                <a:ext cx="4804200" cy="4804200"/>
              </a:xfrm>
              <a:prstGeom prst="ellipse">
                <a:avLst/>
              </a:prstGeom>
              <a:solidFill>
                <a:srgbClr val="4A86E8">
                  <a:alpha val="26580"/>
                </a:srgbClr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</p:grpSp>
        <p:sp>
          <p:nvSpPr>
            <p:cNvPr id="260" name="Google Shape;260;p33"/>
            <p:cNvSpPr/>
            <p:nvPr/>
          </p:nvSpPr>
          <p:spPr>
            <a:xfrm>
              <a:off x="-681650" y="-990625"/>
              <a:ext cx="1733400" cy="1733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 txBox="1"/>
          <p:nvPr>
            <p:ph idx="1" type="subTitle"/>
          </p:nvPr>
        </p:nvSpPr>
        <p:spPr>
          <a:xfrm>
            <a:off x="720000" y="1536500"/>
            <a:ext cx="2202000" cy="12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3" name="Google Shape;263;p34"/>
          <p:cNvSpPr txBox="1"/>
          <p:nvPr>
            <p:ph idx="2" type="subTitle"/>
          </p:nvPr>
        </p:nvSpPr>
        <p:spPr>
          <a:xfrm>
            <a:off x="3472475" y="1536201"/>
            <a:ext cx="2199000" cy="12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4" name="Google Shape;264;p34"/>
          <p:cNvSpPr txBox="1"/>
          <p:nvPr>
            <p:ph idx="3" type="subTitle"/>
          </p:nvPr>
        </p:nvSpPr>
        <p:spPr>
          <a:xfrm>
            <a:off x="723375" y="3352800"/>
            <a:ext cx="2199000" cy="12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5" name="Google Shape;265;p34"/>
          <p:cNvSpPr txBox="1"/>
          <p:nvPr>
            <p:ph idx="4" type="subTitle"/>
          </p:nvPr>
        </p:nvSpPr>
        <p:spPr>
          <a:xfrm>
            <a:off x="3472675" y="3352800"/>
            <a:ext cx="2199000" cy="12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6" name="Google Shape;266;p34"/>
          <p:cNvSpPr txBox="1"/>
          <p:nvPr>
            <p:ph idx="5" type="subTitle"/>
          </p:nvPr>
        </p:nvSpPr>
        <p:spPr>
          <a:xfrm>
            <a:off x="6221951" y="1536201"/>
            <a:ext cx="2199000" cy="12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7" name="Google Shape;267;p34"/>
          <p:cNvSpPr txBox="1"/>
          <p:nvPr>
            <p:ph idx="6" type="subTitle"/>
          </p:nvPr>
        </p:nvSpPr>
        <p:spPr>
          <a:xfrm>
            <a:off x="6221975" y="3352800"/>
            <a:ext cx="2199000" cy="12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8" name="Google Shape;268;p34"/>
          <p:cNvSpPr txBox="1"/>
          <p:nvPr>
            <p:ph idx="7" type="subTitle"/>
          </p:nvPr>
        </p:nvSpPr>
        <p:spPr>
          <a:xfrm>
            <a:off x="720000" y="1246975"/>
            <a:ext cx="2202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269" name="Google Shape;269;p34"/>
          <p:cNvSpPr txBox="1"/>
          <p:nvPr>
            <p:ph idx="8" type="subTitle"/>
          </p:nvPr>
        </p:nvSpPr>
        <p:spPr>
          <a:xfrm>
            <a:off x="3472480" y="1246975"/>
            <a:ext cx="2199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270" name="Google Shape;270;p34"/>
          <p:cNvSpPr txBox="1"/>
          <p:nvPr>
            <p:ph idx="9" type="subTitle"/>
          </p:nvPr>
        </p:nvSpPr>
        <p:spPr>
          <a:xfrm>
            <a:off x="6221960" y="1246975"/>
            <a:ext cx="2199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271" name="Google Shape;271;p34"/>
          <p:cNvSpPr txBox="1"/>
          <p:nvPr>
            <p:ph idx="13" type="subTitle"/>
          </p:nvPr>
        </p:nvSpPr>
        <p:spPr>
          <a:xfrm>
            <a:off x="720025" y="3063350"/>
            <a:ext cx="2202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272" name="Google Shape;272;p34"/>
          <p:cNvSpPr txBox="1"/>
          <p:nvPr>
            <p:ph idx="14" type="subTitle"/>
          </p:nvPr>
        </p:nvSpPr>
        <p:spPr>
          <a:xfrm>
            <a:off x="3471005" y="3063350"/>
            <a:ext cx="2202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273" name="Google Shape;273;p34"/>
          <p:cNvSpPr txBox="1"/>
          <p:nvPr>
            <p:ph idx="15" type="subTitle"/>
          </p:nvPr>
        </p:nvSpPr>
        <p:spPr>
          <a:xfrm>
            <a:off x="6221985" y="3063350"/>
            <a:ext cx="2202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274" name="Google Shape;274;p34"/>
          <p:cNvSpPr txBox="1"/>
          <p:nvPr>
            <p:ph type="title"/>
          </p:nvPr>
        </p:nvSpPr>
        <p:spPr>
          <a:xfrm>
            <a:off x="720000" y="407675"/>
            <a:ext cx="77040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grpSp>
        <p:nvGrpSpPr>
          <p:cNvPr id="275" name="Google Shape;275;p34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276" name="Google Shape;276;p34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" name="Google Shape;277;p34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8" name="Google Shape;278;p34"/>
          <p:cNvGrpSpPr/>
          <p:nvPr/>
        </p:nvGrpSpPr>
        <p:grpSpPr>
          <a:xfrm>
            <a:off x="-1183200" y="-298098"/>
            <a:ext cx="11326283" cy="3736548"/>
            <a:chOff x="-1183200" y="-298098"/>
            <a:chExt cx="11326283" cy="3736548"/>
          </a:xfrm>
        </p:grpSpPr>
        <p:grpSp>
          <p:nvGrpSpPr>
            <p:cNvPr id="279" name="Google Shape;279;p34"/>
            <p:cNvGrpSpPr/>
            <p:nvPr/>
          </p:nvGrpSpPr>
          <p:grpSpPr>
            <a:xfrm>
              <a:off x="8430576" y="-298098"/>
              <a:ext cx="1712507" cy="1712507"/>
              <a:chOff x="-4626425" y="-4587625"/>
              <a:chExt cx="7590900" cy="7590900"/>
            </a:xfrm>
          </p:grpSpPr>
          <p:sp>
            <p:nvSpPr>
              <p:cNvPr id="280" name="Google Shape;280;p34"/>
              <p:cNvSpPr/>
              <p:nvPr/>
            </p:nvSpPr>
            <p:spPr>
              <a:xfrm>
                <a:off x="-4626425" y="-4587625"/>
                <a:ext cx="7590900" cy="75909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  <p:sp>
            <p:nvSpPr>
              <p:cNvPr id="281" name="Google Shape;281;p34"/>
              <p:cNvSpPr/>
              <p:nvPr/>
            </p:nvSpPr>
            <p:spPr>
              <a:xfrm>
                <a:off x="-3233075" y="-3194275"/>
                <a:ext cx="4804200" cy="4804200"/>
              </a:xfrm>
              <a:prstGeom prst="ellipse">
                <a:avLst/>
              </a:prstGeom>
              <a:solidFill>
                <a:srgbClr val="4A86E8">
                  <a:alpha val="26580"/>
                </a:srgbClr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</p:grpSp>
        <p:sp>
          <p:nvSpPr>
            <p:cNvPr id="282" name="Google Shape;282;p34"/>
            <p:cNvSpPr/>
            <p:nvPr/>
          </p:nvSpPr>
          <p:spPr>
            <a:xfrm>
              <a:off x="-1183200" y="1705050"/>
              <a:ext cx="1733400" cy="1733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5"/>
          <p:cNvSpPr txBox="1"/>
          <p:nvPr>
            <p:ph hasCustomPrompt="1" type="title"/>
          </p:nvPr>
        </p:nvSpPr>
        <p:spPr>
          <a:xfrm>
            <a:off x="801100" y="577300"/>
            <a:ext cx="3951600" cy="768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5" name="Google Shape;285;p35"/>
          <p:cNvSpPr txBox="1"/>
          <p:nvPr>
            <p:ph idx="1" type="subTitle"/>
          </p:nvPr>
        </p:nvSpPr>
        <p:spPr>
          <a:xfrm>
            <a:off x="801100" y="1422058"/>
            <a:ext cx="3951600" cy="365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6" name="Google Shape;286;p35"/>
          <p:cNvSpPr txBox="1"/>
          <p:nvPr>
            <p:ph hasCustomPrompt="1" idx="2" type="title"/>
          </p:nvPr>
        </p:nvSpPr>
        <p:spPr>
          <a:xfrm>
            <a:off x="801100" y="1966525"/>
            <a:ext cx="3951600" cy="768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7" name="Google Shape;287;p35"/>
          <p:cNvSpPr txBox="1"/>
          <p:nvPr>
            <p:ph idx="3" type="subTitle"/>
          </p:nvPr>
        </p:nvSpPr>
        <p:spPr>
          <a:xfrm>
            <a:off x="801100" y="2811283"/>
            <a:ext cx="3951600" cy="365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8" name="Google Shape;288;p35"/>
          <p:cNvSpPr txBox="1"/>
          <p:nvPr>
            <p:ph hasCustomPrompt="1" idx="4" type="title"/>
          </p:nvPr>
        </p:nvSpPr>
        <p:spPr>
          <a:xfrm>
            <a:off x="801100" y="3355750"/>
            <a:ext cx="3951600" cy="768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9" name="Google Shape;289;p35"/>
          <p:cNvSpPr txBox="1"/>
          <p:nvPr>
            <p:ph idx="5" type="subTitle"/>
          </p:nvPr>
        </p:nvSpPr>
        <p:spPr>
          <a:xfrm>
            <a:off x="801100" y="4200508"/>
            <a:ext cx="3951600" cy="365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290" name="Google Shape;290;p35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291" name="Google Shape;291;p35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" name="Google Shape;292;p35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93" name="Google Shape;293;p35"/>
          <p:cNvSpPr/>
          <p:nvPr/>
        </p:nvSpPr>
        <p:spPr>
          <a:xfrm>
            <a:off x="-412375" y="-241525"/>
            <a:ext cx="1125600" cy="1125600"/>
          </a:xfrm>
          <a:prstGeom prst="ellipse">
            <a:avLst/>
          </a:prstGeom>
          <a:solidFill>
            <a:srgbClr val="4A86E8">
              <a:alpha val="2658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6"/>
          <p:cNvSpPr txBox="1"/>
          <p:nvPr>
            <p:ph type="title"/>
          </p:nvPr>
        </p:nvSpPr>
        <p:spPr>
          <a:xfrm>
            <a:off x="2277375" y="675400"/>
            <a:ext cx="4589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96" name="Google Shape;296;p36"/>
          <p:cNvSpPr txBox="1"/>
          <p:nvPr>
            <p:ph idx="1" type="subTitle"/>
          </p:nvPr>
        </p:nvSpPr>
        <p:spPr>
          <a:xfrm>
            <a:off x="2277350" y="1766125"/>
            <a:ext cx="45891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7" name="Google Shape;297;p36"/>
          <p:cNvSpPr txBox="1"/>
          <p:nvPr/>
        </p:nvSpPr>
        <p:spPr>
          <a:xfrm>
            <a:off x="2277379" y="3459550"/>
            <a:ext cx="45891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b="1" lang="en" sz="1100" u="sng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and includes icons by </a:t>
            </a:r>
            <a:r>
              <a:rPr b="1" lang="en" sz="1100" u="sng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and infographics &amp; images by </a:t>
            </a:r>
            <a:r>
              <a:rPr b="1" lang="en" sz="1100" u="sng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100" u="sng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1" sz="1100" u="sng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298" name="Google Shape;298;p36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299" name="Google Shape;299;p36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" name="Google Shape;300;p36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01" name="Google Shape;301;p36"/>
          <p:cNvSpPr/>
          <p:nvPr/>
        </p:nvSpPr>
        <p:spPr>
          <a:xfrm>
            <a:off x="7774000" y="3081275"/>
            <a:ext cx="2414100" cy="24141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37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304" name="Google Shape;304;p37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5" name="Google Shape;305;p37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06" name="Google Shape;306;p37"/>
          <p:cNvGrpSpPr/>
          <p:nvPr/>
        </p:nvGrpSpPr>
        <p:grpSpPr>
          <a:xfrm>
            <a:off x="-1219601" y="-5901128"/>
            <a:ext cx="10952126" cy="11505578"/>
            <a:chOff x="-1219601" y="-5901128"/>
            <a:chExt cx="10952126" cy="11505578"/>
          </a:xfrm>
        </p:grpSpPr>
        <p:grpSp>
          <p:nvGrpSpPr>
            <p:cNvPr id="307" name="Google Shape;307;p37"/>
            <p:cNvGrpSpPr/>
            <p:nvPr/>
          </p:nvGrpSpPr>
          <p:grpSpPr>
            <a:xfrm>
              <a:off x="-1219601" y="-5901128"/>
              <a:ext cx="7370005" cy="7370005"/>
              <a:chOff x="-4626425" y="-4587625"/>
              <a:chExt cx="7590900" cy="7590900"/>
            </a:xfrm>
          </p:grpSpPr>
          <p:sp>
            <p:nvSpPr>
              <p:cNvPr id="308" name="Google Shape;308;p37"/>
              <p:cNvSpPr/>
              <p:nvPr/>
            </p:nvSpPr>
            <p:spPr>
              <a:xfrm>
                <a:off x="-4626425" y="-4587625"/>
                <a:ext cx="7590900" cy="75909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  <p:sp>
            <p:nvSpPr>
              <p:cNvPr id="309" name="Google Shape;309;p37"/>
              <p:cNvSpPr/>
              <p:nvPr/>
            </p:nvSpPr>
            <p:spPr>
              <a:xfrm>
                <a:off x="-3233075" y="-3194275"/>
                <a:ext cx="4804200" cy="4804200"/>
              </a:xfrm>
              <a:prstGeom prst="ellipse">
                <a:avLst/>
              </a:prstGeom>
              <a:solidFill>
                <a:srgbClr val="4A86E8">
                  <a:alpha val="26580"/>
                </a:srgbClr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</p:grpSp>
        <p:sp>
          <p:nvSpPr>
            <p:cNvPr id="310" name="Google Shape;310;p37"/>
            <p:cNvSpPr/>
            <p:nvPr/>
          </p:nvSpPr>
          <p:spPr>
            <a:xfrm>
              <a:off x="7318425" y="3190350"/>
              <a:ext cx="2414100" cy="24141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38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313" name="Google Shape;313;p38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4" name="Google Shape;314;p38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15" name="Google Shape;315;p38"/>
          <p:cNvGrpSpPr/>
          <p:nvPr/>
        </p:nvGrpSpPr>
        <p:grpSpPr>
          <a:xfrm>
            <a:off x="-1074506" y="-5348975"/>
            <a:ext cx="14462681" cy="11533138"/>
            <a:chOff x="-1074506" y="-5348975"/>
            <a:chExt cx="14462681" cy="11533138"/>
          </a:xfrm>
        </p:grpSpPr>
        <p:grpSp>
          <p:nvGrpSpPr>
            <p:cNvPr id="316" name="Google Shape;316;p38"/>
            <p:cNvGrpSpPr/>
            <p:nvPr/>
          </p:nvGrpSpPr>
          <p:grpSpPr>
            <a:xfrm>
              <a:off x="-1074506" y="3681443"/>
              <a:ext cx="2502720" cy="2502720"/>
              <a:chOff x="-4626425" y="-4587625"/>
              <a:chExt cx="7590900" cy="7590900"/>
            </a:xfrm>
          </p:grpSpPr>
          <p:sp>
            <p:nvSpPr>
              <p:cNvPr id="317" name="Google Shape;317;p38"/>
              <p:cNvSpPr/>
              <p:nvPr/>
            </p:nvSpPr>
            <p:spPr>
              <a:xfrm>
                <a:off x="-4626425" y="-4587625"/>
                <a:ext cx="7590900" cy="75909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  <p:sp>
            <p:nvSpPr>
              <p:cNvPr id="318" name="Google Shape;318;p38"/>
              <p:cNvSpPr/>
              <p:nvPr/>
            </p:nvSpPr>
            <p:spPr>
              <a:xfrm>
                <a:off x="-3233075" y="-3194275"/>
                <a:ext cx="4804200" cy="4804200"/>
              </a:xfrm>
              <a:prstGeom prst="ellipse">
                <a:avLst/>
              </a:prstGeom>
              <a:solidFill>
                <a:srgbClr val="4A86E8">
                  <a:alpha val="26580"/>
                </a:srgbClr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</p:grpSp>
        <p:sp>
          <p:nvSpPr>
            <p:cNvPr id="319" name="Google Shape;319;p38"/>
            <p:cNvSpPr/>
            <p:nvPr/>
          </p:nvSpPr>
          <p:spPr>
            <a:xfrm>
              <a:off x="6062175" y="-5348975"/>
              <a:ext cx="7326000" cy="73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0"/>
          <p:cNvSpPr txBox="1"/>
          <p:nvPr>
            <p:ph type="ctrTitle"/>
          </p:nvPr>
        </p:nvSpPr>
        <p:spPr>
          <a:xfrm>
            <a:off x="2556726" y="1157525"/>
            <a:ext cx="4030500" cy="229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25" name="Google Shape;325;p40"/>
          <p:cNvSpPr txBox="1"/>
          <p:nvPr>
            <p:ph idx="1" type="subTitle"/>
          </p:nvPr>
        </p:nvSpPr>
        <p:spPr>
          <a:xfrm>
            <a:off x="2556796" y="3528773"/>
            <a:ext cx="4030500" cy="365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326" name="Google Shape;326;p40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327" name="Google Shape;327;p40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8" name="Google Shape;328;p40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29" name="Google Shape;329;p40"/>
          <p:cNvSpPr/>
          <p:nvPr/>
        </p:nvSpPr>
        <p:spPr>
          <a:xfrm>
            <a:off x="8574200" y="4478850"/>
            <a:ext cx="1037400" cy="1037100"/>
          </a:xfrm>
          <a:prstGeom prst="ellipse">
            <a:avLst/>
          </a:prstGeom>
          <a:solidFill>
            <a:srgbClr val="4A86E8">
              <a:alpha val="2658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1"/>
          <p:cNvSpPr txBox="1"/>
          <p:nvPr>
            <p:ph type="title"/>
          </p:nvPr>
        </p:nvSpPr>
        <p:spPr>
          <a:xfrm>
            <a:off x="1965575" y="2102350"/>
            <a:ext cx="5212800" cy="172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2" name="Google Shape;332;p41"/>
          <p:cNvSpPr txBox="1"/>
          <p:nvPr>
            <p:ph hasCustomPrompt="1" idx="2" type="title"/>
          </p:nvPr>
        </p:nvSpPr>
        <p:spPr>
          <a:xfrm>
            <a:off x="3950400" y="652152"/>
            <a:ext cx="1243200" cy="1086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333" name="Google Shape;333;p41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334" name="Google Shape;334;p41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5" name="Google Shape;335;p41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36" name="Google Shape;336;p41"/>
          <p:cNvSpPr/>
          <p:nvPr/>
        </p:nvSpPr>
        <p:spPr>
          <a:xfrm>
            <a:off x="8543400" y="-299300"/>
            <a:ext cx="1086600" cy="1086600"/>
          </a:xfrm>
          <a:prstGeom prst="ellipse">
            <a:avLst/>
          </a:prstGeom>
          <a:solidFill>
            <a:srgbClr val="4A86E8">
              <a:alpha val="2658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2"/>
          <p:cNvSpPr txBox="1"/>
          <p:nvPr>
            <p:ph idx="1" type="body"/>
          </p:nvPr>
        </p:nvSpPr>
        <p:spPr>
          <a:xfrm>
            <a:off x="720000" y="1168149"/>
            <a:ext cx="77040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339" name="Google Shape;339;p42"/>
          <p:cNvSpPr txBox="1"/>
          <p:nvPr>
            <p:ph type="title"/>
          </p:nvPr>
        </p:nvSpPr>
        <p:spPr>
          <a:xfrm>
            <a:off x="720000" y="407675"/>
            <a:ext cx="77040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grpSp>
        <p:nvGrpSpPr>
          <p:cNvPr id="340" name="Google Shape;340;p42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341" name="Google Shape;341;p42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2" name="Google Shape;342;p42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43" name="Google Shape;343;p42"/>
          <p:cNvGrpSpPr/>
          <p:nvPr/>
        </p:nvGrpSpPr>
        <p:grpSpPr>
          <a:xfrm>
            <a:off x="-738775" y="-917900"/>
            <a:ext cx="10744533" cy="7011984"/>
            <a:chOff x="-738775" y="-917900"/>
            <a:chExt cx="10744533" cy="7011984"/>
          </a:xfrm>
        </p:grpSpPr>
        <p:sp>
          <p:nvSpPr>
            <p:cNvPr id="344" name="Google Shape;344;p42"/>
            <p:cNvSpPr/>
            <p:nvPr/>
          </p:nvSpPr>
          <p:spPr>
            <a:xfrm>
              <a:off x="-738775" y="-917900"/>
              <a:ext cx="1733400" cy="1733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  <p:grpSp>
          <p:nvGrpSpPr>
            <p:cNvPr id="345" name="Google Shape;345;p42"/>
            <p:cNvGrpSpPr/>
            <p:nvPr/>
          </p:nvGrpSpPr>
          <p:grpSpPr>
            <a:xfrm>
              <a:off x="8293251" y="4381577"/>
              <a:ext cx="1712507" cy="1712507"/>
              <a:chOff x="-4626425" y="-4587625"/>
              <a:chExt cx="7590900" cy="7590900"/>
            </a:xfrm>
          </p:grpSpPr>
          <p:sp>
            <p:nvSpPr>
              <p:cNvPr id="346" name="Google Shape;346;p42"/>
              <p:cNvSpPr/>
              <p:nvPr/>
            </p:nvSpPr>
            <p:spPr>
              <a:xfrm>
                <a:off x="-4626425" y="-4587625"/>
                <a:ext cx="7590900" cy="75909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  <p:sp>
            <p:nvSpPr>
              <p:cNvPr id="347" name="Google Shape;347;p42"/>
              <p:cNvSpPr/>
              <p:nvPr/>
            </p:nvSpPr>
            <p:spPr>
              <a:xfrm>
                <a:off x="-3233075" y="-3194275"/>
                <a:ext cx="4804200" cy="4804200"/>
              </a:xfrm>
              <a:prstGeom prst="ellipse">
                <a:avLst/>
              </a:prstGeom>
              <a:solidFill>
                <a:srgbClr val="4A86E8">
                  <a:alpha val="26580"/>
                </a:srgbClr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3"/>
          <p:cNvSpPr txBox="1"/>
          <p:nvPr>
            <p:ph type="title"/>
          </p:nvPr>
        </p:nvSpPr>
        <p:spPr>
          <a:xfrm>
            <a:off x="720000" y="407675"/>
            <a:ext cx="77040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350" name="Google Shape;350;p43"/>
          <p:cNvSpPr txBox="1"/>
          <p:nvPr>
            <p:ph idx="1" type="subTitle"/>
          </p:nvPr>
        </p:nvSpPr>
        <p:spPr>
          <a:xfrm>
            <a:off x="4748075" y="2450500"/>
            <a:ext cx="2910900" cy="13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51" name="Google Shape;351;p43"/>
          <p:cNvSpPr txBox="1"/>
          <p:nvPr>
            <p:ph idx="2" type="subTitle"/>
          </p:nvPr>
        </p:nvSpPr>
        <p:spPr>
          <a:xfrm>
            <a:off x="1281650" y="2450500"/>
            <a:ext cx="2910900" cy="13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52" name="Google Shape;352;p43"/>
          <p:cNvSpPr txBox="1"/>
          <p:nvPr>
            <p:ph idx="3" type="subTitle"/>
          </p:nvPr>
        </p:nvSpPr>
        <p:spPr>
          <a:xfrm>
            <a:off x="1281651" y="2084800"/>
            <a:ext cx="2910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3" name="Google Shape;353;p43"/>
          <p:cNvSpPr txBox="1"/>
          <p:nvPr>
            <p:ph idx="4" type="subTitle"/>
          </p:nvPr>
        </p:nvSpPr>
        <p:spPr>
          <a:xfrm>
            <a:off x="4748103" y="2084800"/>
            <a:ext cx="2910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354" name="Google Shape;354;p43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355" name="Google Shape;355;p43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6" name="Google Shape;356;p43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57" name="Google Shape;357;p43"/>
          <p:cNvSpPr/>
          <p:nvPr/>
        </p:nvSpPr>
        <p:spPr>
          <a:xfrm>
            <a:off x="8124650" y="4360700"/>
            <a:ext cx="1733400" cy="17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4"/>
          <p:cNvSpPr txBox="1"/>
          <p:nvPr>
            <p:ph type="title"/>
          </p:nvPr>
        </p:nvSpPr>
        <p:spPr>
          <a:xfrm>
            <a:off x="720000" y="407675"/>
            <a:ext cx="77040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grpSp>
        <p:nvGrpSpPr>
          <p:cNvPr id="360" name="Google Shape;360;p44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361" name="Google Shape;361;p44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2" name="Google Shape;362;p44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63" name="Google Shape;363;p44"/>
          <p:cNvGrpSpPr/>
          <p:nvPr/>
        </p:nvGrpSpPr>
        <p:grpSpPr>
          <a:xfrm>
            <a:off x="-1183200" y="-1325723"/>
            <a:ext cx="3954408" cy="7041523"/>
            <a:chOff x="-1183200" y="-1325723"/>
            <a:chExt cx="3954408" cy="7041523"/>
          </a:xfrm>
        </p:grpSpPr>
        <p:grpSp>
          <p:nvGrpSpPr>
            <p:cNvPr id="364" name="Google Shape;364;p44"/>
            <p:cNvGrpSpPr/>
            <p:nvPr/>
          </p:nvGrpSpPr>
          <p:grpSpPr>
            <a:xfrm>
              <a:off x="1058701" y="-1325723"/>
              <a:ext cx="1712507" cy="1712507"/>
              <a:chOff x="-4626425" y="-4587625"/>
              <a:chExt cx="7590900" cy="7590900"/>
            </a:xfrm>
          </p:grpSpPr>
          <p:sp>
            <p:nvSpPr>
              <p:cNvPr id="365" name="Google Shape;365;p44"/>
              <p:cNvSpPr/>
              <p:nvPr/>
            </p:nvSpPr>
            <p:spPr>
              <a:xfrm>
                <a:off x="-4626425" y="-4587625"/>
                <a:ext cx="7590900" cy="75909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  <p:sp>
            <p:nvSpPr>
              <p:cNvPr id="366" name="Google Shape;366;p44"/>
              <p:cNvSpPr/>
              <p:nvPr/>
            </p:nvSpPr>
            <p:spPr>
              <a:xfrm>
                <a:off x="-3233075" y="-3194275"/>
                <a:ext cx="4804200" cy="4804200"/>
              </a:xfrm>
              <a:prstGeom prst="ellipse">
                <a:avLst/>
              </a:prstGeom>
              <a:solidFill>
                <a:srgbClr val="4A86E8">
                  <a:alpha val="26580"/>
                </a:srgbClr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</p:grpSp>
        <p:sp>
          <p:nvSpPr>
            <p:cNvPr id="367" name="Google Shape;367;p44"/>
            <p:cNvSpPr/>
            <p:nvPr/>
          </p:nvSpPr>
          <p:spPr>
            <a:xfrm>
              <a:off x="-1183200" y="3982400"/>
              <a:ext cx="1733400" cy="1733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9" name="Google Shape;369;p45"/>
          <p:cNvGrpSpPr/>
          <p:nvPr/>
        </p:nvGrpSpPr>
        <p:grpSpPr>
          <a:xfrm>
            <a:off x="-716699" y="-852823"/>
            <a:ext cx="10486149" cy="6572273"/>
            <a:chOff x="-716699" y="-852823"/>
            <a:chExt cx="10486149" cy="6572273"/>
          </a:xfrm>
        </p:grpSpPr>
        <p:grpSp>
          <p:nvGrpSpPr>
            <p:cNvPr id="370" name="Google Shape;370;p45"/>
            <p:cNvGrpSpPr/>
            <p:nvPr/>
          </p:nvGrpSpPr>
          <p:grpSpPr>
            <a:xfrm>
              <a:off x="-716699" y="-852823"/>
              <a:ext cx="1712507" cy="1712507"/>
              <a:chOff x="-4626425" y="-4587625"/>
              <a:chExt cx="7590900" cy="7590900"/>
            </a:xfrm>
          </p:grpSpPr>
          <p:sp>
            <p:nvSpPr>
              <p:cNvPr id="371" name="Google Shape;371;p45"/>
              <p:cNvSpPr/>
              <p:nvPr/>
            </p:nvSpPr>
            <p:spPr>
              <a:xfrm>
                <a:off x="-4626425" y="-4587625"/>
                <a:ext cx="7590900" cy="75909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  <p:sp>
            <p:nvSpPr>
              <p:cNvPr id="372" name="Google Shape;372;p45"/>
              <p:cNvSpPr/>
              <p:nvPr/>
            </p:nvSpPr>
            <p:spPr>
              <a:xfrm>
                <a:off x="-3233075" y="-3194275"/>
                <a:ext cx="4804200" cy="4804200"/>
              </a:xfrm>
              <a:prstGeom prst="ellipse">
                <a:avLst/>
              </a:prstGeom>
              <a:solidFill>
                <a:srgbClr val="4A86E8">
                  <a:alpha val="26580"/>
                </a:srgbClr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</p:grpSp>
        <p:sp>
          <p:nvSpPr>
            <p:cNvPr id="373" name="Google Shape;373;p45"/>
            <p:cNvSpPr/>
            <p:nvPr/>
          </p:nvSpPr>
          <p:spPr>
            <a:xfrm>
              <a:off x="6879850" y="2829850"/>
              <a:ext cx="2889600" cy="28896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  <p:sp>
        <p:nvSpPr>
          <p:cNvPr id="374" name="Google Shape;374;p45"/>
          <p:cNvSpPr txBox="1"/>
          <p:nvPr>
            <p:ph idx="1" type="subTitle"/>
          </p:nvPr>
        </p:nvSpPr>
        <p:spPr>
          <a:xfrm>
            <a:off x="772650" y="1569275"/>
            <a:ext cx="4209300" cy="24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375" name="Google Shape;375;p45"/>
          <p:cNvSpPr txBox="1"/>
          <p:nvPr>
            <p:ph type="title"/>
          </p:nvPr>
        </p:nvSpPr>
        <p:spPr>
          <a:xfrm>
            <a:off x="720000" y="407675"/>
            <a:ext cx="77040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376" name="Google Shape;376;p45"/>
          <p:cNvSpPr/>
          <p:nvPr>
            <p:ph idx="2" type="pic"/>
          </p:nvPr>
        </p:nvSpPr>
        <p:spPr>
          <a:xfrm>
            <a:off x="5335700" y="1207775"/>
            <a:ext cx="3088200" cy="3244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377" name="Google Shape;377;p45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378" name="Google Shape;378;p45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9" name="Google Shape;379;p45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6"/>
          <p:cNvSpPr txBox="1"/>
          <p:nvPr>
            <p:ph type="title"/>
          </p:nvPr>
        </p:nvSpPr>
        <p:spPr>
          <a:xfrm>
            <a:off x="713225" y="2060975"/>
            <a:ext cx="4452900" cy="155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382" name="Google Shape;382;p46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383" name="Google Shape;383;p46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4" name="Google Shape;384;p46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85" name="Google Shape;385;p46"/>
          <p:cNvGrpSpPr/>
          <p:nvPr/>
        </p:nvGrpSpPr>
        <p:grpSpPr>
          <a:xfrm>
            <a:off x="-734525" y="-3548753"/>
            <a:ext cx="13364804" cy="10105678"/>
            <a:chOff x="-7214400" y="-5901128"/>
            <a:chExt cx="13364804" cy="10105678"/>
          </a:xfrm>
        </p:grpSpPr>
        <p:grpSp>
          <p:nvGrpSpPr>
            <p:cNvPr id="386" name="Google Shape;386;p46"/>
            <p:cNvGrpSpPr/>
            <p:nvPr/>
          </p:nvGrpSpPr>
          <p:grpSpPr>
            <a:xfrm>
              <a:off x="-1219601" y="-5901128"/>
              <a:ext cx="7370005" cy="7370005"/>
              <a:chOff x="-4626425" y="-4587625"/>
              <a:chExt cx="7590900" cy="7590900"/>
            </a:xfrm>
          </p:grpSpPr>
          <p:sp>
            <p:nvSpPr>
              <p:cNvPr id="387" name="Google Shape;387;p46"/>
              <p:cNvSpPr/>
              <p:nvPr/>
            </p:nvSpPr>
            <p:spPr>
              <a:xfrm>
                <a:off x="-4626425" y="-4587625"/>
                <a:ext cx="7590900" cy="75909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  <p:sp>
            <p:nvSpPr>
              <p:cNvPr id="388" name="Google Shape;388;p46"/>
              <p:cNvSpPr/>
              <p:nvPr/>
            </p:nvSpPr>
            <p:spPr>
              <a:xfrm>
                <a:off x="-3233075" y="-3194275"/>
                <a:ext cx="4804200" cy="4804200"/>
              </a:xfrm>
              <a:prstGeom prst="ellipse">
                <a:avLst/>
              </a:prstGeom>
              <a:solidFill>
                <a:srgbClr val="4A86E8">
                  <a:alpha val="26580"/>
                </a:srgbClr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</p:grpSp>
        <p:sp>
          <p:nvSpPr>
            <p:cNvPr id="389" name="Google Shape;389;p46"/>
            <p:cNvSpPr/>
            <p:nvPr/>
          </p:nvSpPr>
          <p:spPr>
            <a:xfrm>
              <a:off x="-7214400" y="1790450"/>
              <a:ext cx="2414100" cy="24141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7"/>
          <p:cNvSpPr txBox="1"/>
          <p:nvPr>
            <p:ph type="title"/>
          </p:nvPr>
        </p:nvSpPr>
        <p:spPr>
          <a:xfrm>
            <a:off x="854075" y="1727825"/>
            <a:ext cx="40341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392" name="Google Shape;392;p47"/>
          <p:cNvSpPr txBox="1"/>
          <p:nvPr>
            <p:ph idx="1" type="subTitle"/>
          </p:nvPr>
        </p:nvSpPr>
        <p:spPr>
          <a:xfrm>
            <a:off x="853900" y="2932600"/>
            <a:ext cx="4034100" cy="729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393" name="Google Shape;393;p47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394" name="Google Shape;394;p47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5" name="Google Shape;395;p47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96" name="Google Shape;396;p47"/>
          <p:cNvSpPr/>
          <p:nvPr/>
        </p:nvSpPr>
        <p:spPr>
          <a:xfrm>
            <a:off x="8415450" y="-283650"/>
            <a:ext cx="1037400" cy="1037100"/>
          </a:xfrm>
          <a:prstGeom prst="ellipse">
            <a:avLst/>
          </a:prstGeom>
          <a:solidFill>
            <a:srgbClr val="4A86E8">
              <a:alpha val="2658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397" name="Google Shape;397;p47"/>
          <p:cNvSpPr/>
          <p:nvPr/>
        </p:nvSpPr>
        <p:spPr>
          <a:xfrm>
            <a:off x="7578200" y="3662500"/>
            <a:ext cx="2414100" cy="24141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48"/>
          <p:cNvSpPr txBox="1"/>
          <p:nvPr>
            <p:ph type="title"/>
          </p:nvPr>
        </p:nvSpPr>
        <p:spPr>
          <a:xfrm>
            <a:off x="713225" y="3480300"/>
            <a:ext cx="4796700" cy="112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9"/>
          <p:cNvSpPr txBox="1"/>
          <p:nvPr>
            <p:ph hasCustomPrompt="1" type="title"/>
          </p:nvPr>
        </p:nvSpPr>
        <p:spPr>
          <a:xfrm>
            <a:off x="2353350" y="950775"/>
            <a:ext cx="4437300" cy="1303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5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03" name="Google Shape;403;p49"/>
          <p:cNvSpPr txBox="1"/>
          <p:nvPr>
            <p:ph idx="1" type="subTitle"/>
          </p:nvPr>
        </p:nvSpPr>
        <p:spPr>
          <a:xfrm>
            <a:off x="2353350" y="2330175"/>
            <a:ext cx="4437300" cy="365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404" name="Google Shape;404;p49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405" name="Google Shape;405;p49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49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07" name="Google Shape;407;p49"/>
          <p:cNvSpPr/>
          <p:nvPr/>
        </p:nvSpPr>
        <p:spPr>
          <a:xfrm>
            <a:off x="3303000" y="-1746075"/>
            <a:ext cx="2538000" cy="2538000"/>
          </a:xfrm>
          <a:prstGeom prst="ellipse">
            <a:avLst/>
          </a:prstGeom>
          <a:solidFill>
            <a:srgbClr val="4A86E8">
              <a:alpha val="2658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1"/>
          <p:cNvSpPr txBox="1"/>
          <p:nvPr>
            <p:ph hasCustomPrompt="1" type="title"/>
          </p:nvPr>
        </p:nvSpPr>
        <p:spPr>
          <a:xfrm>
            <a:off x="937850" y="1425275"/>
            <a:ext cx="741900" cy="645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1" name="Google Shape;411;p51"/>
          <p:cNvSpPr txBox="1"/>
          <p:nvPr>
            <p:ph hasCustomPrompt="1" idx="2" type="title"/>
          </p:nvPr>
        </p:nvSpPr>
        <p:spPr>
          <a:xfrm>
            <a:off x="937850" y="2417050"/>
            <a:ext cx="741900" cy="645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2" name="Google Shape;412;p51"/>
          <p:cNvSpPr txBox="1"/>
          <p:nvPr>
            <p:ph hasCustomPrompt="1" idx="3" type="title"/>
          </p:nvPr>
        </p:nvSpPr>
        <p:spPr>
          <a:xfrm>
            <a:off x="937850" y="3408725"/>
            <a:ext cx="741900" cy="645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3" name="Google Shape;413;p51"/>
          <p:cNvSpPr txBox="1"/>
          <p:nvPr>
            <p:ph idx="1" type="subTitle"/>
          </p:nvPr>
        </p:nvSpPr>
        <p:spPr>
          <a:xfrm>
            <a:off x="1851975" y="1425350"/>
            <a:ext cx="2742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4" name="Google Shape;414;p51"/>
          <p:cNvSpPr txBox="1"/>
          <p:nvPr>
            <p:ph idx="4" type="subTitle"/>
          </p:nvPr>
        </p:nvSpPr>
        <p:spPr>
          <a:xfrm>
            <a:off x="1851975" y="2417050"/>
            <a:ext cx="2742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5" name="Google Shape;415;p51"/>
          <p:cNvSpPr txBox="1"/>
          <p:nvPr>
            <p:ph idx="5" type="subTitle"/>
          </p:nvPr>
        </p:nvSpPr>
        <p:spPr>
          <a:xfrm>
            <a:off x="1851975" y="3408725"/>
            <a:ext cx="2742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6" name="Google Shape;416;p51"/>
          <p:cNvSpPr txBox="1"/>
          <p:nvPr>
            <p:ph idx="6" type="title"/>
          </p:nvPr>
        </p:nvSpPr>
        <p:spPr>
          <a:xfrm>
            <a:off x="720000" y="407675"/>
            <a:ext cx="77040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417" name="Google Shape;417;p51"/>
          <p:cNvSpPr txBox="1"/>
          <p:nvPr>
            <p:ph hasCustomPrompt="1" idx="7" type="title"/>
          </p:nvPr>
        </p:nvSpPr>
        <p:spPr>
          <a:xfrm>
            <a:off x="4766975" y="1425350"/>
            <a:ext cx="741900" cy="645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8" name="Google Shape;418;p51"/>
          <p:cNvSpPr txBox="1"/>
          <p:nvPr>
            <p:ph hasCustomPrompt="1" idx="8" type="title"/>
          </p:nvPr>
        </p:nvSpPr>
        <p:spPr>
          <a:xfrm>
            <a:off x="4766975" y="2417050"/>
            <a:ext cx="741900" cy="645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9" name="Google Shape;419;p51"/>
          <p:cNvSpPr txBox="1"/>
          <p:nvPr>
            <p:ph hasCustomPrompt="1" idx="9" type="title"/>
          </p:nvPr>
        </p:nvSpPr>
        <p:spPr>
          <a:xfrm>
            <a:off x="4766975" y="3408725"/>
            <a:ext cx="741900" cy="645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20" name="Google Shape;420;p51"/>
          <p:cNvSpPr txBox="1"/>
          <p:nvPr>
            <p:ph idx="13" type="subTitle"/>
          </p:nvPr>
        </p:nvSpPr>
        <p:spPr>
          <a:xfrm>
            <a:off x="5680975" y="1425350"/>
            <a:ext cx="2742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1" name="Google Shape;421;p51"/>
          <p:cNvSpPr txBox="1"/>
          <p:nvPr>
            <p:ph idx="14" type="subTitle"/>
          </p:nvPr>
        </p:nvSpPr>
        <p:spPr>
          <a:xfrm>
            <a:off x="5680975" y="2417050"/>
            <a:ext cx="2742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2" name="Google Shape;422;p51"/>
          <p:cNvSpPr txBox="1"/>
          <p:nvPr>
            <p:ph idx="15" type="subTitle"/>
          </p:nvPr>
        </p:nvSpPr>
        <p:spPr>
          <a:xfrm>
            <a:off x="5680975" y="3408725"/>
            <a:ext cx="2742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423" name="Google Shape;423;p51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424" name="Google Shape;424;p51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5" name="Google Shape;425;p51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26" name="Google Shape;426;p51"/>
          <p:cNvGrpSpPr/>
          <p:nvPr/>
        </p:nvGrpSpPr>
        <p:grpSpPr>
          <a:xfrm>
            <a:off x="8258251" y="-876250"/>
            <a:ext cx="1750024" cy="6989159"/>
            <a:chOff x="8258251" y="-876250"/>
            <a:chExt cx="1750024" cy="6989159"/>
          </a:xfrm>
        </p:grpSpPr>
        <p:grpSp>
          <p:nvGrpSpPr>
            <p:cNvPr id="427" name="Google Shape;427;p51"/>
            <p:cNvGrpSpPr/>
            <p:nvPr/>
          </p:nvGrpSpPr>
          <p:grpSpPr>
            <a:xfrm>
              <a:off x="8258251" y="4400402"/>
              <a:ext cx="1712507" cy="1712507"/>
              <a:chOff x="-4626425" y="-4587625"/>
              <a:chExt cx="7590900" cy="7590900"/>
            </a:xfrm>
          </p:grpSpPr>
          <p:sp>
            <p:nvSpPr>
              <p:cNvPr id="428" name="Google Shape;428;p51"/>
              <p:cNvSpPr/>
              <p:nvPr/>
            </p:nvSpPr>
            <p:spPr>
              <a:xfrm>
                <a:off x="-4626425" y="-4587625"/>
                <a:ext cx="7590900" cy="75909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  <p:sp>
            <p:nvSpPr>
              <p:cNvPr id="429" name="Google Shape;429;p51"/>
              <p:cNvSpPr/>
              <p:nvPr/>
            </p:nvSpPr>
            <p:spPr>
              <a:xfrm>
                <a:off x="-3233075" y="-3194275"/>
                <a:ext cx="4804200" cy="4804200"/>
              </a:xfrm>
              <a:prstGeom prst="ellipse">
                <a:avLst/>
              </a:prstGeom>
              <a:solidFill>
                <a:srgbClr val="4A86E8">
                  <a:alpha val="26580"/>
                </a:srgbClr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</p:grpSp>
        <p:sp>
          <p:nvSpPr>
            <p:cNvPr id="430" name="Google Shape;430;p51"/>
            <p:cNvSpPr/>
            <p:nvPr/>
          </p:nvSpPr>
          <p:spPr>
            <a:xfrm>
              <a:off x="8274875" y="-876250"/>
              <a:ext cx="1733400" cy="1733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2"/>
          <p:cNvSpPr txBox="1"/>
          <p:nvPr>
            <p:ph type="title"/>
          </p:nvPr>
        </p:nvSpPr>
        <p:spPr>
          <a:xfrm>
            <a:off x="720000" y="407675"/>
            <a:ext cx="77040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grpSp>
        <p:nvGrpSpPr>
          <p:cNvPr id="433" name="Google Shape;433;p52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434" name="Google Shape;434;p52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5" name="Google Shape;435;p52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36" name="Google Shape;436;p52"/>
          <p:cNvGrpSpPr/>
          <p:nvPr/>
        </p:nvGrpSpPr>
        <p:grpSpPr>
          <a:xfrm>
            <a:off x="8285475" y="-438425"/>
            <a:ext cx="1720283" cy="6532509"/>
            <a:chOff x="8285475" y="-438425"/>
            <a:chExt cx="1720283" cy="6532509"/>
          </a:xfrm>
        </p:grpSpPr>
        <p:grpSp>
          <p:nvGrpSpPr>
            <p:cNvPr id="437" name="Google Shape;437;p52"/>
            <p:cNvGrpSpPr/>
            <p:nvPr/>
          </p:nvGrpSpPr>
          <p:grpSpPr>
            <a:xfrm>
              <a:off x="8293251" y="4381577"/>
              <a:ext cx="1712507" cy="1712507"/>
              <a:chOff x="-4626425" y="-4587625"/>
              <a:chExt cx="7590900" cy="7590900"/>
            </a:xfrm>
          </p:grpSpPr>
          <p:sp>
            <p:nvSpPr>
              <p:cNvPr id="438" name="Google Shape;438;p52"/>
              <p:cNvSpPr/>
              <p:nvPr/>
            </p:nvSpPr>
            <p:spPr>
              <a:xfrm>
                <a:off x="-4626425" y="-4587625"/>
                <a:ext cx="7590900" cy="75909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  <p:sp>
            <p:nvSpPr>
              <p:cNvPr id="439" name="Google Shape;439;p52"/>
              <p:cNvSpPr/>
              <p:nvPr/>
            </p:nvSpPr>
            <p:spPr>
              <a:xfrm>
                <a:off x="-3233075" y="-3194275"/>
                <a:ext cx="4804200" cy="4804200"/>
              </a:xfrm>
              <a:prstGeom prst="ellipse">
                <a:avLst/>
              </a:prstGeom>
              <a:solidFill>
                <a:srgbClr val="4A86E8">
                  <a:alpha val="26580"/>
                </a:srgbClr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</p:grpSp>
        <p:sp>
          <p:nvSpPr>
            <p:cNvPr id="440" name="Google Shape;440;p52"/>
            <p:cNvSpPr/>
            <p:nvPr/>
          </p:nvSpPr>
          <p:spPr>
            <a:xfrm>
              <a:off x="8285475" y="-438425"/>
              <a:ext cx="1209000" cy="1209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3"/>
          <p:cNvSpPr txBox="1"/>
          <p:nvPr>
            <p:ph type="title"/>
          </p:nvPr>
        </p:nvSpPr>
        <p:spPr>
          <a:xfrm>
            <a:off x="720000" y="407675"/>
            <a:ext cx="77040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grpSp>
        <p:nvGrpSpPr>
          <p:cNvPr id="443" name="Google Shape;443;p53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444" name="Google Shape;444;p53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5" name="Google Shape;445;p53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46" name="Google Shape;446;p53"/>
          <p:cNvGrpSpPr/>
          <p:nvPr/>
        </p:nvGrpSpPr>
        <p:grpSpPr>
          <a:xfrm>
            <a:off x="-1183199" y="-308550"/>
            <a:ext cx="11340599" cy="3736559"/>
            <a:chOff x="-1183199" y="-308550"/>
            <a:chExt cx="11340599" cy="3736559"/>
          </a:xfrm>
        </p:grpSpPr>
        <p:grpSp>
          <p:nvGrpSpPr>
            <p:cNvPr id="447" name="Google Shape;447;p53"/>
            <p:cNvGrpSpPr/>
            <p:nvPr/>
          </p:nvGrpSpPr>
          <p:grpSpPr>
            <a:xfrm>
              <a:off x="-1183199" y="1715502"/>
              <a:ext cx="1712507" cy="1712507"/>
              <a:chOff x="-4626425" y="-4587625"/>
              <a:chExt cx="7590900" cy="7590900"/>
            </a:xfrm>
          </p:grpSpPr>
          <p:sp>
            <p:nvSpPr>
              <p:cNvPr id="448" name="Google Shape;448;p53"/>
              <p:cNvSpPr/>
              <p:nvPr/>
            </p:nvSpPr>
            <p:spPr>
              <a:xfrm>
                <a:off x="-4626425" y="-4587625"/>
                <a:ext cx="7590900" cy="75909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  <p:sp>
            <p:nvSpPr>
              <p:cNvPr id="449" name="Google Shape;449;p53"/>
              <p:cNvSpPr/>
              <p:nvPr/>
            </p:nvSpPr>
            <p:spPr>
              <a:xfrm>
                <a:off x="-3233075" y="-3194275"/>
                <a:ext cx="4804200" cy="4804200"/>
              </a:xfrm>
              <a:prstGeom prst="ellipse">
                <a:avLst/>
              </a:prstGeom>
              <a:solidFill>
                <a:srgbClr val="4A86E8">
                  <a:alpha val="26580"/>
                </a:srgbClr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</p:grpSp>
        <p:sp>
          <p:nvSpPr>
            <p:cNvPr id="450" name="Google Shape;450;p53"/>
            <p:cNvSpPr/>
            <p:nvPr/>
          </p:nvSpPr>
          <p:spPr>
            <a:xfrm>
              <a:off x="8424000" y="-308550"/>
              <a:ext cx="1733400" cy="1733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4"/>
          <p:cNvSpPr txBox="1"/>
          <p:nvPr>
            <p:ph type="title"/>
          </p:nvPr>
        </p:nvSpPr>
        <p:spPr>
          <a:xfrm>
            <a:off x="740075" y="558150"/>
            <a:ext cx="4064100" cy="64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453" name="Google Shape;453;p54"/>
          <p:cNvSpPr txBox="1"/>
          <p:nvPr>
            <p:ph idx="1" type="subTitle"/>
          </p:nvPr>
        </p:nvSpPr>
        <p:spPr>
          <a:xfrm>
            <a:off x="740075" y="1200450"/>
            <a:ext cx="4064100" cy="7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4" name="Google Shape;454;p54"/>
          <p:cNvSpPr/>
          <p:nvPr>
            <p:ph idx="2" type="pic"/>
          </p:nvPr>
        </p:nvSpPr>
        <p:spPr>
          <a:xfrm>
            <a:off x="5031725" y="2991150"/>
            <a:ext cx="3399000" cy="1612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5" name="Google Shape;455;p54"/>
          <p:cNvSpPr/>
          <p:nvPr>
            <p:ph idx="3" type="pic"/>
          </p:nvPr>
        </p:nvSpPr>
        <p:spPr>
          <a:xfrm>
            <a:off x="5031725" y="543275"/>
            <a:ext cx="3399000" cy="2223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6" name="Google Shape;456;p54"/>
          <p:cNvSpPr/>
          <p:nvPr>
            <p:ph idx="4" type="pic"/>
          </p:nvPr>
        </p:nvSpPr>
        <p:spPr>
          <a:xfrm>
            <a:off x="740075" y="1999800"/>
            <a:ext cx="4064100" cy="2602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457" name="Google Shape;457;p54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458" name="Google Shape;458;p54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9" name="Google Shape;459;p54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60" name="Google Shape;460;p54"/>
          <p:cNvGrpSpPr/>
          <p:nvPr/>
        </p:nvGrpSpPr>
        <p:grpSpPr>
          <a:xfrm>
            <a:off x="-546825" y="-1295700"/>
            <a:ext cx="10457500" cy="7633050"/>
            <a:chOff x="-546825" y="-1295700"/>
            <a:chExt cx="10457500" cy="7633050"/>
          </a:xfrm>
        </p:grpSpPr>
        <p:grpSp>
          <p:nvGrpSpPr>
            <p:cNvPr id="461" name="Google Shape;461;p54"/>
            <p:cNvGrpSpPr/>
            <p:nvPr/>
          </p:nvGrpSpPr>
          <p:grpSpPr>
            <a:xfrm>
              <a:off x="-546825" y="-1295700"/>
              <a:ext cx="10457500" cy="7633050"/>
              <a:chOff x="-546825" y="-1295700"/>
              <a:chExt cx="10457500" cy="7633050"/>
            </a:xfrm>
          </p:grpSpPr>
          <p:sp>
            <p:nvSpPr>
              <p:cNvPr id="462" name="Google Shape;462;p54"/>
              <p:cNvSpPr/>
              <p:nvPr/>
            </p:nvSpPr>
            <p:spPr>
              <a:xfrm>
                <a:off x="8177275" y="4603950"/>
                <a:ext cx="1733400" cy="1733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  <p:sp>
            <p:nvSpPr>
              <p:cNvPr id="463" name="Google Shape;463;p54"/>
              <p:cNvSpPr/>
              <p:nvPr/>
            </p:nvSpPr>
            <p:spPr>
              <a:xfrm>
                <a:off x="-546825" y="-1295700"/>
                <a:ext cx="1733400" cy="1733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</p:grpSp>
        <p:sp>
          <p:nvSpPr>
            <p:cNvPr id="464" name="Google Shape;464;p54"/>
            <p:cNvSpPr/>
            <p:nvPr/>
          </p:nvSpPr>
          <p:spPr>
            <a:xfrm>
              <a:off x="-330400" y="4804750"/>
              <a:ext cx="808500" cy="808500"/>
            </a:xfrm>
            <a:prstGeom prst="ellipse">
              <a:avLst/>
            </a:prstGeom>
            <a:solidFill>
              <a:srgbClr val="4A86E8">
                <a:alpha val="26580"/>
              </a:srgbClr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5"/>
          <p:cNvSpPr txBox="1"/>
          <p:nvPr>
            <p:ph type="title"/>
          </p:nvPr>
        </p:nvSpPr>
        <p:spPr>
          <a:xfrm>
            <a:off x="782950" y="1188725"/>
            <a:ext cx="51513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467" name="Google Shape;467;p55"/>
          <p:cNvSpPr txBox="1"/>
          <p:nvPr>
            <p:ph idx="1" type="subTitle"/>
          </p:nvPr>
        </p:nvSpPr>
        <p:spPr>
          <a:xfrm>
            <a:off x="782950" y="1965950"/>
            <a:ext cx="5151300" cy="19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/>
        </p:txBody>
      </p:sp>
      <p:grpSp>
        <p:nvGrpSpPr>
          <p:cNvPr id="468" name="Google Shape;468;p55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469" name="Google Shape;469;p55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0" name="Google Shape;470;p55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71" name="Google Shape;471;p55"/>
          <p:cNvGrpSpPr/>
          <p:nvPr/>
        </p:nvGrpSpPr>
        <p:grpSpPr>
          <a:xfrm>
            <a:off x="-683874" y="-574025"/>
            <a:ext cx="5827824" cy="6476384"/>
            <a:chOff x="-683874" y="-574025"/>
            <a:chExt cx="5827824" cy="6476384"/>
          </a:xfrm>
        </p:grpSpPr>
        <p:grpSp>
          <p:nvGrpSpPr>
            <p:cNvPr id="472" name="Google Shape;472;p55"/>
            <p:cNvGrpSpPr/>
            <p:nvPr/>
          </p:nvGrpSpPr>
          <p:grpSpPr>
            <a:xfrm>
              <a:off x="-683874" y="4189852"/>
              <a:ext cx="1712507" cy="1712507"/>
              <a:chOff x="-4626425" y="-4587625"/>
              <a:chExt cx="7590900" cy="7590900"/>
            </a:xfrm>
          </p:grpSpPr>
          <p:sp>
            <p:nvSpPr>
              <p:cNvPr id="473" name="Google Shape;473;p55"/>
              <p:cNvSpPr/>
              <p:nvPr/>
            </p:nvSpPr>
            <p:spPr>
              <a:xfrm>
                <a:off x="-4626425" y="-4587625"/>
                <a:ext cx="7590900" cy="75909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  <p:sp>
            <p:nvSpPr>
              <p:cNvPr id="474" name="Google Shape;474;p55"/>
              <p:cNvSpPr/>
              <p:nvPr/>
            </p:nvSpPr>
            <p:spPr>
              <a:xfrm>
                <a:off x="-3233075" y="-3194275"/>
                <a:ext cx="4804200" cy="4804200"/>
              </a:xfrm>
              <a:prstGeom prst="ellipse">
                <a:avLst/>
              </a:prstGeom>
              <a:solidFill>
                <a:srgbClr val="4A86E8">
                  <a:alpha val="26580"/>
                </a:srgbClr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</p:grpSp>
        <p:sp>
          <p:nvSpPr>
            <p:cNvPr id="475" name="Google Shape;475;p55"/>
            <p:cNvSpPr/>
            <p:nvPr/>
          </p:nvSpPr>
          <p:spPr>
            <a:xfrm>
              <a:off x="4000050" y="-574025"/>
              <a:ext cx="1143900" cy="1143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_1_1"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6"/>
          <p:cNvSpPr txBox="1"/>
          <p:nvPr>
            <p:ph idx="1" type="subTitle"/>
          </p:nvPr>
        </p:nvSpPr>
        <p:spPr>
          <a:xfrm>
            <a:off x="726775" y="1169725"/>
            <a:ext cx="77040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78" name="Google Shape;478;p56"/>
          <p:cNvSpPr txBox="1"/>
          <p:nvPr>
            <p:ph type="title"/>
          </p:nvPr>
        </p:nvSpPr>
        <p:spPr>
          <a:xfrm>
            <a:off x="720000" y="407675"/>
            <a:ext cx="77040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grpSp>
        <p:nvGrpSpPr>
          <p:cNvPr id="479" name="Google Shape;479;p56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480" name="Google Shape;480;p56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1" name="Google Shape;481;p56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82" name="Google Shape;482;p56"/>
          <p:cNvGrpSpPr/>
          <p:nvPr/>
        </p:nvGrpSpPr>
        <p:grpSpPr>
          <a:xfrm>
            <a:off x="-782399" y="1630450"/>
            <a:ext cx="11075874" cy="4434809"/>
            <a:chOff x="-782399" y="1630450"/>
            <a:chExt cx="11075874" cy="4434809"/>
          </a:xfrm>
        </p:grpSpPr>
        <p:grpSp>
          <p:nvGrpSpPr>
            <p:cNvPr id="483" name="Google Shape;483;p56"/>
            <p:cNvGrpSpPr/>
            <p:nvPr/>
          </p:nvGrpSpPr>
          <p:grpSpPr>
            <a:xfrm>
              <a:off x="-782399" y="4352752"/>
              <a:ext cx="1712507" cy="1712507"/>
              <a:chOff x="-4626425" y="-4587625"/>
              <a:chExt cx="7590900" cy="7590900"/>
            </a:xfrm>
          </p:grpSpPr>
          <p:sp>
            <p:nvSpPr>
              <p:cNvPr id="484" name="Google Shape;484;p56"/>
              <p:cNvSpPr/>
              <p:nvPr/>
            </p:nvSpPr>
            <p:spPr>
              <a:xfrm>
                <a:off x="-4626425" y="-4587625"/>
                <a:ext cx="7590900" cy="75909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  <p:sp>
            <p:nvSpPr>
              <p:cNvPr id="485" name="Google Shape;485;p56"/>
              <p:cNvSpPr/>
              <p:nvPr/>
            </p:nvSpPr>
            <p:spPr>
              <a:xfrm>
                <a:off x="-3233075" y="-3194275"/>
                <a:ext cx="4804200" cy="4804200"/>
              </a:xfrm>
              <a:prstGeom prst="ellipse">
                <a:avLst/>
              </a:prstGeom>
              <a:solidFill>
                <a:srgbClr val="4A86E8">
                  <a:alpha val="26580"/>
                </a:srgbClr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</p:grpSp>
        <p:sp>
          <p:nvSpPr>
            <p:cNvPr id="486" name="Google Shape;486;p56"/>
            <p:cNvSpPr/>
            <p:nvPr/>
          </p:nvSpPr>
          <p:spPr>
            <a:xfrm>
              <a:off x="8560075" y="1630450"/>
              <a:ext cx="1733400" cy="1733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_1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Google Shape;488;p57"/>
          <p:cNvGrpSpPr/>
          <p:nvPr/>
        </p:nvGrpSpPr>
        <p:grpSpPr>
          <a:xfrm>
            <a:off x="-832574" y="-971898"/>
            <a:ext cx="1712507" cy="1712507"/>
            <a:chOff x="-4626425" y="-4587625"/>
            <a:chExt cx="7590900" cy="7590900"/>
          </a:xfrm>
        </p:grpSpPr>
        <p:sp>
          <p:nvSpPr>
            <p:cNvPr id="489" name="Google Shape;489;p57"/>
            <p:cNvSpPr/>
            <p:nvPr/>
          </p:nvSpPr>
          <p:spPr>
            <a:xfrm>
              <a:off x="-4626425" y="-4587625"/>
              <a:ext cx="7590900" cy="7590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490" name="Google Shape;490;p57"/>
            <p:cNvSpPr/>
            <p:nvPr/>
          </p:nvSpPr>
          <p:spPr>
            <a:xfrm>
              <a:off x="-3233075" y="-3194275"/>
              <a:ext cx="4804200" cy="4804200"/>
            </a:xfrm>
            <a:prstGeom prst="ellipse">
              <a:avLst/>
            </a:prstGeom>
            <a:solidFill>
              <a:srgbClr val="4A86E8">
                <a:alpha val="26580"/>
              </a:srgbClr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  <p:sp>
        <p:nvSpPr>
          <p:cNvPr id="491" name="Google Shape;491;p57"/>
          <p:cNvSpPr txBox="1"/>
          <p:nvPr>
            <p:ph idx="1" type="subTitle"/>
          </p:nvPr>
        </p:nvSpPr>
        <p:spPr>
          <a:xfrm>
            <a:off x="4774402" y="1794450"/>
            <a:ext cx="35640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92" name="Google Shape;492;p57"/>
          <p:cNvSpPr txBox="1"/>
          <p:nvPr>
            <p:ph idx="2" type="subTitle"/>
          </p:nvPr>
        </p:nvSpPr>
        <p:spPr>
          <a:xfrm>
            <a:off x="805650" y="1794450"/>
            <a:ext cx="35640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93" name="Google Shape;493;p57"/>
          <p:cNvSpPr txBox="1"/>
          <p:nvPr>
            <p:ph type="title"/>
          </p:nvPr>
        </p:nvSpPr>
        <p:spPr>
          <a:xfrm>
            <a:off x="720000" y="407675"/>
            <a:ext cx="77040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grpSp>
        <p:nvGrpSpPr>
          <p:cNvPr id="494" name="Google Shape;494;p57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495" name="Google Shape;495;p57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6" name="Google Shape;496;p57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8"/>
          <p:cNvSpPr txBox="1"/>
          <p:nvPr>
            <p:ph idx="1" type="subTitle"/>
          </p:nvPr>
        </p:nvSpPr>
        <p:spPr>
          <a:xfrm>
            <a:off x="1112150" y="2486125"/>
            <a:ext cx="1973100" cy="19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9" name="Google Shape;499;p58"/>
          <p:cNvSpPr txBox="1"/>
          <p:nvPr>
            <p:ph idx="2" type="subTitle"/>
          </p:nvPr>
        </p:nvSpPr>
        <p:spPr>
          <a:xfrm>
            <a:off x="3585450" y="2486127"/>
            <a:ext cx="1973100" cy="19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00" name="Google Shape;500;p58"/>
          <p:cNvSpPr txBox="1"/>
          <p:nvPr>
            <p:ph idx="3" type="subTitle"/>
          </p:nvPr>
        </p:nvSpPr>
        <p:spPr>
          <a:xfrm>
            <a:off x="6058750" y="2486126"/>
            <a:ext cx="1973100" cy="19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01" name="Google Shape;501;p58"/>
          <p:cNvSpPr txBox="1"/>
          <p:nvPr>
            <p:ph idx="4" type="subTitle"/>
          </p:nvPr>
        </p:nvSpPr>
        <p:spPr>
          <a:xfrm>
            <a:off x="1112150" y="1850875"/>
            <a:ext cx="19731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502" name="Google Shape;502;p58"/>
          <p:cNvSpPr txBox="1"/>
          <p:nvPr>
            <p:ph idx="5" type="subTitle"/>
          </p:nvPr>
        </p:nvSpPr>
        <p:spPr>
          <a:xfrm>
            <a:off x="3585450" y="1850875"/>
            <a:ext cx="19731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503" name="Google Shape;503;p58"/>
          <p:cNvSpPr txBox="1"/>
          <p:nvPr>
            <p:ph idx="6" type="subTitle"/>
          </p:nvPr>
        </p:nvSpPr>
        <p:spPr>
          <a:xfrm>
            <a:off x="6058750" y="1850875"/>
            <a:ext cx="19731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504" name="Google Shape;504;p58"/>
          <p:cNvSpPr txBox="1"/>
          <p:nvPr>
            <p:ph type="title"/>
          </p:nvPr>
        </p:nvSpPr>
        <p:spPr>
          <a:xfrm>
            <a:off x="720000" y="407675"/>
            <a:ext cx="77040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grpSp>
        <p:nvGrpSpPr>
          <p:cNvPr id="505" name="Google Shape;505;p58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506" name="Google Shape;506;p58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7" name="Google Shape;507;p58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08" name="Google Shape;508;p58"/>
          <p:cNvGrpSpPr/>
          <p:nvPr/>
        </p:nvGrpSpPr>
        <p:grpSpPr>
          <a:xfrm>
            <a:off x="-253882" y="-990625"/>
            <a:ext cx="10068632" cy="6615420"/>
            <a:chOff x="-253882" y="-990625"/>
            <a:chExt cx="10068632" cy="6615420"/>
          </a:xfrm>
        </p:grpSpPr>
        <p:grpSp>
          <p:nvGrpSpPr>
            <p:cNvPr id="509" name="Google Shape;509;p58"/>
            <p:cNvGrpSpPr/>
            <p:nvPr/>
          </p:nvGrpSpPr>
          <p:grpSpPr>
            <a:xfrm>
              <a:off x="-253882" y="4470219"/>
              <a:ext cx="1154576" cy="1154576"/>
              <a:chOff x="-4626425" y="-4587625"/>
              <a:chExt cx="7590900" cy="7590900"/>
            </a:xfrm>
          </p:grpSpPr>
          <p:sp>
            <p:nvSpPr>
              <p:cNvPr id="510" name="Google Shape;510;p58"/>
              <p:cNvSpPr/>
              <p:nvPr/>
            </p:nvSpPr>
            <p:spPr>
              <a:xfrm>
                <a:off x="-4626425" y="-4587625"/>
                <a:ext cx="7590900" cy="75909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  <p:sp>
            <p:nvSpPr>
              <p:cNvPr id="511" name="Google Shape;511;p58"/>
              <p:cNvSpPr/>
              <p:nvPr/>
            </p:nvSpPr>
            <p:spPr>
              <a:xfrm>
                <a:off x="-3233075" y="-3194275"/>
                <a:ext cx="4804200" cy="4804200"/>
              </a:xfrm>
              <a:prstGeom prst="ellipse">
                <a:avLst/>
              </a:prstGeom>
              <a:solidFill>
                <a:srgbClr val="4A86E8">
                  <a:alpha val="26580"/>
                </a:srgbClr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</p:grpSp>
        <p:sp>
          <p:nvSpPr>
            <p:cNvPr id="512" name="Google Shape;512;p58"/>
            <p:cNvSpPr/>
            <p:nvPr/>
          </p:nvSpPr>
          <p:spPr>
            <a:xfrm>
              <a:off x="8081350" y="-990625"/>
              <a:ext cx="1733400" cy="1733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9"/>
          <p:cNvSpPr txBox="1"/>
          <p:nvPr>
            <p:ph idx="1" type="subTitle"/>
          </p:nvPr>
        </p:nvSpPr>
        <p:spPr>
          <a:xfrm>
            <a:off x="722825" y="1826248"/>
            <a:ext cx="38118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15" name="Google Shape;515;p59"/>
          <p:cNvSpPr txBox="1"/>
          <p:nvPr>
            <p:ph idx="2" type="subTitle"/>
          </p:nvPr>
        </p:nvSpPr>
        <p:spPr>
          <a:xfrm>
            <a:off x="4615354" y="1826249"/>
            <a:ext cx="38118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16" name="Google Shape;516;p59"/>
          <p:cNvSpPr txBox="1"/>
          <p:nvPr>
            <p:ph idx="3" type="subTitle"/>
          </p:nvPr>
        </p:nvSpPr>
        <p:spPr>
          <a:xfrm>
            <a:off x="722825" y="3572550"/>
            <a:ext cx="38118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17" name="Google Shape;517;p59"/>
          <p:cNvSpPr txBox="1"/>
          <p:nvPr>
            <p:ph idx="4" type="subTitle"/>
          </p:nvPr>
        </p:nvSpPr>
        <p:spPr>
          <a:xfrm>
            <a:off x="4615325" y="3572550"/>
            <a:ext cx="38118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18" name="Google Shape;518;p59"/>
          <p:cNvSpPr txBox="1"/>
          <p:nvPr>
            <p:ph idx="5" type="subTitle"/>
          </p:nvPr>
        </p:nvSpPr>
        <p:spPr>
          <a:xfrm>
            <a:off x="722825" y="1532900"/>
            <a:ext cx="38118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519" name="Google Shape;519;p59"/>
          <p:cNvSpPr txBox="1"/>
          <p:nvPr>
            <p:ph idx="6" type="subTitle"/>
          </p:nvPr>
        </p:nvSpPr>
        <p:spPr>
          <a:xfrm>
            <a:off x="722825" y="3279275"/>
            <a:ext cx="38118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520" name="Google Shape;520;p59"/>
          <p:cNvSpPr txBox="1"/>
          <p:nvPr>
            <p:ph idx="7" type="subTitle"/>
          </p:nvPr>
        </p:nvSpPr>
        <p:spPr>
          <a:xfrm>
            <a:off x="4615317" y="1532900"/>
            <a:ext cx="38118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521" name="Google Shape;521;p59"/>
          <p:cNvSpPr txBox="1"/>
          <p:nvPr>
            <p:ph idx="8" type="subTitle"/>
          </p:nvPr>
        </p:nvSpPr>
        <p:spPr>
          <a:xfrm>
            <a:off x="4615300" y="3279275"/>
            <a:ext cx="38118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522" name="Google Shape;522;p59"/>
          <p:cNvSpPr txBox="1"/>
          <p:nvPr>
            <p:ph type="title"/>
          </p:nvPr>
        </p:nvSpPr>
        <p:spPr>
          <a:xfrm>
            <a:off x="720000" y="407675"/>
            <a:ext cx="77040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grpSp>
        <p:nvGrpSpPr>
          <p:cNvPr id="523" name="Google Shape;523;p59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524" name="Google Shape;524;p59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5" name="Google Shape;525;p59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26" name="Google Shape;526;p59"/>
          <p:cNvGrpSpPr/>
          <p:nvPr/>
        </p:nvGrpSpPr>
        <p:grpSpPr>
          <a:xfrm>
            <a:off x="-681650" y="-990625"/>
            <a:ext cx="10143238" cy="6664839"/>
            <a:chOff x="-681650" y="-990625"/>
            <a:chExt cx="10143238" cy="6664839"/>
          </a:xfrm>
        </p:grpSpPr>
        <p:grpSp>
          <p:nvGrpSpPr>
            <p:cNvPr id="527" name="Google Shape;527;p59"/>
            <p:cNvGrpSpPr/>
            <p:nvPr/>
          </p:nvGrpSpPr>
          <p:grpSpPr>
            <a:xfrm>
              <a:off x="8179485" y="4392111"/>
              <a:ext cx="1282103" cy="1282103"/>
              <a:chOff x="-4626425" y="-4587625"/>
              <a:chExt cx="7590900" cy="7590900"/>
            </a:xfrm>
          </p:grpSpPr>
          <p:sp>
            <p:nvSpPr>
              <p:cNvPr id="528" name="Google Shape;528;p59"/>
              <p:cNvSpPr/>
              <p:nvPr/>
            </p:nvSpPr>
            <p:spPr>
              <a:xfrm>
                <a:off x="-4626425" y="-4587625"/>
                <a:ext cx="7590900" cy="75909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  <p:sp>
            <p:nvSpPr>
              <p:cNvPr id="529" name="Google Shape;529;p59"/>
              <p:cNvSpPr/>
              <p:nvPr/>
            </p:nvSpPr>
            <p:spPr>
              <a:xfrm>
                <a:off x="-3233075" y="-3194275"/>
                <a:ext cx="4804200" cy="4804200"/>
              </a:xfrm>
              <a:prstGeom prst="ellipse">
                <a:avLst/>
              </a:prstGeom>
              <a:solidFill>
                <a:srgbClr val="4A86E8">
                  <a:alpha val="26580"/>
                </a:srgbClr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</p:grpSp>
        <p:sp>
          <p:nvSpPr>
            <p:cNvPr id="530" name="Google Shape;530;p59"/>
            <p:cNvSpPr/>
            <p:nvPr/>
          </p:nvSpPr>
          <p:spPr>
            <a:xfrm>
              <a:off x="-681650" y="-990625"/>
              <a:ext cx="1733400" cy="1733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0"/>
          <p:cNvSpPr txBox="1"/>
          <p:nvPr>
            <p:ph idx="1" type="subTitle"/>
          </p:nvPr>
        </p:nvSpPr>
        <p:spPr>
          <a:xfrm>
            <a:off x="720000" y="1536500"/>
            <a:ext cx="2202000" cy="12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33" name="Google Shape;533;p60"/>
          <p:cNvSpPr txBox="1"/>
          <p:nvPr>
            <p:ph idx="2" type="subTitle"/>
          </p:nvPr>
        </p:nvSpPr>
        <p:spPr>
          <a:xfrm>
            <a:off x="3472475" y="1536201"/>
            <a:ext cx="2199000" cy="12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34" name="Google Shape;534;p60"/>
          <p:cNvSpPr txBox="1"/>
          <p:nvPr>
            <p:ph idx="3" type="subTitle"/>
          </p:nvPr>
        </p:nvSpPr>
        <p:spPr>
          <a:xfrm>
            <a:off x="723375" y="3352800"/>
            <a:ext cx="2199000" cy="12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35" name="Google Shape;535;p60"/>
          <p:cNvSpPr txBox="1"/>
          <p:nvPr>
            <p:ph idx="4" type="subTitle"/>
          </p:nvPr>
        </p:nvSpPr>
        <p:spPr>
          <a:xfrm>
            <a:off x="3472675" y="3352800"/>
            <a:ext cx="2199000" cy="12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36" name="Google Shape;536;p60"/>
          <p:cNvSpPr txBox="1"/>
          <p:nvPr>
            <p:ph idx="5" type="subTitle"/>
          </p:nvPr>
        </p:nvSpPr>
        <p:spPr>
          <a:xfrm>
            <a:off x="6221951" y="1536201"/>
            <a:ext cx="2199000" cy="12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37" name="Google Shape;537;p60"/>
          <p:cNvSpPr txBox="1"/>
          <p:nvPr>
            <p:ph idx="6" type="subTitle"/>
          </p:nvPr>
        </p:nvSpPr>
        <p:spPr>
          <a:xfrm>
            <a:off x="6221975" y="3352800"/>
            <a:ext cx="2199000" cy="12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38" name="Google Shape;538;p60"/>
          <p:cNvSpPr txBox="1"/>
          <p:nvPr>
            <p:ph idx="7" type="subTitle"/>
          </p:nvPr>
        </p:nvSpPr>
        <p:spPr>
          <a:xfrm>
            <a:off x="720000" y="1246975"/>
            <a:ext cx="2202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539" name="Google Shape;539;p60"/>
          <p:cNvSpPr txBox="1"/>
          <p:nvPr>
            <p:ph idx="8" type="subTitle"/>
          </p:nvPr>
        </p:nvSpPr>
        <p:spPr>
          <a:xfrm>
            <a:off x="3472480" y="1246975"/>
            <a:ext cx="2199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540" name="Google Shape;540;p60"/>
          <p:cNvSpPr txBox="1"/>
          <p:nvPr>
            <p:ph idx="9" type="subTitle"/>
          </p:nvPr>
        </p:nvSpPr>
        <p:spPr>
          <a:xfrm>
            <a:off x="6221960" y="1246975"/>
            <a:ext cx="2199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541" name="Google Shape;541;p60"/>
          <p:cNvSpPr txBox="1"/>
          <p:nvPr>
            <p:ph idx="13" type="subTitle"/>
          </p:nvPr>
        </p:nvSpPr>
        <p:spPr>
          <a:xfrm>
            <a:off x="720025" y="3063350"/>
            <a:ext cx="2202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542" name="Google Shape;542;p60"/>
          <p:cNvSpPr txBox="1"/>
          <p:nvPr>
            <p:ph idx="14" type="subTitle"/>
          </p:nvPr>
        </p:nvSpPr>
        <p:spPr>
          <a:xfrm>
            <a:off x="3471005" y="3063350"/>
            <a:ext cx="2202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543" name="Google Shape;543;p60"/>
          <p:cNvSpPr txBox="1"/>
          <p:nvPr>
            <p:ph idx="15" type="subTitle"/>
          </p:nvPr>
        </p:nvSpPr>
        <p:spPr>
          <a:xfrm>
            <a:off x="6221985" y="3063350"/>
            <a:ext cx="2202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544" name="Google Shape;544;p60"/>
          <p:cNvSpPr txBox="1"/>
          <p:nvPr>
            <p:ph type="title"/>
          </p:nvPr>
        </p:nvSpPr>
        <p:spPr>
          <a:xfrm>
            <a:off x="720000" y="407675"/>
            <a:ext cx="77040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grpSp>
        <p:nvGrpSpPr>
          <p:cNvPr id="545" name="Google Shape;545;p60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546" name="Google Shape;546;p60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7" name="Google Shape;547;p60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48" name="Google Shape;548;p60"/>
          <p:cNvGrpSpPr/>
          <p:nvPr/>
        </p:nvGrpSpPr>
        <p:grpSpPr>
          <a:xfrm>
            <a:off x="-1183200" y="-298098"/>
            <a:ext cx="11326283" cy="3736548"/>
            <a:chOff x="-1183200" y="-298098"/>
            <a:chExt cx="11326283" cy="3736548"/>
          </a:xfrm>
        </p:grpSpPr>
        <p:grpSp>
          <p:nvGrpSpPr>
            <p:cNvPr id="549" name="Google Shape;549;p60"/>
            <p:cNvGrpSpPr/>
            <p:nvPr/>
          </p:nvGrpSpPr>
          <p:grpSpPr>
            <a:xfrm>
              <a:off x="8430576" y="-298098"/>
              <a:ext cx="1712507" cy="1712507"/>
              <a:chOff x="-4626425" y="-4587625"/>
              <a:chExt cx="7590900" cy="7590900"/>
            </a:xfrm>
          </p:grpSpPr>
          <p:sp>
            <p:nvSpPr>
              <p:cNvPr id="550" name="Google Shape;550;p60"/>
              <p:cNvSpPr/>
              <p:nvPr/>
            </p:nvSpPr>
            <p:spPr>
              <a:xfrm>
                <a:off x="-4626425" y="-4587625"/>
                <a:ext cx="7590900" cy="75909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  <p:sp>
            <p:nvSpPr>
              <p:cNvPr id="551" name="Google Shape;551;p60"/>
              <p:cNvSpPr/>
              <p:nvPr/>
            </p:nvSpPr>
            <p:spPr>
              <a:xfrm>
                <a:off x="-3233075" y="-3194275"/>
                <a:ext cx="4804200" cy="4804200"/>
              </a:xfrm>
              <a:prstGeom prst="ellipse">
                <a:avLst/>
              </a:prstGeom>
              <a:solidFill>
                <a:srgbClr val="4A86E8">
                  <a:alpha val="26580"/>
                </a:srgbClr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</p:grpSp>
        <p:sp>
          <p:nvSpPr>
            <p:cNvPr id="552" name="Google Shape;552;p60"/>
            <p:cNvSpPr/>
            <p:nvPr/>
          </p:nvSpPr>
          <p:spPr>
            <a:xfrm>
              <a:off x="-1183200" y="1705050"/>
              <a:ext cx="1733400" cy="1733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1"/>
          <p:cNvSpPr txBox="1"/>
          <p:nvPr>
            <p:ph hasCustomPrompt="1" type="title"/>
          </p:nvPr>
        </p:nvSpPr>
        <p:spPr>
          <a:xfrm>
            <a:off x="801100" y="577300"/>
            <a:ext cx="3951600" cy="768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55" name="Google Shape;555;p61"/>
          <p:cNvSpPr txBox="1"/>
          <p:nvPr>
            <p:ph idx="1" type="subTitle"/>
          </p:nvPr>
        </p:nvSpPr>
        <p:spPr>
          <a:xfrm>
            <a:off x="801100" y="1422058"/>
            <a:ext cx="3951600" cy="365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6" name="Google Shape;556;p61"/>
          <p:cNvSpPr txBox="1"/>
          <p:nvPr>
            <p:ph hasCustomPrompt="1" idx="2" type="title"/>
          </p:nvPr>
        </p:nvSpPr>
        <p:spPr>
          <a:xfrm>
            <a:off x="801100" y="1966525"/>
            <a:ext cx="3951600" cy="768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57" name="Google Shape;557;p61"/>
          <p:cNvSpPr txBox="1"/>
          <p:nvPr>
            <p:ph idx="3" type="subTitle"/>
          </p:nvPr>
        </p:nvSpPr>
        <p:spPr>
          <a:xfrm>
            <a:off x="801100" y="2811283"/>
            <a:ext cx="3951600" cy="365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8" name="Google Shape;558;p61"/>
          <p:cNvSpPr txBox="1"/>
          <p:nvPr>
            <p:ph hasCustomPrompt="1" idx="4" type="title"/>
          </p:nvPr>
        </p:nvSpPr>
        <p:spPr>
          <a:xfrm>
            <a:off x="801100" y="3355750"/>
            <a:ext cx="3951600" cy="768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59" name="Google Shape;559;p61"/>
          <p:cNvSpPr txBox="1"/>
          <p:nvPr>
            <p:ph idx="5" type="subTitle"/>
          </p:nvPr>
        </p:nvSpPr>
        <p:spPr>
          <a:xfrm>
            <a:off x="801100" y="4200508"/>
            <a:ext cx="3951600" cy="365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560" name="Google Shape;560;p61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561" name="Google Shape;561;p61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2" name="Google Shape;562;p61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63" name="Google Shape;563;p61"/>
          <p:cNvSpPr/>
          <p:nvPr/>
        </p:nvSpPr>
        <p:spPr>
          <a:xfrm>
            <a:off x="-412375" y="-241525"/>
            <a:ext cx="1125600" cy="1125600"/>
          </a:xfrm>
          <a:prstGeom prst="ellipse">
            <a:avLst/>
          </a:prstGeom>
          <a:solidFill>
            <a:srgbClr val="4A86E8">
              <a:alpha val="2658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2"/>
          <p:cNvSpPr txBox="1"/>
          <p:nvPr>
            <p:ph type="title"/>
          </p:nvPr>
        </p:nvSpPr>
        <p:spPr>
          <a:xfrm>
            <a:off x="2277375" y="675400"/>
            <a:ext cx="4589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566" name="Google Shape;566;p62"/>
          <p:cNvSpPr txBox="1"/>
          <p:nvPr>
            <p:ph idx="1" type="subTitle"/>
          </p:nvPr>
        </p:nvSpPr>
        <p:spPr>
          <a:xfrm>
            <a:off x="2277350" y="1766125"/>
            <a:ext cx="45891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67" name="Google Shape;567;p62"/>
          <p:cNvSpPr txBox="1"/>
          <p:nvPr/>
        </p:nvSpPr>
        <p:spPr>
          <a:xfrm>
            <a:off x="2277379" y="3459550"/>
            <a:ext cx="45891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b="1" lang="en" sz="1100" u="sng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and includes icons by </a:t>
            </a:r>
            <a:r>
              <a:rPr b="1" lang="en" sz="1100" u="sng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and infographics &amp; images by </a:t>
            </a:r>
            <a:r>
              <a:rPr b="1" lang="en" sz="1100" u="sng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100" u="sng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1" sz="1100" u="sng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568" name="Google Shape;568;p62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569" name="Google Shape;569;p62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0" name="Google Shape;570;p62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71" name="Google Shape;571;p62"/>
          <p:cNvSpPr/>
          <p:nvPr/>
        </p:nvSpPr>
        <p:spPr>
          <a:xfrm>
            <a:off x="7774000" y="3081275"/>
            <a:ext cx="2414100" cy="24141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" name="Google Shape;573;p63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574" name="Google Shape;574;p63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5" name="Google Shape;575;p63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76" name="Google Shape;576;p63"/>
          <p:cNvGrpSpPr/>
          <p:nvPr/>
        </p:nvGrpSpPr>
        <p:grpSpPr>
          <a:xfrm>
            <a:off x="-1219601" y="-5901128"/>
            <a:ext cx="10952126" cy="11505578"/>
            <a:chOff x="-1219601" y="-5901128"/>
            <a:chExt cx="10952126" cy="11505578"/>
          </a:xfrm>
        </p:grpSpPr>
        <p:grpSp>
          <p:nvGrpSpPr>
            <p:cNvPr id="577" name="Google Shape;577;p63"/>
            <p:cNvGrpSpPr/>
            <p:nvPr/>
          </p:nvGrpSpPr>
          <p:grpSpPr>
            <a:xfrm>
              <a:off x="-1219601" y="-5901128"/>
              <a:ext cx="7370005" cy="7370005"/>
              <a:chOff x="-4626425" y="-4587625"/>
              <a:chExt cx="7590900" cy="7590900"/>
            </a:xfrm>
          </p:grpSpPr>
          <p:sp>
            <p:nvSpPr>
              <p:cNvPr id="578" name="Google Shape;578;p63"/>
              <p:cNvSpPr/>
              <p:nvPr/>
            </p:nvSpPr>
            <p:spPr>
              <a:xfrm>
                <a:off x="-4626425" y="-4587625"/>
                <a:ext cx="7590900" cy="75909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  <p:sp>
            <p:nvSpPr>
              <p:cNvPr id="579" name="Google Shape;579;p63"/>
              <p:cNvSpPr/>
              <p:nvPr/>
            </p:nvSpPr>
            <p:spPr>
              <a:xfrm>
                <a:off x="-3233075" y="-3194275"/>
                <a:ext cx="4804200" cy="4804200"/>
              </a:xfrm>
              <a:prstGeom prst="ellipse">
                <a:avLst/>
              </a:prstGeom>
              <a:solidFill>
                <a:srgbClr val="4A86E8">
                  <a:alpha val="26580"/>
                </a:srgbClr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</p:grpSp>
        <p:sp>
          <p:nvSpPr>
            <p:cNvPr id="580" name="Google Shape;580;p63"/>
            <p:cNvSpPr/>
            <p:nvPr/>
          </p:nvSpPr>
          <p:spPr>
            <a:xfrm>
              <a:off x="7318425" y="3190350"/>
              <a:ext cx="2414100" cy="24141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2" name="Google Shape;582;p64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583" name="Google Shape;583;p64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4" name="Google Shape;584;p64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85" name="Google Shape;585;p64"/>
          <p:cNvGrpSpPr/>
          <p:nvPr/>
        </p:nvGrpSpPr>
        <p:grpSpPr>
          <a:xfrm>
            <a:off x="-1074506" y="-5348975"/>
            <a:ext cx="14462681" cy="11533138"/>
            <a:chOff x="-1074506" y="-5348975"/>
            <a:chExt cx="14462681" cy="11533138"/>
          </a:xfrm>
        </p:grpSpPr>
        <p:grpSp>
          <p:nvGrpSpPr>
            <p:cNvPr id="586" name="Google Shape;586;p64"/>
            <p:cNvGrpSpPr/>
            <p:nvPr/>
          </p:nvGrpSpPr>
          <p:grpSpPr>
            <a:xfrm>
              <a:off x="-1074506" y="3681443"/>
              <a:ext cx="2502720" cy="2502720"/>
              <a:chOff x="-4626425" y="-4587625"/>
              <a:chExt cx="7590900" cy="7590900"/>
            </a:xfrm>
          </p:grpSpPr>
          <p:sp>
            <p:nvSpPr>
              <p:cNvPr id="587" name="Google Shape;587;p64"/>
              <p:cNvSpPr/>
              <p:nvPr/>
            </p:nvSpPr>
            <p:spPr>
              <a:xfrm>
                <a:off x="-4626425" y="-4587625"/>
                <a:ext cx="7590900" cy="75909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  <p:sp>
            <p:nvSpPr>
              <p:cNvPr id="588" name="Google Shape;588;p64"/>
              <p:cNvSpPr/>
              <p:nvPr/>
            </p:nvSpPr>
            <p:spPr>
              <a:xfrm>
                <a:off x="-3233075" y="-3194275"/>
                <a:ext cx="4804200" cy="4804200"/>
              </a:xfrm>
              <a:prstGeom prst="ellipse">
                <a:avLst/>
              </a:prstGeom>
              <a:solidFill>
                <a:srgbClr val="4A86E8">
                  <a:alpha val="26580"/>
                </a:srgbClr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</p:grpSp>
        <p:sp>
          <p:nvSpPr>
            <p:cNvPr id="589" name="Google Shape;589;p64"/>
            <p:cNvSpPr/>
            <p:nvPr/>
          </p:nvSpPr>
          <p:spPr>
            <a:xfrm>
              <a:off x="6062175" y="-5348975"/>
              <a:ext cx="7326000" cy="7326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theme" Target="../theme/theme3.xml"/><Relationship Id="rId25" Type="http://schemas.openxmlformats.org/officeDocument/2006/relationships/slideLayout" Target="../slideLayouts/slideLayout36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6.xml"/><Relationship Id="rId22" Type="http://schemas.openxmlformats.org/officeDocument/2006/relationships/slideLayout" Target="../slideLayouts/slideLayout58.xml"/><Relationship Id="rId21" Type="http://schemas.openxmlformats.org/officeDocument/2006/relationships/slideLayout" Target="../slideLayouts/slideLayout57.xml"/><Relationship Id="rId24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59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26" Type="http://schemas.openxmlformats.org/officeDocument/2006/relationships/theme" Target="../theme/theme4.xml"/><Relationship Id="rId25" Type="http://schemas.openxmlformats.org/officeDocument/2006/relationships/slideLayout" Target="../slideLayouts/slideLayout61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52.xml"/><Relationship Id="rId19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sap"/>
              <a:buNone/>
              <a:defRPr sz="26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048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○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048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■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048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048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○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048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■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048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048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○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048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■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9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sap"/>
              <a:buNone/>
              <a:defRPr sz="26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/>
        </p:txBody>
      </p:sp>
      <p:sp>
        <p:nvSpPr>
          <p:cNvPr id="322" name="Google Shape;322;p39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048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○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048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■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048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048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○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048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■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048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048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○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048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■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  <p:sldLayoutId id="2147483704" r:id="rId21"/>
    <p:sldLayoutId id="2147483705" r:id="rId22"/>
    <p:sldLayoutId id="2147483706" r:id="rId23"/>
    <p:sldLayoutId id="2147483707" r:id="rId24"/>
    <p:sldLayoutId id="2147483708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1.png"/><Relationship Id="rId6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5.png"/><Relationship Id="rId5" Type="http://schemas.openxmlformats.org/officeDocument/2006/relationships/image" Target="../media/image9.png"/><Relationship Id="rId6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drive.google.com/file/d/11JzZHFRuaQJHl1MKwiOb8bAKxxotHdlM/view" TargetMode="External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jpg"/><Relationship Id="rId5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65"/>
          <p:cNvSpPr txBox="1"/>
          <p:nvPr>
            <p:ph idx="1" type="subTitle"/>
          </p:nvPr>
        </p:nvSpPr>
        <p:spPr>
          <a:xfrm>
            <a:off x="2556750" y="3700825"/>
            <a:ext cx="4030500" cy="97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INFSCI 1430: User Experience Engineering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Fall 2024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AJSKL: Adeel Piracha, Jenny Wang, Sharif Dahdaleh, Kaden Jackson, Lexi Shainoff</a:t>
            </a:r>
            <a:endParaRPr/>
          </a:p>
        </p:txBody>
      </p:sp>
      <p:sp>
        <p:nvSpPr>
          <p:cNvPr id="595" name="Google Shape;595;p65"/>
          <p:cNvSpPr txBox="1"/>
          <p:nvPr>
            <p:ph type="ctrTitle"/>
          </p:nvPr>
        </p:nvSpPr>
        <p:spPr>
          <a:xfrm>
            <a:off x="277050" y="1167925"/>
            <a:ext cx="8490000" cy="229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Redesigning Pittsburgh’s Bus Stop Signs and Transit App</a:t>
            </a:r>
            <a:endParaRPr/>
          </a:p>
        </p:txBody>
      </p:sp>
      <p:grpSp>
        <p:nvGrpSpPr>
          <p:cNvPr id="596" name="Google Shape;596;p65"/>
          <p:cNvGrpSpPr/>
          <p:nvPr/>
        </p:nvGrpSpPr>
        <p:grpSpPr>
          <a:xfrm>
            <a:off x="-4626425" y="-4587625"/>
            <a:ext cx="7590900" cy="7590900"/>
            <a:chOff x="-4626425" y="-4587625"/>
            <a:chExt cx="7590900" cy="7590900"/>
          </a:xfrm>
        </p:grpSpPr>
        <p:sp>
          <p:nvSpPr>
            <p:cNvPr id="597" name="Google Shape;597;p65"/>
            <p:cNvSpPr/>
            <p:nvPr/>
          </p:nvSpPr>
          <p:spPr>
            <a:xfrm>
              <a:off x="-4626425" y="-4587625"/>
              <a:ext cx="7590900" cy="7590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598" name="Google Shape;598;p65"/>
            <p:cNvSpPr/>
            <p:nvPr/>
          </p:nvSpPr>
          <p:spPr>
            <a:xfrm>
              <a:off x="-3233075" y="-3194275"/>
              <a:ext cx="4804200" cy="4804200"/>
            </a:xfrm>
            <a:prstGeom prst="ellipse">
              <a:avLst/>
            </a:prstGeom>
            <a:solidFill>
              <a:srgbClr val="4A86E8">
                <a:alpha val="26580"/>
              </a:srgbClr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  <p:pic>
        <p:nvPicPr>
          <p:cNvPr id="599" name="Google Shape;599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9100" y="-67050"/>
            <a:ext cx="3765901" cy="268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74"/>
          <p:cNvSpPr txBox="1"/>
          <p:nvPr>
            <p:ph type="title"/>
          </p:nvPr>
        </p:nvSpPr>
        <p:spPr>
          <a:xfrm>
            <a:off x="720000" y="355925"/>
            <a:ext cx="7704000" cy="610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Design Justification</a:t>
            </a:r>
            <a:endParaRPr sz="3000"/>
          </a:p>
        </p:txBody>
      </p:sp>
      <p:sp>
        <p:nvSpPr>
          <p:cNvPr id="687" name="Google Shape;687;p74"/>
          <p:cNvSpPr txBox="1"/>
          <p:nvPr>
            <p:ph idx="1" type="subTitle"/>
          </p:nvPr>
        </p:nvSpPr>
        <p:spPr>
          <a:xfrm>
            <a:off x="554400" y="1011275"/>
            <a:ext cx="7998600" cy="36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 sz="2000"/>
              <a:t>Favorite Locations Feature</a:t>
            </a:r>
            <a:endParaRPr sz="20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Users can save frequently visited locations for quick access on the home screen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Reduces time and enhances </a:t>
            </a:r>
            <a:r>
              <a:rPr lang="en" sz="1500"/>
              <a:t>conveniences</a:t>
            </a:r>
            <a:r>
              <a:rPr lang="en" sz="1500"/>
              <a:t> for users with regular travel patterns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 sz="2000"/>
              <a:t>Route Optimization Tool</a:t>
            </a:r>
            <a:endParaRPr sz="20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Interactive route planner with options to filter by time, cost, and mode of transport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Helps users plan efficiently, meeting their desire for personalization and integration of multiple modes of transportation.</a:t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75"/>
          <p:cNvSpPr txBox="1"/>
          <p:nvPr>
            <p:ph type="title"/>
          </p:nvPr>
        </p:nvSpPr>
        <p:spPr>
          <a:xfrm>
            <a:off x="720000" y="375050"/>
            <a:ext cx="7704000" cy="749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User Testing Results</a:t>
            </a:r>
            <a:endParaRPr sz="3000"/>
          </a:p>
        </p:txBody>
      </p:sp>
      <p:sp>
        <p:nvSpPr>
          <p:cNvPr id="693" name="Google Shape;693;p75"/>
          <p:cNvSpPr txBox="1"/>
          <p:nvPr>
            <p:ph idx="1" type="subTitle"/>
          </p:nvPr>
        </p:nvSpPr>
        <p:spPr>
          <a:xfrm>
            <a:off x="544050" y="789275"/>
            <a:ext cx="8523900" cy="36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 sz="2000"/>
              <a:t>Overview of Testing Protocol</a:t>
            </a:r>
            <a:endParaRPr sz="20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Conducted usability test using a prototype of NexusStop (Transit)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Participants completed key tasks navigating routes and purchasing tickets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 sz="2000"/>
              <a:t>Participant Demographics</a:t>
            </a:r>
            <a:endParaRPr sz="20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2x 5 participants (age range: 20 - 22 years old)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About 50% were occasional or frequent users)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 sz="2000"/>
              <a:t>Key Findings</a:t>
            </a:r>
            <a:endParaRPr sz="20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Positive Feedback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User appreciated the simple navigation bar, live updates, and settings page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Areas for Improvement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Cluttered on some areas, some users requester a clearer route summary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Back buttons</a:t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76"/>
          <p:cNvSpPr txBox="1"/>
          <p:nvPr>
            <p:ph type="title"/>
          </p:nvPr>
        </p:nvSpPr>
        <p:spPr>
          <a:xfrm>
            <a:off x="720000" y="407675"/>
            <a:ext cx="7704000" cy="6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Design Improvements</a:t>
            </a:r>
            <a:endParaRPr/>
          </a:p>
        </p:txBody>
      </p:sp>
      <p:sp>
        <p:nvSpPr>
          <p:cNvPr id="699" name="Google Shape;699;p76"/>
          <p:cNvSpPr txBox="1"/>
          <p:nvPr>
            <p:ph idx="1" type="subTitle"/>
          </p:nvPr>
        </p:nvSpPr>
        <p:spPr>
          <a:xfrm>
            <a:off x="544050" y="941675"/>
            <a:ext cx="8523900" cy="36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 sz="2000"/>
              <a:t>Remove Clutter</a:t>
            </a:r>
            <a:endParaRPr sz="20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Simplifying</a:t>
            </a:r>
            <a:r>
              <a:rPr lang="en" sz="1500"/>
              <a:t> text and removing </a:t>
            </a:r>
            <a:r>
              <a:rPr lang="en" sz="1500"/>
              <a:t>redundant</a:t>
            </a:r>
            <a:r>
              <a:rPr lang="en" sz="1500"/>
              <a:t> information. </a:t>
            </a:r>
            <a:r>
              <a:rPr lang="en" sz="1500"/>
              <a:t>For example: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Removing the addresses from the home page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Making the information clearer on the nearby lines page</a:t>
            </a:r>
            <a:br>
              <a:rPr lang="en" sz="1500"/>
            </a:br>
            <a:endParaRPr sz="15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Standardized background color </a:t>
            </a:r>
            <a:endParaRPr sz="20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Some screens were grey while others were white</a:t>
            </a:r>
            <a:br>
              <a:rPr lang="en" sz="1500"/>
            </a:br>
            <a:endParaRPr sz="15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Added Map to nearby line page</a:t>
            </a:r>
            <a:endParaRPr sz="20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This allowed for information to be displayed more effectively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This also meant we can add the line’s info on the map similar to the Transit app</a:t>
            </a:r>
            <a:br>
              <a:rPr lang="en" sz="1500"/>
            </a:br>
            <a:endParaRPr sz="15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General improvements to </a:t>
            </a:r>
            <a:r>
              <a:rPr lang="en" sz="2000"/>
              <a:t>readability</a:t>
            </a:r>
            <a:r>
              <a:rPr lang="en" sz="2000"/>
              <a:t> and user-experience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4" name="Google Shape;704;p77"/>
          <p:cNvGrpSpPr/>
          <p:nvPr/>
        </p:nvGrpSpPr>
        <p:grpSpPr>
          <a:xfrm>
            <a:off x="-4520847" y="2102551"/>
            <a:ext cx="6855342" cy="6855342"/>
            <a:chOff x="-4626425" y="-4587625"/>
            <a:chExt cx="7590900" cy="7590900"/>
          </a:xfrm>
        </p:grpSpPr>
        <p:sp>
          <p:nvSpPr>
            <p:cNvPr id="705" name="Google Shape;705;p77"/>
            <p:cNvSpPr/>
            <p:nvPr/>
          </p:nvSpPr>
          <p:spPr>
            <a:xfrm>
              <a:off x="-4626425" y="-4587625"/>
              <a:ext cx="7590900" cy="7590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706" name="Google Shape;706;p77"/>
            <p:cNvSpPr/>
            <p:nvPr/>
          </p:nvSpPr>
          <p:spPr>
            <a:xfrm>
              <a:off x="-3233075" y="-3194275"/>
              <a:ext cx="4804200" cy="4804200"/>
            </a:xfrm>
            <a:prstGeom prst="ellipse">
              <a:avLst/>
            </a:prstGeom>
            <a:solidFill>
              <a:srgbClr val="4A86E8">
                <a:alpha val="26580"/>
              </a:srgbClr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  <p:cxnSp>
        <p:nvCxnSpPr>
          <p:cNvPr id="707" name="Google Shape;707;p77"/>
          <p:cNvCxnSpPr/>
          <p:nvPr/>
        </p:nvCxnSpPr>
        <p:spPr>
          <a:xfrm rot="10800000">
            <a:off x="-303150" y="1195450"/>
            <a:ext cx="9763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8" name="Google Shape;708;p77"/>
          <p:cNvSpPr txBox="1"/>
          <p:nvPr>
            <p:ph type="title"/>
          </p:nvPr>
        </p:nvSpPr>
        <p:spPr>
          <a:xfrm>
            <a:off x="1965575" y="2102350"/>
            <a:ext cx="5212800" cy="172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Iteration #2</a:t>
            </a:r>
            <a:endParaRPr/>
          </a:p>
        </p:txBody>
      </p:sp>
      <p:sp>
        <p:nvSpPr>
          <p:cNvPr id="709" name="Google Shape;709;p77"/>
          <p:cNvSpPr txBox="1"/>
          <p:nvPr>
            <p:ph idx="2" type="title"/>
          </p:nvPr>
        </p:nvSpPr>
        <p:spPr>
          <a:xfrm>
            <a:off x="3950400" y="652152"/>
            <a:ext cx="1243200" cy="10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78"/>
          <p:cNvSpPr txBox="1"/>
          <p:nvPr>
            <p:ph type="title"/>
          </p:nvPr>
        </p:nvSpPr>
        <p:spPr>
          <a:xfrm>
            <a:off x="720000" y="407675"/>
            <a:ext cx="7704000" cy="610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Wireframes</a:t>
            </a:r>
            <a:endParaRPr sz="3000"/>
          </a:p>
        </p:txBody>
      </p:sp>
      <p:pic>
        <p:nvPicPr>
          <p:cNvPr id="715" name="Google Shape;715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028" y="950400"/>
            <a:ext cx="1732475" cy="3856001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16" name="Google Shape;716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8775" y="950403"/>
            <a:ext cx="1732475" cy="385598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17" name="Google Shape;717;p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7163" y="950425"/>
            <a:ext cx="1732475" cy="3855962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18" name="Google Shape;718;p7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15025" y="950400"/>
            <a:ext cx="1732475" cy="3856001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79"/>
          <p:cNvSpPr txBox="1"/>
          <p:nvPr>
            <p:ph type="title"/>
          </p:nvPr>
        </p:nvSpPr>
        <p:spPr>
          <a:xfrm>
            <a:off x="720000" y="407675"/>
            <a:ext cx="7704000" cy="610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Wireframes</a:t>
            </a:r>
            <a:endParaRPr sz="3000"/>
          </a:p>
        </p:txBody>
      </p:sp>
      <p:pic>
        <p:nvPicPr>
          <p:cNvPr id="724" name="Google Shape;724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028" y="950404"/>
            <a:ext cx="1732475" cy="3855983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25" name="Google Shape;725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8775" y="950413"/>
            <a:ext cx="1732475" cy="385598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26" name="Google Shape;726;p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5525" y="950400"/>
            <a:ext cx="1732475" cy="385598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27" name="Google Shape;727;p7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15025" y="950400"/>
            <a:ext cx="1732475" cy="385598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80"/>
          <p:cNvSpPr txBox="1"/>
          <p:nvPr>
            <p:ph type="title"/>
          </p:nvPr>
        </p:nvSpPr>
        <p:spPr>
          <a:xfrm>
            <a:off x="720000" y="375050"/>
            <a:ext cx="7704000" cy="749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Design Justification</a:t>
            </a:r>
            <a:endParaRPr sz="3000"/>
          </a:p>
        </p:txBody>
      </p:sp>
      <p:sp>
        <p:nvSpPr>
          <p:cNvPr id="733" name="Google Shape;733;p80"/>
          <p:cNvSpPr txBox="1"/>
          <p:nvPr>
            <p:ph idx="1" type="subTitle"/>
          </p:nvPr>
        </p:nvSpPr>
        <p:spPr>
          <a:xfrm>
            <a:off x="554400" y="1011275"/>
            <a:ext cx="7998600" cy="36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 sz="2000"/>
              <a:t>Seamless Transition</a:t>
            </a:r>
            <a:endParaRPr sz="20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Wanted to keep as much of our original design as possible while translating to Android Studio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Make visuals pop out and not be cluttered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Make the flow between screens clear and not confusing for users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 sz="2000"/>
              <a:t>Make Screens more Uniform in Design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Keep Green and White and don’t get “fancier”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81"/>
          <p:cNvSpPr txBox="1"/>
          <p:nvPr>
            <p:ph type="title"/>
          </p:nvPr>
        </p:nvSpPr>
        <p:spPr>
          <a:xfrm>
            <a:off x="720000" y="375050"/>
            <a:ext cx="7704000" cy="749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User Testing Results</a:t>
            </a:r>
            <a:endParaRPr sz="3000"/>
          </a:p>
        </p:txBody>
      </p:sp>
      <p:sp>
        <p:nvSpPr>
          <p:cNvPr id="739" name="Google Shape;739;p81"/>
          <p:cNvSpPr txBox="1"/>
          <p:nvPr>
            <p:ph idx="1" type="subTitle"/>
          </p:nvPr>
        </p:nvSpPr>
        <p:spPr>
          <a:xfrm>
            <a:off x="554400" y="1011275"/>
            <a:ext cx="7998600" cy="36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 sz="2000"/>
              <a:t>Simplify Design</a:t>
            </a:r>
            <a:endParaRPr sz="20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Remove unnecessary icons on settings page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Make icons and components larger for visibility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Have clearer mechanisms for interactive features of the app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 sz="2000"/>
              <a:t>More Clear Flow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Link a page of prior tickets to tickets page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Make Inbound vs Outbound more clear on the Nearby Lines screen</a:t>
            </a:r>
            <a:endParaRPr sz="15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 sz="2000"/>
              <a:t>Make Accessibility Options more Prominent</a:t>
            </a:r>
            <a:endParaRPr sz="1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82"/>
          <p:cNvSpPr txBox="1"/>
          <p:nvPr>
            <p:ph type="title"/>
          </p:nvPr>
        </p:nvSpPr>
        <p:spPr>
          <a:xfrm>
            <a:off x="720000" y="375050"/>
            <a:ext cx="7704000" cy="749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Final Design Improvements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745" name="Google Shape;745;p82" title="2024-12-09 17-12-37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0024" y="816463"/>
            <a:ext cx="4883950" cy="366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83"/>
          <p:cNvSpPr txBox="1"/>
          <p:nvPr>
            <p:ph idx="1" type="subTitle"/>
          </p:nvPr>
        </p:nvSpPr>
        <p:spPr>
          <a:xfrm>
            <a:off x="746400" y="898200"/>
            <a:ext cx="7651200" cy="33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 1 </a:t>
            </a:r>
            <a:r>
              <a:rPr lang="en"/>
              <a:t>Challenges: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Getting all of the information we wanted to display and show off into a minimal amount of screens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Creating a design that preserves the strengths of Transit’s design without completely </a:t>
            </a:r>
            <a:r>
              <a:rPr lang="en"/>
              <a:t>redefining</a:t>
            </a:r>
            <a:r>
              <a:rPr lang="en"/>
              <a:t> it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Lessons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Make design less cluttered + simplify the visual display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Make the flow easy for users to navigate through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 2 Challenges: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Getting Android Studio and Flutter to work and translating our design from Figma frames to code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Integrate the .json schedule and Google Maps API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Lessons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Increase prominence of accessibility options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Improved clarity for inbound/outbound toggles.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Reflections: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Importance of good communication and delegating tasks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Key lessons for future UX projects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Iterate on ideas to see what can be improved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Importance of incorporating user feedback when going through design</a:t>
            </a:r>
            <a:endParaRPr/>
          </a:p>
        </p:txBody>
      </p:sp>
      <p:sp>
        <p:nvSpPr>
          <p:cNvPr id="751" name="Google Shape;751;p83"/>
          <p:cNvSpPr txBox="1"/>
          <p:nvPr>
            <p:ph type="title"/>
          </p:nvPr>
        </p:nvSpPr>
        <p:spPr>
          <a:xfrm>
            <a:off x="720000" y="331550"/>
            <a:ext cx="7704000" cy="610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Lessons Learned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66"/>
          <p:cNvSpPr txBox="1"/>
          <p:nvPr>
            <p:ph idx="1" type="subTitle"/>
          </p:nvPr>
        </p:nvSpPr>
        <p:spPr>
          <a:xfrm>
            <a:off x="596725" y="952025"/>
            <a:ext cx="7651200" cy="36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 sz="2000"/>
              <a:t>Problem statement </a:t>
            </a:r>
            <a:endParaRPr sz="20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Navigating public transportation is confusing and inefficient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Commuters face missed connections, delays, and a lack of reliable information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M</a:t>
            </a:r>
            <a:r>
              <a:rPr lang="en" sz="2000"/>
              <a:t>otivation</a:t>
            </a:r>
            <a:endParaRPr sz="20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Growing need for smarter transit solutions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NexusTrip simplifies public transport, improving accessibility, </a:t>
            </a:r>
            <a:br>
              <a:rPr lang="en" sz="1500"/>
            </a:br>
            <a:r>
              <a:rPr lang="en" sz="1500"/>
              <a:t>and efficiency</a:t>
            </a:r>
            <a:endParaRPr sz="15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 sz="2000"/>
              <a:t>Scope and objectives of the project</a:t>
            </a:r>
            <a:endParaRPr sz="20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Real-time transit updates, integrated transport services (buses, </a:t>
            </a:r>
            <a:br>
              <a:rPr lang="en" sz="1500"/>
            </a:br>
            <a:r>
              <a:rPr lang="en" sz="1500"/>
              <a:t>trains, bike-share), optimized routes based on user needs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Encourage sustainable travel through better transit solutions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Improve accessibility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605" name="Google Shape;605;p66"/>
          <p:cNvSpPr txBox="1"/>
          <p:nvPr>
            <p:ph type="title"/>
          </p:nvPr>
        </p:nvSpPr>
        <p:spPr>
          <a:xfrm>
            <a:off x="720000" y="341825"/>
            <a:ext cx="7704000" cy="610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Introduction</a:t>
            </a:r>
            <a:endParaRPr sz="3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84"/>
          <p:cNvSpPr txBox="1"/>
          <p:nvPr>
            <p:ph idx="1" type="subTitle"/>
          </p:nvPr>
        </p:nvSpPr>
        <p:spPr>
          <a:xfrm>
            <a:off x="772650" y="1017875"/>
            <a:ext cx="7651200" cy="33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How the redesign addresses the problem statement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The Redesign tackles common frustrations like unclear routes and options, outdated info, confusing and cluttered interfaces in a more user friendly application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Final Impact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NexusTrip makes public transportation easier to use by improving accessibility and </a:t>
            </a:r>
            <a:r>
              <a:rPr lang="en" sz="1600"/>
              <a:t>simplifying</a:t>
            </a:r>
            <a:r>
              <a:rPr lang="en" sz="1600"/>
              <a:t> the experience of using an app for aide.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Recommendations for Future Work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Get Google Maps API fully working for app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Integrate bus_schedule.json file into routes and bus lines information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Expand design to include extra </a:t>
            </a:r>
            <a:r>
              <a:rPr lang="en" sz="1600"/>
              <a:t>needed</a:t>
            </a:r>
            <a:r>
              <a:rPr lang="en" sz="1600"/>
              <a:t> screens and features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757" name="Google Shape;757;p84"/>
          <p:cNvSpPr txBox="1"/>
          <p:nvPr>
            <p:ph type="title"/>
          </p:nvPr>
        </p:nvSpPr>
        <p:spPr>
          <a:xfrm>
            <a:off x="720000" y="407675"/>
            <a:ext cx="7704000" cy="610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Conclusion</a:t>
            </a:r>
            <a:endParaRPr sz="3000"/>
          </a:p>
        </p:txBody>
      </p:sp>
      <p:pic>
        <p:nvPicPr>
          <p:cNvPr id="758" name="Google Shape;758;p84"/>
          <p:cNvPicPr preferRelativeResize="0"/>
          <p:nvPr/>
        </p:nvPicPr>
        <p:blipFill rotWithShape="1">
          <a:blip r:embed="rId3">
            <a:alphaModFix/>
          </a:blip>
          <a:srcRect b="21652" l="28800" r="29931" t="16763"/>
          <a:stretch/>
        </p:blipFill>
        <p:spPr>
          <a:xfrm>
            <a:off x="7190050" y="287075"/>
            <a:ext cx="989550" cy="105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85"/>
          <p:cNvSpPr txBox="1"/>
          <p:nvPr>
            <p:ph idx="1" type="subTitle"/>
          </p:nvPr>
        </p:nvSpPr>
        <p:spPr>
          <a:xfrm>
            <a:off x="2353350" y="2330175"/>
            <a:ext cx="4437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  <p:sp>
        <p:nvSpPr>
          <p:cNvPr id="764" name="Google Shape;764;p85"/>
          <p:cNvSpPr txBox="1"/>
          <p:nvPr>
            <p:ph type="title"/>
          </p:nvPr>
        </p:nvSpPr>
        <p:spPr>
          <a:xfrm>
            <a:off x="2353350" y="950775"/>
            <a:ext cx="4437300" cy="130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67"/>
          <p:cNvSpPr txBox="1"/>
          <p:nvPr>
            <p:ph idx="1" type="subTitle"/>
          </p:nvPr>
        </p:nvSpPr>
        <p:spPr>
          <a:xfrm>
            <a:off x="772650" y="941675"/>
            <a:ext cx="7651200" cy="36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 sz="1500"/>
              <a:t>Maps integration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Where To? Search bar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Bus tracking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Ticket purchasing 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Route options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Overall a mostly easy-to-use UI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611" name="Google Shape;611;p67"/>
          <p:cNvSpPr txBox="1"/>
          <p:nvPr>
            <p:ph type="title"/>
          </p:nvPr>
        </p:nvSpPr>
        <p:spPr>
          <a:xfrm>
            <a:off x="720000" y="407675"/>
            <a:ext cx="7704000" cy="610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Transit Base Features</a:t>
            </a:r>
            <a:endParaRPr sz="3000"/>
          </a:p>
        </p:txBody>
      </p:sp>
      <p:pic>
        <p:nvPicPr>
          <p:cNvPr id="612" name="Google Shape;612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3863" y="1500175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68"/>
          <p:cNvSpPr txBox="1"/>
          <p:nvPr>
            <p:ph idx="2" type="subTitle"/>
          </p:nvPr>
        </p:nvSpPr>
        <p:spPr>
          <a:xfrm>
            <a:off x="-81750" y="1803825"/>
            <a:ext cx="2829300" cy="30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Number of Downloads: 10+ million on Google Play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User Ratings: 4.9 stars on the App Store, 4.8 stars on Google Play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Advertised as an app offering "All Live Transit."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Provides live tracking of bus, subway, and train times.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Includes public walking, bike, and scooter routes.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Specific bus stop information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68"/>
          <p:cNvSpPr txBox="1"/>
          <p:nvPr>
            <p:ph idx="3" type="subTitle"/>
          </p:nvPr>
        </p:nvSpPr>
        <p:spPr>
          <a:xfrm>
            <a:off x="2814925" y="1803825"/>
            <a:ext cx="2680500" cy="28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100+ million on Google Play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User Ratings: 4.6 stars on the App Store, 4.1 stars on Google Play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Tracks all live transit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Main features include “Directions”, “Stations”, and “Lines”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Main issue was too many ads, especially full screen ads.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68"/>
          <p:cNvSpPr txBox="1"/>
          <p:nvPr>
            <p:ph idx="4" type="subTitle"/>
          </p:nvPr>
        </p:nvSpPr>
        <p:spPr>
          <a:xfrm>
            <a:off x="5562800" y="1921200"/>
            <a:ext cx="3613200" cy="23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App Store Only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User Ratings: 4.4 Stars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Designed specifically for tracking Pittsburgh bus routes.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Target Audience - Residents of Pittsburgh who use public transport regularly.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Tracks specific buses and/or stops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Very unfriendly user interface </a:t>
            </a:r>
            <a:endParaRPr/>
          </a:p>
        </p:txBody>
      </p:sp>
      <p:sp>
        <p:nvSpPr>
          <p:cNvPr id="620" name="Google Shape;620;p68"/>
          <p:cNvSpPr txBox="1"/>
          <p:nvPr>
            <p:ph idx="6" type="subTitle"/>
          </p:nvPr>
        </p:nvSpPr>
        <p:spPr>
          <a:xfrm>
            <a:off x="2249275" y="1632025"/>
            <a:ext cx="38118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Moovit</a:t>
            </a:r>
            <a:endParaRPr/>
          </a:p>
        </p:txBody>
      </p:sp>
      <p:sp>
        <p:nvSpPr>
          <p:cNvPr id="621" name="Google Shape;621;p68"/>
          <p:cNvSpPr txBox="1"/>
          <p:nvPr>
            <p:ph idx="7" type="subTitle"/>
          </p:nvPr>
        </p:nvSpPr>
        <p:spPr>
          <a:xfrm>
            <a:off x="5400" y="1544100"/>
            <a:ext cx="21987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Citymapper</a:t>
            </a:r>
            <a:endParaRPr/>
          </a:p>
        </p:txBody>
      </p:sp>
      <p:sp>
        <p:nvSpPr>
          <p:cNvPr id="622" name="Google Shape;622;p68"/>
          <p:cNvSpPr txBox="1"/>
          <p:nvPr>
            <p:ph idx="8" type="subTitle"/>
          </p:nvPr>
        </p:nvSpPr>
        <p:spPr>
          <a:xfrm>
            <a:off x="5364162" y="1544100"/>
            <a:ext cx="38118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Pittsburgh Bus Tracker</a:t>
            </a:r>
            <a:endParaRPr/>
          </a:p>
        </p:txBody>
      </p:sp>
      <p:sp>
        <p:nvSpPr>
          <p:cNvPr id="623" name="Google Shape;623;p68"/>
          <p:cNvSpPr txBox="1"/>
          <p:nvPr>
            <p:ph type="title"/>
          </p:nvPr>
        </p:nvSpPr>
        <p:spPr>
          <a:xfrm>
            <a:off x="720000" y="330200"/>
            <a:ext cx="7704000" cy="6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Competitive Landscape Analysis</a:t>
            </a:r>
            <a:endParaRPr/>
          </a:p>
        </p:txBody>
      </p:sp>
      <p:sp>
        <p:nvSpPr>
          <p:cNvPr id="624" name="Google Shape;624;p68"/>
          <p:cNvSpPr/>
          <p:nvPr/>
        </p:nvSpPr>
        <p:spPr>
          <a:xfrm>
            <a:off x="3935113" y="1066150"/>
            <a:ext cx="440100" cy="440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625" name="Google Shape;625;p68"/>
          <p:cNvSpPr/>
          <p:nvPr/>
        </p:nvSpPr>
        <p:spPr>
          <a:xfrm>
            <a:off x="7050013" y="1110138"/>
            <a:ext cx="440100" cy="440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id="626" name="Google Shape;626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1295" y="1066170"/>
            <a:ext cx="1057529" cy="52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4699" y="1022192"/>
            <a:ext cx="440100" cy="440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8" name="Google Shape;628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1150" y="1022188"/>
            <a:ext cx="528025" cy="528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69"/>
          <p:cNvSpPr txBox="1"/>
          <p:nvPr>
            <p:ph type="title"/>
          </p:nvPr>
        </p:nvSpPr>
        <p:spPr>
          <a:xfrm>
            <a:off x="720000" y="407675"/>
            <a:ext cx="7704000" cy="610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User Needs Analysis</a:t>
            </a:r>
            <a:endParaRPr sz="3000"/>
          </a:p>
        </p:txBody>
      </p:sp>
      <p:sp>
        <p:nvSpPr>
          <p:cNvPr id="634" name="Google Shape;634;p69"/>
          <p:cNvSpPr txBox="1"/>
          <p:nvPr>
            <p:ph idx="1" type="subTitle"/>
          </p:nvPr>
        </p:nvSpPr>
        <p:spPr>
          <a:xfrm>
            <a:off x="772650" y="941675"/>
            <a:ext cx="7651200" cy="36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 sz="2000"/>
              <a:t>Unreliable Transit Updates</a:t>
            </a:r>
            <a:endParaRPr sz="20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Outdated or inconsistent information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 sz="2000"/>
              <a:t>Complicated Route Planning</a:t>
            </a:r>
            <a:endParaRPr sz="20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Difficulty connecting multiple services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 sz="2000"/>
              <a:t>Missed Alerts</a:t>
            </a:r>
            <a:endParaRPr sz="20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Lack of timely notifications for delays or changes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 sz="2000"/>
              <a:t>Cluttered Apps</a:t>
            </a:r>
            <a:endParaRPr sz="20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Overwhelming interfaces that are hard to use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9" name="Google Shape;639;p70"/>
          <p:cNvGrpSpPr/>
          <p:nvPr/>
        </p:nvGrpSpPr>
        <p:grpSpPr>
          <a:xfrm>
            <a:off x="-4520847" y="2102551"/>
            <a:ext cx="6855342" cy="6855342"/>
            <a:chOff x="-4626425" y="-4587625"/>
            <a:chExt cx="7590900" cy="7590900"/>
          </a:xfrm>
        </p:grpSpPr>
        <p:sp>
          <p:nvSpPr>
            <p:cNvPr id="640" name="Google Shape;640;p70"/>
            <p:cNvSpPr/>
            <p:nvPr/>
          </p:nvSpPr>
          <p:spPr>
            <a:xfrm>
              <a:off x="-4626425" y="-4587625"/>
              <a:ext cx="7590900" cy="7590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641" name="Google Shape;641;p70"/>
            <p:cNvSpPr/>
            <p:nvPr/>
          </p:nvSpPr>
          <p:spPr>
            <a:xfrm>
              <a:off x="-3233075" y="-3194275"/>
              <a:ext cx="4804200" cy="4804200"/>
            </a:xfrm>
            <a:prstGeom prst="ellipse">
              <a:avLst/>
            </a:prstGeom>
            <a:solidFill>
              <a:srgbClr val="4A86E8">
                <a:alpha val="26580"/>
              </a:srgbClr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  <p:cxnSp>
        <p:nvCxnSpPr>
          <p:cNvPr id="642" name="Google Shape;642;p70"/>
          <p:cNvCxnSpPr/>
          <p:nvPr/>
        </p:nvCxnSpPr>
        <p:spPr>
          <a:xfrm rot="10800000">
            <a:off x="-303150" y="1195450"/>
            <a:ext cx="9763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3" name="Google Shape;643;p70"/>
          <p:cNvSpPr txBox="1"/>
          <p:nvPr>
            <p:ph type="title"/>
          </p:nvPr>
        </p:nvSpPr>
        <p:spPr>
          <a:xfrm>
            <a:off x="1965575" y="2102350"/>
            <a:ext cx="5212800" cy="172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Iteration #1</a:t>
            </a:r>
            <a:endParaRPr/>
          </a:p>
        </p:txBody>
      </p:sp>
      <p:sp>
        <p:nvSpPr>
          <p:cNvPr id="644" name="Google Shape;644;p70"/>
          <p:cNvSpPr txBox="1"/>
          <p:nvPr>
            <p:ph idx="2" type="title"/>
          </p:nvPr>
        </p:nvSpPr>
        <p:spPr>
          <a:xfrm>
            <a:off x="3950400" y="652152"/>
            <a:ext cx="1243200" cy="10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71"/>
          <p:cNvSpPr txBox="1"/>
          <p:nvPr>
            <p:ph type="title"/>
          </p:nvPr>
        </p:nvSpPr>
        <p:spPr>
          <a:xfrm>
            <a:off x="720000" y="331475"/>
            <a:ext cx="7704000" cy="610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Wireframes</a:t>
            </a:r>
            <a:endParaRPr sz="3000"/>
          </a:p>
        </p:txBody>
      </p:sp>
      <p:pic>
        <p:nvPicPr>
          <p:cNvPr id="650" name="Google Shape;650;p71"/>
          <p:cNvPicPr preferRelativeResize="0"/>
          <p:nvPr/>
        </p:nvPicPr>
        <p:blipFill rotWithShape="1">
          <a:blip r:embed="rId3">
            <a:alphaModFix/>
          </a:blip>
          <a:srcRect b="5929" l="3898" r="74535" t="6992"/>
          <a:stretch/>
        </p:blipFill>
        <p:spPr>
          <a:xfrm>
            <a:off x="4900100" y="897725"/>
            <a:ext cx="1752550" cy="386295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51" name="Google Shape;651;p71"/>
          <p:cNvPicPr preferRelativeResize="0"/>
          <p:nvPr/>
        </p:nvPicPr>
        <p:blipFill rotWithShape="1">
          <a:blip r:embed="rId3">
            <a:alphaModFix/>
          </a:blip>
          <a:srcRect b="5111" l="51389" r="27044" t="7810"/>
          <a:stretch/>
        </p:blipFill>
        <p:spPr>
          <a:xfrm>
            <a:off x="2719150" y="897725"/>
            <a:ext cx="1752550" cy="386295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52" name="Google Shape;652;p71"/>
          <p:cNvPicPr preferRelativeResize="0"/>
          <p:nvPr/>
        </p:nvPicPr>
        <p:blipFill rotWithShape="1">
          <a:blip r:embed="rId3">
            <a:alphaModFix/>
          </a:blip>
          <a:srcRect b="5294" l="75271" r="3163" t="7628"/>
          <a:stretch/>
        </p:blipFill>
        <p:spPr>
          <a:xfrm>
            <a:off x="474550" y="897725"/>
            <a:ext cx="1752550" cy="386295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53" name="Google Shape;653;p71"/>
          <p:cNvSpPr txBox="1"/>
          <p:nvPr/>
        </p:nvSpPr>
        <p:spPr>
          <a:xfrm rot="-5400000">
            <a:off x="2836550" y="2594175"/>
            <a:ext cx="39123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rPr>
              <a:t>Home Page</a:t>
            </a:r>
            <a:endParaRPr b="1" sz="1600">
              <a:solidFill>
                <a:srgbClr val="19191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54" name="Google Shape;654;p71"/>
          <p:cNvSpPr txBox="1"/>
          <p:nvPr/>
        </p:nvSpPr>
        <p:spPr>
          <a:xfrm rot="-5400000">
            <a:off x="626750" y="2594175"/>
            <a:ext cx="39123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rPr>
              <a:t>AR Bus Sign</a:t>
            </a:r>
            <a:endParaRPr b="1" sz="1600">
              <a:solidFill>
                <a:srgbClr val="19191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55" name="Google Shape;655;p71"/>
          <p:cNvSpPr txBox="1"/>
          <p:nvPr/>
        </p:nvSpPr>
        <p:spPr>
          <a:xfrm rot="-5400000">
            <a:off x="-1583050" y="2594175"/>
            <a:ext cx="39123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rPr>
              <a:t>Scanned Sign</a:t>
            </a:r>
            <a:endParaRPr b="1" sz="1600">
              <a:solidFill>
                <a:srgbClr val="19191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656" name="Google Shape;656;p71"/>
          <p:cNvPicPr preferRelativeResize="0"/>
          <p:nvPr/>
        </p:nvPicPr>
        <p:blipFill rotWithShape="1">
          <a:blip r:embed="rId4">
            <a:alphaModFix/>
          </a:blip>
          <a:srcRect b="2919" l="1011" r="81298" t="6401"/>
          <a:stretch/>
        </p:blipFill>
        <p:spPr>
          <a:xfrm>
            <a:off x="7109900" y="897825"/>
            <a:ext cx="1752549" cy="38629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57" name="Google Shape;657;p71"/>
          <p:cNvSpPr txBox="1"/>
          <p:nvPr/>
        </p:nvSpPr>
        <p:spPr>
          <a:xfrm rot="-5400000">
            <a:off x="5046350" y="2594175"/>
            <a:ext cx="39123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rPr>
              <a:t>Settings</a:t>
            </a:r>
            <a:endParaRPr b="1" sz="1600">
              <a:solidFill>
                <a:srgbClr val="19191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72"/>
          <p:cNvSpPr txBox="1"/>
          <p:nvPr>
            <p:ph type="title"/>
          </p:nvPr>
        </p:nvSpPr>
        <p:spPr>
          <a:xfrm>
            <a:off x="720000" y="331475"/>
            <a:ext cx="7704000" cy="610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Wireframes</a:t>
            </a:r>
            <a:endParaRPr sz="3000"/>
          </a:p>
        </p:txBody>
      </p:sp>
      <p:pic>
        <p:nvPicPr>
          <p:cNvPr id="663" name="Google Shape;663;p72"/>
          <p:cNvPicPr preferRelativeResize="0"/>
          <p:nvPr/>
        </p:nvPicPr>
        <p:blipFill rotWithShape="1">
          <a:blip r:embed="rId3">
            <a:alphaModFix/>
          </a:blip>
          <a:srcRect b="2665" l="20444" r="61865" t="6655"/>
          <a:stretch/>
        </p:blipFill>
        <p:spPr>
          <a:xfrm>
            <a:off x="7186100" y="897825"/>
            <a:ext cx="1752549" cy="38629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64" name="Google Shape;664;p72"/>
          <p:cNvPicPr preferRelativeResize="0"/>
          <p:nvPr/>
        </p:nvPicPr>
        <p:blipFill rotWithShape="1">
          <a:blip r:embed="rId4">
            <a:alphaModFix/>
          </a:blip>
          <a:srcRect b="5929" l="3898" r="74535" t="6992"/>
          <a:stretch/>
        </p:blipFill>
        <p:spPr>
          <a:xfrm>
            <a:off x="2690300" y="897725"/>
            <a:ext cx="1752550" cy="386295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65" name="Google Shape;665;p72"/>
          <p:cNvSpPr txBox="1"/>
          <p:nvPr/>
        </p:nvSpPr>
        <p:spPr>
          <a:xfrm rot="-5400000">
            <a:off x="626750" y="2594175"/>
            <a:ext cx="39123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rPr>
              <a:t>Home Page</a:t>
            </a:r>
            <a:endParaRPr b="1" sz="1600">
              <a:solidFill>
                <a:srgbClr val="19191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66" name="Google Shape;666;p72"/>
          <p:cNvSpPr txBox="1"/>
          <p:nvPr/>
        </p:nvSpPr>
        <p:spPr>
          <a:xfrm rot="-5400000">
            <a:off x="5122550" y="2594175"/>
            <a:ext cx="39123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rPr>
              <a:t>Nearby Lines</a:t>
            </a:r>
            <a:endParaRPr b="1" sz="1600">
              <a:solidFill>
                <a:srgbClr val="19191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667" name="Google Shape;667;p72"/>
          <p:cNvPicPr preferRelativeResize="0"/>
          <p:nvPr/>
        </p:nvPicPr>
        <p:blipFill rotWithShape="1">
          <a:blip r:embed="rId3">
            <a:alphaModFix/>
          </a:blip>
          <a:srcRect b="3267" l="79215" r="3312" t="6732"/>
          <a:stretch/>
        </p:blipFill>
        <p:spPr>
          <a:xfrm>
            <a:off x="4976300" y="897725"/>
            <a:ext cx="1752549" cy="38629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68" name="Google Shape;668;p72"/>
          <p:cNvSpPr txBox="1"/>
          <p:nvPr/>
        </p:nvSpPr>
        <p:spPr>
          <a:xfrm rot="-5400000">
            <a:off x="2912750" y="2594175"/>
            <a:ext cx="39123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rPr>
              <a:t>Favorite Location Clicked On</a:t>
            </a:r>
            <a:endParaRPr b="1" sz="1600">
              <a:solidFill>
                <a:srgbClr val="19191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669" name="Google Shape;669;p72"/>
          <p:cNvPicPr preferRelativeResize="0"/>
          <p:nvPr/>
        </p:nvPicPr>
        <p:blipFill rotWithShape="1">
          <a:blip r:embed="rId4">
            <a:alphaModFix/>
          </a:blip>
          <a:srcRect b="5799" l="27633" r="50801" t="7122"/>
          <a:stretch/>
        </p:blipFill>
        <p:spPr>
          <a:xfrm>
            <a:off x="499913" y="897725"/>
            <a:ext cx="1752550" cy="386295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70" name="Google Shape;670;p72"/>
          <p:cNvSpPr txBox="1"/>
          <p:nvPr/>
        </p:nvSpPr>
        <p:spPr>
          <a:xfrm rot="-5400000">
            <a:off x="-1583050" y="2594175"/>
            <a:ext cx="39123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rPr>
              <a:t>Where To?</a:t>
            </a:r>
            <a:endParaRPr b="1" sz="1600">
              <a:solidFill>
                <a:srgbClr val="19191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73"/>
          <p:cNvSpPr txBox="1"/>
          <p:nvPr>
            <p:ph type="title"/>
          </p:nvPr>
        </p:nvSpPr>
        <p:spPr>
          <a:xfrm>
            <a:off x="720000" y="331475"/>
            <a:ext cx="7704000" cy="610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Wireframes</a:t>
            </a:r>
            <a:endParaRPr sz="3000"/>
          </a:p>
        </p:txBody>
      </p:sp>
      <p:pic>
        <p:nvPicPr>
          <p:cNvPr id="676" name="Google Shape;676;p73"/>
          <p:cNvPicPr preferRelativeResize="0"/>
          <p:nvPr/>
        </p:nvPicPr>
        <p:blipFill rotWithShape="1">
          <a:blip r:embed="rId3">
            <a:alphaModFix/>
          </a:blip>
          <a:srcRect b="3231" l="40125" r="42403" t="6768"/>
          <a:stretch/>
        </p:blipFill>
        <p:spPr>
          <a:xfrm>
            <a:off x="3757100" y="897825"/>
            <a:ext cx="1752549" cy="38629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77" name="Google Shape;677;p73"/>
          <p:cNvPicPr preferRelativeResize="0"/>
          <p:nvPr/>
        </p:nvPicPr>
        <p:blipFill rotWithShape="1">
          <a:blip r:embed="rId3">
            <a:alphaModFix/>
          </a:blip>
          <a:srcRect b="3510" l="59590" r="22938" t="6489"/>
          <a:stretch/>
        </p:blipFill>
        <p:spPr>
          <a:xfrm>
            <a:off x="6500300" y="897825"/>
            <a:ext cx="1752549" cy="38629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78" name="Google Shape;678;p73"/>
          <p:cNvSpPr txBox="1"/>
          <p:nvPr/>
        </p:nvSpPr>
        <p:spPr>
          <a:xfrm rot="-5400000">
            <a:off x="1693550" y="2594175"/>
            <a:ext cx="39123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rPr>
              <a:t>Clicked on Stop</a:t>
            </a:r>
            <a:endParaRPr b="1" sz="1600">
              <a:solidFill>
                <a:srgbClr val="19191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679" name="Google Shape;679;p73"/>
          <p:cNvPicPr preferRelativeResize="0"/>
          <p:nvPr/>
        </p:nvPicPr>
        <p:blipFill rotWithShape="1">
          <a:blip r:embed="rId4">
            <a:alphaModFix/>
          </a:blip>
          <a:srcRect b="5799" l="27633" r="50801" t="7122"/>
          <a:stretch/>
        </p:blipFill>
        <p:spPr>
          <a:xfrm>
            <a:off x="1033313" y="897725"/>
            <a:ext cx="1752550" cy="386295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80" name="Google Shape;680;p73"/>
          <p:cNvSpPr txBox="1"/>
          <p:nvPr/>
        </p:nvSpPr>
        <p:spPr>
          <a:xfrm rot="-5400000">
            <a:off x="-1049650" y="2594175"/>
            <a:ext cx="39123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rPr>
              <a:t>Where To?</a:t>
            </a:r>
            <a:endParaRPr b="1" sz="1600">
              <a:solidFill>
                <a:srgbClr val="19191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81" name="Google Shape;681;p73"/>
          <p:cNvSpPr txBox="1"/>
          <p:nvPr/>
        </p:nvSpPr>
        <p:spPr>
          <a:xfrm rot="-5400000">
            <a:off x="4395950" y="2553375"/>
            <a:ext cx="39939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rPr>
              <a:t>Clicked on Location from Clicked on Stop</a:t>
            </a:r>
            <a:endParaRPr b="1">
              <a:solidFill>
                <a:srgbClr val="19191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inimalist Commercial Proposal by Slidesgo">
  <a:themeElements>
    <a:clrScheme name="Simple Light">
      <a:dk1>
        <a:srgbClr val="262425"/>
      </a:dk1>
      <a:lt1>
        <a:srgbClr val="F8FAFB"/>
      </a:lt1>
      <a:dk2>
        <a:srgbClr val="666666"/>
      </a:dk2>
      <a:lt2>
        <a:srgbClr val="B7B7B7"/>
      </a:lt2>
      <a:accent1>
        <a:srgbClr val="4A86E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42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Minimalist Commercial Proposal by Slidesgo">
  <a:themeElements>
    <a:clrScheme name="Simple Light">
      <a:dk1>
        <a:srgbClr val="262425"/>
      </a:dk1>
      <a:lt1>
        <a:srgbClr val="F8FAFB"/>
      </a:lt1>
      <a:dk2>
        <a:srgbClr val="666666"/>
      </a:dk2>
      <a:lt2>
        <a:srgbClr val="B7B7B7"/>
      </a:lt2>
      <a:accent1>
        <a:srgbClr val="4A86E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42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