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26CF-0F0E-45FB-8494-6E1A2517E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DFFB45-512D-4B58-B2D5-5AB2DBEA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8CA0F-02D6-4442-8B99-1E549CA7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A1BBF-2AAE-4EDE-AA8F-B3B26989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20B3-293F-4E48-979E-A04E170D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1EEA1-4439-44BF-887D-6BC68AD8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04614-DA4A-46ED-AEF2-4214D4870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9CB21-DD06-4A77-A2B2-8C2F062F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A8084-CB5F-492B-AB5D-48F1B405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04479-6869-4EF3-8B63-D4005F8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6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A4465-8729-4668-AF12-0B54797BB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61210-F5E9-4E9D-8B77-0DE6B3FA4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0D7AA-9BBB-41E0-86C5-51BF276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CED23-EA68-4A85-BCD0-9C88E710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C37BF-1E94-406F-AD1B-B2E335F9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D4F8F-9A52-47FE-9987-848D6114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4FA5-98E9-4F5B-A88E-C08953B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9597-EDCE-4B10-85C9-FD73B1A9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701EA-0F80-48EE-A327-00946D5C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834ED-FAD3-4481-9AEE-775CB715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F241A-9A8E-45CD-BCBB-BB33E304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230CE-0829-4C75-B7C5-DF504F06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67092-4168-415F-8BD9-3312DF9F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B0086-CB84-47E5-B2B0-714E4EDD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9635-C04B-4FCC-9BB7-01EAA66A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6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8D2DD-2B76-48DA-884E-02B3A59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06915-CC64-4E52-A5CD-BBA1B1C84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4DFD1-E72F-45B5-9DB3-5C2D5029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9AD05-DCFB-45A4-A503-57E95928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A5DC2-B4B6-40AE-A0CC-C5F07F06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2EFB1-5418-42AB-B8A3-162B13ED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6B20-91F0-494B-924B-CA0C5B63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58783-5A95-486B-8C7C-89ED8325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50747-F7A5-4704-9CD3-36549A0E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96382-5353-4F6E-928A-764DF6AF3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26A78-0125-4FD0-8426-C151F1E1B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FC8F9B-790B-4498-9472-2DA468C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0C4CC1-4ED8-406A-A134-EB2BE28F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F5E87-D32B-469C-969D-EBF16D2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A1CF-8E71-434C-B556-A6E642D5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EE99F-C9C2-4E05-8FAE-BD039916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5B670-1442-4FC4-880B-508E54E2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D23812-4CEA-4714-97B6-0E8DF09D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C736B-67FC-4F43-9EAC-0D7BDE1D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A0C733-3C38-4034-AD05-88550A42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A1CF2-FEA1-495B-92A5-F8E63F6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B2D77-1965-4970-BDD8-1A09D320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4731C-75EA-40C5-894B-33CCA3F3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09705-6962-4224-B250-96A14C2B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CC322-8667-46EE-8B05-FB85DF8C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3C87E-61DB-4804-B047-603AC2C7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EFC82-DAE6-4039-B7AD-5A197980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5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1FDBC-523C-4786-B199-809459F6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BD8A93-589B-42C1-81E3-B4352F42B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4D23B-CAF3-421D-AAEE-487B959F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44BD0-3B48-42AF-AC1B-24BA930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944B6-27AF-49C0-9625-DB656776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D3730-3EA9-495B-8C1A-1A1A6D8B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47FBC1-2558-4334-A1AA-27EA4E8A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D7532-DF60-4367-B9CE-7EDE3CDAA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3170A-98FA-46C4-BB6A-551551A14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9326-7736-482B-ABBF-B7015F89C05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B6EB3-A7F7-4061-AC53-6F9241F6F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9C367-DBF7-48F2-9237-4DBFDBB4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FF5A-FA19-428D-A10D-8EA4E20D0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2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61E2A7-BD89-4A20-9C47-F3B7A73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18038"/>
              </p:ext>
            </p:extLst>
          </p:nvPr>
        </p:nvGraphicFramePr>
        <p:xfrm>
          <a:off x="1451295" y="719666"/>
          <a:ext cx="8708705" cy="461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41">
                  <a:extLst>
                    <a:ext uri="{9D8B030D-6E8A-4147-A177-3AD203B41FA5}">
                      <a16:colId xmlns:a16="http://schemas.microsoft.com/office/drawing/2014/main" val="875784564"/>
                    </a:ext>
                  </a:extLst>
                </a:gridCol>
                <a:gridCol w="1741741">
                  <a:extLst>
                    <a:ext uri="{9D8B030D-6E8A-4147-A177-3AD203B41FA5}">
                      <a16:colId xmlns:a16="http://schemas.microsoft.com/office/drawing/2014/main" val="3190586394"/>
                    </a:ext>
                  </a:extLst>
                </a:gridCol>
                <a:gridCol w="1741741">
                  <a:extLst>
                    <a:ext uri="{9D8B030D-6E8A-4147-A177-3AD203B41FA5}">
                      <a16:colId xmlns:a16="http://schemas.microsoft.com/office/drawing/2014/main" val="3153552479"/>
                    </a:ext>
                  </a:extLst>
                </a:gridCol>
                <a:gridCol w="1741741">
                  <a:extLst>
                    <a:ext uri="{9D8B030D-6E8A-4147-A177-3AD203B41FA5}">
                      <a16:colId xmlns:a16="http://schemas.microsoft.com/office/drawing/2014/main" val="239408474"/>
                    </a:ext>
                  </a:extLst>
                </a:gridCol>
                <a:gridCol w="1741741">
                  <a:extLst>
                    <a:ext uri="{9D8B030D-6E8A-4147-A177-3AD203B41FA5}">
                      <a16:colId xmlns:a16="http://schemas.microsoft.com/office/drawing/2014/main" val="1087899300"/>
                    </a:ext>
                  </a:extLst>
                </a:gridCol>
              </a:tblGrid>
              <a:tr h="555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63188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FTP, Telnet, SMTP, 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0358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357435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18107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230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535655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83879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1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38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JaeJoon</dc:creator>
  <cp:lastModifiedBy>Kim JaeJoon</cp:lastModifiedBy>
  <cp:revision>4</cp:revision>
  <dcterms:created xsi:type="dcterms:W3CDTF">2020-07-12T11:01:26Z</dcterms:created>
  <dcterms:modified xsi:type="dcterms:W3CDTF">2020-07-12T11:49:32Z</dcterms:modified>
</cp:coreProperties>
</file>