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18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6AB17C4C-6E7B-4781-8846-BBA1707F58B0}" type="datetimeFigureOut">
              <a:rPr lang="en-US" smtClean="0"/>
              <a:t>10/7/2018</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5813A9A2-728C-4489-A1B9-0D29DF6961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17C4C-6E7B-4781-8846-BBA1707F58B0}"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3A9A2-728C-4489-A1B9-0D29DF6961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17C4C-6E7B-4781-8846-BBA1707F58B0}"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3A9A2-728C-4489-A1B9-0D29DF6961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17C4C-6E7B-4781-8846-BBA1707F58B0}"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3A9A2-728C-4489-A1B9-0D29DF6961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B17C4C-6E7B-4781-8846-BBA1707F58B0}" type="datetimeFigureOut">
              <a:rPr lang="en-US" smtClean="0"/>
              <a:t>10/7/2018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3A9A2-728C-4489-A1B9-0D29DF6961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AB17C4C-6E7B-4781-8846-BBA1707F58B0}" type="datetimeFigureOut">
              <a:rPr lang="en-US" smtClean="0"/>
              <a:t>10/7/2018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3A9A2-728C-4489-A1B9-0D29DF6961E5}"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AB17C4C-6E7B-4781-8846-BBA1707F58B0}" type="datetimeFigureOut">
              <a:rPr lang="en-US" smtClean="0"/>
              <a:t>10/7/2018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3A9A2-728C-4489-A1B9-0D29DF6961E5}"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B17C4C-6E7B-4781-8846-BBA1707F58B0}" type="datetimeFigureOut">
              <a:rPr lang="en-US" smtClean="0"/>
              <a:t>10/7/2018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3A9A2-728C-4489-A1B9-0D29DF6961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17C4C-6E7B-4781-8846-BBA1707F58B0}" type="datetimeFigureOut">
              <a:rPr lang="en-US" smtClean="0"/>
              <a:t>10/7/2018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3A9A2-728C-4489-A1B9-0D29DF6961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6AB17C4C-6E7B-4781-8846-BBA1707F58B0}" type="datetimeFigureOut">
              <a:rPr lang="en-US" smtClean="0"/>
              <a:t>10/7/2018</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5813A9A2-728C-4489-A1B9-0D29DF6961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6AB17C4C-6E7B-4781-8846-BBA1707F58B0}" type="datetimeFigureOut">
              <a:rPr lang="en-US" smtClean="0"/>
              <a:t>10/7/2018</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5813A9A2-728C-4489-A1B9-0D29DF6961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6AB17C4C-6E7B-4781-8846-BBA1707F58B0}" type="datetimeFigureOut">
              <a:rPr lang="en-US" smtClean="0"/>
              <a:t>10/7/2018</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5813A9A2-728C-4489-A1B9-0D29DF6961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676400"/>
            <a:ext cx="7406640" cy="1472184"/>
          </a:xfrm>
        </p:spPr>
        <p:txBody>
          <a:bodyPr>
            <a:normAutofit/>
          </a:bodyPr>
          <a:lstStyle/>
          <a:p>
            <a:r>
              <a:rPr lang="en-US" dirty="0" smtClean="0"/>
              <a:t>Movie Dataset Analysis</a:t>
            </a:r>
            <a:endParaRPr lang="en-US" dirty="0"/>
          </a:p>
        </p:txBody>
      </p:sp>
      <p:sp>
        <p:nvSpPr>
          <p:cNvPr id="3" name="Subtitle 2"/>
          <p:cNvSpPr>
            <a:spLocks noGrp="1"/>
          </p:cNvSpPr>
          <p:nvPr>
            <p:ph type="subTitle" idx="1"/>
          </p:nvPr>
        </p:nvSpPr>
        <p:spPr>
          <a:xfrm>
            <a:off x="4267200" y="4800600"/>
            <a:ext cx="3886200" cy="1219200"/>
          </a:xfrm>
        </p:spPr>
        <p:txBody>
          <a:bodyPr/>
          <a:lstStyle/>
          <a:p>
            <a:r>
              <a:rPr lang="en-US" dirty="0" smtClean="0"/>
              <a:t>By- Jagrati</a:t>
            </a:r>
            <a:r>
              <a:rPr lang="en-US" dirty="0"/>
              <a:t> </a:t>
            </a:r>
            <a:r>
              <a:rPr lang="en-US" dirty="0" smtClean="0"/>
              <a:t>&amp; Harsimran</a:t>
            </a:r>
          </a:p>
          <a:p>
            <a:endParaRPr lang="en-US" dirty="0"/>
          </a:p>
          <a:p>
            <a:endParaRPr lang="en-US" dirty="0"/>
          </a:p>
        </p:txBody>
      </p:sp>
    </p:spTree>
    <p:extLst>
      <p:ext uri="{BB962C8B-B14F-4D97-AF65-F5344CB8AC3E}">
        <p14:creationId xmlns:p14="http://schemas.microsoft.com/office/powerpoint/2010/main" val="253775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Table of contents</a:t>
            </a:r>
            <a:endParaRPr lang="en-US" sz="3600" b="1" dirty="0"/>
          </a:p>
        </p:txBody>
      </p:sp>
      <p:sp>
        <p:nvSpPr>
          <p:cNvPr id="3" name="Content Placeholder 2"/>
          <p:cNvSpPr>
            <a:spLocks noGrp="1"/>
          </p:cNvSpPr>
          <p:nvPr>
            <p:ph idx="1"/>
          </p:nvPr>
        </p:nvSpPr>
        <p:spPr/>
        <p:txBody>
          <a:bodyPr/>
          <a:lstStyle/>
          <a:p>
            <a:r>
              <a:rPr lang="en-US" dirty="0" smtClean="0"/>
              <a:t>What is Movie Dataset Analysis.</a:t>
            </a:r>
          </a:p>
          <a:p>
            <a:r>
              <a:rPr lang="en-US" dirty="0" smtClean="0"/>
              <a:t>Problems</a:t>
            </a:r>
          </a:p>
          <a:p>
            <a:r>
              <a:rPr lang="en-US" dirty="0" smtClean="0"/>
              <a:t>Solution</a:t>
            </a:r>
          </a:p>
          <a:p>
            <a:r>
              <a:rPr lang="en-US" dirty="0" smtClean="0"/>
              <a:t>Advantages of Machine Learning</a:t>
            </a:r>
          </a:p>
          <a:p>
            <a:r>
              <a:rPr lang="en-US" dirty="0" smtClean="0"/>
              <a:t>Problem resolution using ML.</a:t>
            </a:r>
          </a:p>
          <a:p>
            <a:endParaRPr lang="en-US" dirty="0" smtClean="0"/>
          </a:p>
          <a:p>
            <a:endParaRPr lang="en-US" dirty="0"/>
          </a:p>
        </p:txBody>
      </p:sp>
    </p:spTree>
    <p:extLst>
      <p:ext uri="{BB962C8B-B14F-4D97-AF65-F5344CB8AC3E}">
        <p14:creationId xmlns:p14="http://schemas.microsoft.com/office/powerpoint/2010/main" val="3311680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7582"/>
            <a:ext cx="7543799" cy="1202485"/>
          </a:xfrm>
        </p:spPr>
        <p:txBody>
          <a:bodyPr>
            <a:normAutofit/>
          </a:bodyPr>
          <a:lstStyle/>
          <a:p>
            <a:r>
              <a:rPr lang="en-US" sz="3800" b="1" dirty="0" smtClean="0"/>
              <a:t>What is Movie Dataset Analysis?</a:t>
            </a:r>
            <a:endParaRPr lang="en-US" sz="3800" b="1" dirty="0"/>
          </a:p>
        </p:txBody>
      </p:sp>
      <p:sp>
        <p:nvSpPr>
          <p:cNvPr id="3" name="Content Placeholder 2"/>
          <p:cNvSpPr>
            <a:spLocks noGrp="1"/>
          </p:cNvSpPr>
          <p:nvPr>
            <p:ph idx="1"/>
          </p:nvPr>
        </p:nvSpPr>
        <p:spPr>
          <a:xfrm>
            <a:off x="1066800" y="1905000"/>
            <a:ext cx="7162800" cy="3818069"/>
          </a:xfrm>
        </p:spPr>
        <p:txBody>
          <a:bodyPr>
            <a:normAutofit fontScale="92500" lnSpcReduction="10000"/>
          </a:bodyPr>
          <a:lstStyle/>
          <a:p>
            <a:pPr marL="0" indent="0">
              <a:buNone/>
            </a:pPr>
            <a:r>
              <a:rPr lang="en-US" dirty="0" smtClean="0"/>
              <a:t>Basically it is the analysis of data based on movies. We prepare a dataset based on the various parameters of movie. Some of them are:-</a:t>
            </a:r>
          </a:p>
          <a:p>
            <a:r>
              <a:rPr lang="en-US" dirty="0" smtClean="0"/>
              <a:t>Movies released within a year.</a:t>
            </a:r>
          </a:p>
          <a:p>
            <a:r>
              <a:rPr lang="en-US" dirty="0" smtClean="0"/>
              <a:t>Rating of the particular movie.</a:t>
            </a:r>
          </a:p>
          <a:p>
            <a:r>
              <a:rPr lang="en-US" dirty="0" smtClean="0"/>
              <a:t>Cast and crew information.</a:t>
            </a:r>
          </a:p>
          <a:p>
            <a:r>
              <a:rPr lang="en-US" dirty="0" smtClean="0"/>
              <a:t>Songs in the particular movie. </a:t>
            </a:r>
          </a:p>
          <a:p>
            <a:r>
              <a:rPr lang="en-US" dirty="0" smtClean="0"/>
              <a:t>Profit earned by the movie in the month.</a:t>
            </a:r>
          </a:p>
          <a:p>
            <a:pPr marL="0" indent="0">
              <a:buNone/>
            </a:pPr>
            <a:r>
              <a:rPr lang="en-US" dirty="0" smtClean="0"/>
              <a:t>Apart these there are various other factors on the basis of which these datasets are </a:t>
            </a:r>
            <a:r>
              <a:rPr lang="en-US" dirty="0" err="1" smtClean="0"/>
              <a:t>preapred</a:t>
            </a:r>
            <a:r>
              <a:rPr lang="en-US" dirty="0" smtClean="0"/>
              <a:t>.</a:t>
            </a:r>
          </a:p>
          <a:p>
            <a:endParaRPr lang="en-US" dirty="0" smtClean="0"/>
          </a:p>
          <a:p>
            <a:endParaRPr lang="en-US" dirty="0"/>
          </a:p>
        </p:txBody>
      </p:sp>
    </p:spTree>
    <p:extLst>
      <p:ext uri="{BB962C8B-B14F-4D97-AF65-F5344CB8AC3E}">
        <p14:creationId xmlns:p14="http://schemas.microsoft.com/office/powerpoint/2010/main" val="2999812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Problems </a:t>
            </a:r>
            <a:endParaRPr lang="en-US" sz="3600" b="1" dirty="0"/>
          </a:p>
        </p:txBody>
      </p:sp>
      <p:sp>
        <p:nvSpPr>
          <p:cNvPr id="3" name="Content Placeholder 2"/>
          <p:cNvSpPr>
            <a:spLocks noGrp="1"/>
          </p:cNvSpPr>
          <p:nvPr>
            <p:ph idx="1"/>
          </p:nvPr>
        </p:nvSpPr>
        <p:spPr>
          <a:xfrm>
            <a:off x="1219200" y="1752600"/>
            <a:ext cx="6858000" cy="3970469"/>
          </a:xfrm>
        </p:spPr>
        <p:txBody>
          <a:bodyPr>
            <a:normAutofit fontScale="92500" lnSpcReduction="20000"/>
          </a:bodyPr>
          <a:lstStyle/>
          <a:p>
            <a:pPr marL="0" indent="0">
              <a:buNone/>
            </a:pPr>
            <a:r>
              <a:rPr lang="en-US" dirty="0" smtClean="0"/>
              <a:t>So problem faced is that during retrieval of data from these datasets the programmer has to write code of thousands of lines, So its become quite difficult and time consuming for the user to get the information regarding particular field. For example if the user wants to know the movie released within the year 2015-2017, the programmer need to write the code of at least 100 or 200 lines to get  the data.</a:t>
            </a:r>
          </a:p>
          <a:p>
            <a:pPr marL="0" indent="0">
              <a:buNone/>
            </a:pPr>
            <a:r>
              <a:rPr lang="en-US" dirty="0" smtClean="0"/>
              <a:t>Moreover this technique is bit memory consuming too as codes implemented require some of the memory storage.</a:t>
            </a:r>
          </a:p>
          <a:p>
            <a:pPr marL="0" indent="0">
              <a:buNone/>
            </a:pPr>
            <a:r>
              <a:rPr lang="en-US" dirty="0" smtClean="0"/>
              <a:t>So instead of this old procedure we came up with the solution of the same which is stated in the next slide.</a:t>
            </a:r>
            <a:endParaRPr lang="en-US" dirty="0"/>
          </a:p>
        </p:txBody>
      </p:sp>
    </p:spTree>
    <p:extLst>
      <p:ext uri="{BB962C8B-B14F-4D97-AF65-F5344CB8AC3E}">
        <p14:creationId xmlns:p14="http://schemas.microsoft.com/office/powerpoint/2010/main" val="3974573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Solution</a:t>
            </a:r>
            <a:endParaRPr lang="en-US" sz="4000" b="1" dirty="0"/>
          </a:p>
        </p:txBody>
      </p:sp>
      <p:sp>
        <p:nvSpPr>
          <p:cNvPr id="3" name="Content Placeholder 2"/>
          <p:cNvSpPr>
            <a:spLocks noGrp="1"/>
          </p:cNvSpPr>
          <p:nvPr>
            <p:ph idx="1"/>
          </p:nvPr>
        </p:nvSpPr>
        <p:spPr>
          <a:xfrm>
            <a:off x="1066800" y="1981200"/>
            <a:ext cx="7162800" cy="4038600"/>
          </a:xfrm>
        </p:spPr>
        <p:txBody>
          <a:bodyPr>
            <a:normAutofit lnSpcReduction="10000"/>
          </a:bodyPr>
          <a:lstStyle/>
          <a:p>
            <a:pPr marL="0" indent="0">
              <a:buNone/>
            </a:pPr>
            <a:r>
              <a:rPr lang="en-US" dirty="0" smtClean="0"/>
              <a:t>Machine learning is one of the way through which this problem is solved.</a:t>
            </a:r>
          </a:p>
          <a:p>
            <a:pPr marL="0" indent="0">
              <a:buNone/>
            </a:pPr>
            <a:r>
              <a:rPr lang="en-US" dirty="0" smtClean="0"/>
              <a:t>Machine learning is an application of artificial intelligence that provide the system the ability to automatically learn and improve from experiences without being explicitly programmed. It focuses on the development of computer programs that can access data and use it learn for themselves. The primary aim of machine learning is to allow the computer learn automatically without human intervention or assistance and adjust automatically.</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798040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1"/>
            <a:ext cx="7162800" cy="457200"/>
          </a:xfrm>
        </p:spPr>
        <p:txBody>
          <a:bodyPr>
            <a:normAutofit fontScale="90000"/>
          </a:bodyPr>
          <a:lstStyle/>
          <a:p>
            <a:r>
              <a:rPr lang="en-US" sz="3600" dirty="0" smtClean="0"/>
              <a:t>Advantages of Machine Learning</a:t>
            </a:r>
            <a:endParaRPr lang="en-US" sz="3600" dirty="0"/>
          </a:p>
        </p:txBody>
      </p:sp>
      <p:sp>
        <p:nvSpPr>
          <p:cNvPr id="5" name="Content Placeholder 4"/>
          <p:cNvSpPr>
            <a:spLocks noGrp="1"/>
          </p:cNvSpPr>
          <p:nvPr>
            <p:ph idx="1"/>
          </p:nvPr>
        </p:nvSpPr>
        <p:spPr>
          <a:xfrm>
            <a:off x="1066800" y="1524000"/>
            <a:ext cx="7162800" cy="4495800"/>
          </a:xfrm>
        </p:spPr>
        <p:txBody>
          <a:bodyPr/>
          <a:lstStyle/>
          <a:p>
            <a:r>
              <a:rPr lang="en-US" dirty="0" smtClean="0"/>
              <a:t>Capabilities to handle multi- dimensional and multi- variety data in dynamic or uncertain environments.</a:t>
            </a:r>
          </a:p>
          <a:p>
            <a:r>
              <a:rPr lang="en-US" dirty="0" smtClean="0"/>
              <a:t>It is quite time saving.</a:t>
            </a:r>
          </a:p>
          <a:p>
            <a:r>
              <a:rPr lang="en-US" dirty="0" smtClean="0"/>
              <a:t>Reduce the number of human manpower.</a:t>
            </a:r>
          </a:p>
          <a:p>
            <a:r>
              <a:rPr lang="en-US" dirty="0" smtClean="0"/>
              <a:t>Used  in variety of applications such as banking and financial sector, health care, robot locomotion, game playing etc.</a:t>
            </a:r>
          </a:p>
          <a:p>
            <a:r>
              <a:rPr lang="en-US" dirty="0" smtClean="0"/>
              <a:t> Used by Google and Facebook to push relevant advertisements based on user past search behavior.</a:t>
            </a:r>
          </a:p>
          <a:p>
            <a:r>
              <a:rPr lang="en-US" dirty="0" smtClean="0"/>
              <a:t>It enhances efficient utilization of resources.</a:t>
            </a:r>
            <a:endParaRPr lang="en-US" dirty="0"/>
          </a:p>
        </p:txBody>
      </p:sp>
    </p:spTree>
    <p:extLst>
      <p:ext uri="{BB962C8B-B14F-4D97-AF65-F5344CB8AC3E}">
        <p14:creationId xmlns:p14="http://schemas.microsoft.com/office/powerpoint/2010/main" val="1225999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838200"/>
            <a:ext cx="7010400" cy="5181600"/>
          </a:xfrm>
        </p:spPr>
        <p:txBody>
          <a:bodyPr>
            <a:normAutofit lnSpcReduction="10000"/>
          </a:bodyPr>
          <a:lstStyle/>
          <a:p>
            <a:pPr marL="0" indent="0">
              <a:buNone/>
            </a:pPr>
            <a:r>
              <a:rPr lang="en-US" dirty="0" smtClean="0"/>
              <a:t>Our aim is making use of machine learning in interpreting Movie dataset.</a:t>
            </a:r>
          </a:p>
          <a:p>
            <a:r>
              <a:rPr lang="en-US" dirty="0" smtClean="0"/>
              <a:t> User is allowed to ask question and output will be text or image. Using ML one can easily get his required output within short span of time.</a:t>
            </a:r>
          </a:p>
          <a:p>
            <a:r>
              <a:rPr lang="en-US" dirty="0" smtClean="0"/>
              <a:t> This will also save the time required to run the thousand lines of codes and as well as memory. </a:t>
            </a:r>
          </a:p>
          <a:p>
            <a:r>
              <a:rPr lang="en-US" dirty="0" smtClean="0"/>
              <a:t>Also system itself will be able to perform the task without any programmer intervention. </a:t>
            </a:r>
          </a:p>
          <a:p>
            <a:r>
              <a:rPr lang="en-US" dirty="0" smtClean="0"/>
              <a:t>So this is our idea how Machine learning will help us to interpret the movie dataset.</a:t>
            </a:r>
          </a:p>
          <a:p>
            <a:r>
              <a:rPr lang="en-US" smtClean="0"/>
              <a:t> </a:t>
            </a:r>
            <a:r>
              <a:rPr lang="en-US" smtClean="0"/>
              <a:t>With </a:t>
            </a:r>
            <a:r>
              <a:rPr lang="en-US" dirty="0" smtClean="0"/>
              <a:t>the help of Machine learning this particular task is performed within a short span of time and will be more efficient.</a:t>
            </a:r>
          </a:p>
          <a:p>
            <a:pPr marL="0" indent="0">
              <a:buNone/>
            </a:pPr>
            <a:endParaRPr lang="en-US" dirty="0"/>
          </a:p>
        </p:txBody>
      </p:sp>
    </p:spTree>
    <p:extLst>
      <p:ext uri="{BB962C8B-B14F-4D97-AF65-F5344CB8AC3E}">
        <p14:creationId xmlns:p14="http://schemas.microsoft.com/office/powerpoint/2010/main" val="2572575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817583"/>
            <a:ext cx="7069668" cy="630218"/>
          </a:xfrm>
        </p:spPr>
        <p:txBody>
          <a:bodyPr>
            <a:noAutofit/>
          </a:bodyPr>
          <a:lstStyle/>
          <a:p>
            <a:r>
              <a:rPr lang="en-US" sz="3600" b="1" dirty="0" smtClean="0"/>
              <a:t>Problem resolution using ML</a:t>
            </a:r>
            <a:endParaRPr lang="en-US" sz="3600" b="1" dirty="0"/>
          </a:p>
        </p:txBody>
      </p:sp>
      <p:sp>
        <p:nvSpPr>
          <p:cNvPr id="3" name="Content Placeholder 2"/>
          <p:cNvSpPr>
            <a:spLocks noGrp="1"/>
          </p:cNvSpPr>
          <p:nvPr>
            <p:ph idx="1"/>
          </p:nvPr>
        </p:nvSpPr>
        <p:spPr>
          <a:xfrm>
            <a:off x="1143000" y="1524000"/>
            <a:ext cx="7086600" cy="4199069"/>
          </a:xfrm>
        </p:spPr>
        <p:txBody>
          <a:bodyPr>
            <a:normAutofit lnSpcReduction="10000"/>
          </a:bodyPr>
          <a:lstStyle/>
          <a:p>
            <a:r>
              <a:rPr lang="en-US" dirty="0" smtClean="0"/>
              <a:t>Since there is a pattern existing in the input data that will help us to arrive at a particular conclusion.</a:t>
            </a:r>
          </a:p>
          <a:p>
            <a:r>
              <a:rPr lang="en-US" dirty="0" smtClean="0"/>
              <a:t>Since Movie Dataset exhibits ample amount of data. So it is possible to apply ML on this problem.</a:t>
            </a:r>
          </a:p>
          <a:p>
            <a:r>
              <a:rPr lang="en-US" dirty="0" smtClean="0"/>
              <a:t>It will help us to derive the meaning from the data and perform “structural learning” to arrive at mathematical approximation to describe the behavior of the problem.</a:t>
            </a:r>
          </a:p>
          <a:p>
            <a:pPr marL="0" indent="0">
              <a:buNone/>
            </a:pPr>
            <a:r>
              <a:rPr lang="en-US" dirty="0" smtClean="0"/>
              <a:t>Since these parameters are being fulfilled in Movie dataset Analysis. Hence this problem can be solved using ML</a:t>
            </a:r>
          </a:p>
        </p:txBody>
      </p:sp>
    </p:spTree>
    <p:extLst>
      <p:ext uri="{BB962C8B-B14F-4D97-AF65-F5344CB8AC3E}">
        <p14:creationId xmlns:p14="http://schemas.microsoft.com/office/powerpoint/2010/main" val="1515722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95600"/>
            <a:ext cx="6965245" cy="1202485"/>
          </a:xfrm>
        </p:spPr>
        <p:txBody>
          <a:bodyPr>
            <a:normAutofit fontScale="90000"/>
          </a:bodyPr>
          <a:lstStyle/>
          <a:p>
            <a:r>
              <a:rPr lang="en-US" u="sng" dirty="0" smtClean="0"/>
              <a:t>Thank you </a:t>
            </a:r>
            <a:r>
              <a:rPr lang="en-US" dirty="0" smtClean="0"/>
              <a:t>and hope you will consider it under </a:t>
            </a:r>
            <a:r>
              <a:rPr lang="en-US" u="sng" dirty="0" smtClean="0"/>
              <a:t>consideration</a:t>
            </a:r>
            <a:r>
              <a:rPr lang="en-US" dirty="0" smtClean="0"/>
              <a:t>.</a:t>
            </a:r>
            <a:endParaRPr lang="en-US" dirty="0"/>
          </a:p>
        </p:txBody>
      </p:sp>
    </p:spTree>
    <p:extLst>
      <p:ext uri="{BB962C8B-B14F-4D97-AF65-F5344CB8AC3E}">
        <p14:creationId xmlns:p14="http://schemas.microsoft.com/office/powerpoint/2010/main" val="2363174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173</TotalTime>
  <Words>614</Words>
  <Application>Microsoft Office PowerPoint</Application>
  <PresentationFormat>On-screen Show (4:3)</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Pushpin</vt:lpstr>
      <vt:lpstr>Movie Dataset Analysis</vt:lpstr>
      <vt:lpstr>Table of contents</vt:lpstr>
      <vt:lpstr>What is Movie Dataset Analysis?</vt:lpstr>
      <vt:lpstr>Problems </vt:lpstr>
      <vt:lpstr>Solution</vt:lpstr>
      <vt:lpstr>Advantages of Machine Learning</vt:lpstr>
      <vt:lpstr>PowerPoint Presentation</vt:lpstr>
      <vt:lpstr>Problem resolution using ML</vt:lpstr>
      <vt:lpstr>Thank you and hope you will consider it under consideration.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Dataset Analysis</dc:title>
  <dc:creator>Windows User</dc:creator>
  <cp:lastModifiedBy>Windows User</cp:lastModifiedBy>
  <cp:revision>13</cp:revision>
  <dcterms:created xsi:type="dcterms:W3CDTF">2018-10-07T09:01:06Z</dcterms:created>
  <dcterms:modified xsi:type="dcterms:W3CDTF">2018-10-07T12:51:43Z</dcterms:modified>
</cp:coreProperties>
</file>