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9"/>
  </p:notesMasterIdLst>
  <p:handoutMasterIdLst>
    <p:handoutMasterId r:id="rId10"/>
  </p:handoutMasterIdLst>
  <p:sldIdLst>
    <p:sldId id="256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76C3F4-EEDA-4665-9198-75F360024D38}" v="554" dt="2023-05-13T00:55:33.6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1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2A2767-FEC0-45D8-A250-3A0CECEC10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87BEA-720A-4B01-983C-6493C0017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38802-F28A-42D1-9BCA-40E34B52D6F0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F7142-7B6D-4E82-A762-17951F139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A5D6A-4E5C-4EA7-A13B-15A02BB533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A98BC-2DB8-47A3-A77F-B9E32C266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84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5794D-BDB5-4811-AA4A-B25E4EF28521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B1A04-13E8-48CD-97F9-AC2568E1A8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9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05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 cstate="email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7544" y="603876"/>
            <a:ext cx="11420413" cy="3507745"/>
            <a:chOff x="167544" y="603876"/>
            <a:chExt cx="11420413" cy="3507745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544" y="603876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366" y="815067"/>
            <a:ext cx="6858000" cy="1367896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/>
              <a:t>Data structure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1851F-203A-4F8E-AA75-478526ABA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365" y="2357080"/>
            <a:ext cx="6857999" cy="9530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The n queen problem using backtracking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1CB266-0265-2D1B-BF37-5AB7855E30B3}"/>
              </a:ext>
            </a:extLst>
          </p:cNvPr>
          <p:cNvSpPr txBox="1"/>
          <p:nvPr/>
        </p:nvSpPr>
        <p:spPr>
          <a:xfrm>
            <a:off x="496372" y="4639076"/>
            <a:ext cx="419904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KLEI JAHAJ</a:t>
            </a:r>
          </a:p>
          <a:p>
            <a:r>
              <a:rPr lang="en-US" dirty="0"/>
              <a:t>ANNGJELOS GOGA</a:t>
            </a:r>
          </a:p>
        </p:txBody>
      </p:sp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E8CF3-28A9-6C08-A8CD-7803AC6D8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075" y="167757"/>
            <a:ext cx="9905998" cy="738035"/>
          </a:xfrm>
        </p:spPr>
        <p:txBody>
          <a:bodyPr/>
          <a:lstStyle/>
          <a:p>
            <a:pPr algn="ctr"/>
            <a:r>
              <a:rPr lang="en-US" b="1" dirty="0"/>
              <a:t>What is this problem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F6314-ED74-0BF7-C2F2-3B2FB83A1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356" y="1101121"/>
            <a:ext cx="11934421" cy="519450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/>
              <a:t> First of all, how does a queen move?</a:t>
            </a:r>
            <a:endParaRPr lang="en-US" sz="2800" b="1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US" sz="2600" dirty="0">
                <a:ea typeface="+mn-lt"/>
                <a:cs typeface="+mn-lt"/>
              </a:rPr>
              <a:t>Move horizontally: The queen can move any number of squares to the left or right in the same row.</a:t>
            </a:r>
            <a:endParaRPr lang="en-US" sz="2600"/>
          </a:p>
          <a:p>
            <a:r>
              <a:rPr lang="en-US" sz="2600" dirty="0">
                <a:ea typeface="+mn-lt"/>
                <a:cs typeface="+mn-lt"/>
              </a:rPr>
              <a:t>Move vertically: The queen can move any number of squares up or down in the same column.</a:t>
            </a:r>
            <a:endParaRPr lang="en-US" sz="2600"/>
          </a:p>
          <a:p>
            <a:r>
              <a:rPr lang="en-US" sz="2600" dirty="0">
                <a:ea typeface="+mn-lt"/>
                <a:cs typeface="+mn-lt"/>
              </a:rPr>
              <a:t>Move diagonally: The queen can move any number of squares along a diagonal line that passes through its current position.</a:t>
            </a:r>
            <a:endParaRPr lang="en-US" sz="2600"/>
          </a:p>
          <a:p>
            <a:pPr marL="0" indent="0">
              <a:buNone/>
            </a:pPr>
            <a:r>
              <a:rPr lang="en-US" sz="2600" b="1" dirty="0"/>
              <a:t>What is the </a:t>
            </a:r>
            <a:r>
              <a:rPr lang="en-US" sz="3000" b="1" dirty="0"/>
              <a:t>problem</a:t>
            </a:r>
            <a:r>
              <a:rPr lang="en-US" sz="2600" b="1" dirty="0"/>
              <a:t> about?</a:t>
            </a: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This problem involves placing N chess queens on an N x N chessboard such that no two queens threaten each other.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N-Queens problem is a classic problem in computer science and has been the subject of much research and study.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21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8BE3E1-83C7-A784-3654-92A55DF9F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000"/>
              <a:t>HOW DOES BACKTRACKING WORK TO SOLVE THIS PROBLEM?</a:t>
            </a:r>
          </a:p>
        </p:txBody>
      </p:sp>
      <p:pic>
        <p:nvPicPr>
          <p:cNvPr id="5" name="Picture 5" descr="Shape, square&#10;&#10;Description automatically generated">
            <a:extLst>
              <a:ext uri="{FF2B5EF4-FFF2-40B4-BE49-F238E27FC236}">
                <a16:creationId xmlns:a16="http://schemas.microsoft.com/office/drawing/2014/main" id="{505933FD-8FA4-05DA-A5AB-5B17AE16E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142720" y="371319"/>
            <a:ext cx="5779349" cy="5779349"/>
          </a:xfr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0AEEB3D-F37A-2D0A-2867-1340743E8651}"/>
              </a:ext>
            </a:extLst>
          </p:cNvPr>
          <p:cNvSpPr txBox="1"/>
          <p:nvPr/>
        </p:nvSpPr>
        <p:spPr>
          <a:xfrm>
            <a:off x="295141" y="2240387"/>
            <a:ext cx="5594260" cy="46782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ea typeface="+mn-lt"/>
                <a:cs typeface="+mn-lt"/>
              </a:rPr>
              <a:t>The Backtracking Algorithm</a:t>
            </a:r>
            <a:endParaRPr lang="en-US" sz="2800"/>
          </a:p>
          <a:p>
            <a:pPr marL="285750" indent="-285750">
              <a:buFont typeface="Arial"/>
              <a:buChar char="•"/>
            </a:pPr>
            <a:r>
              <a:rPr lang="en-US" sz="2100" dirty="0">
                <a:ea typeface="+mn-lt"/>
                <a:cs typeface="+mn-lt"/>
              </a:rPr>
              <a:t>Backtracking is a common technique used to solve problems where there are many possible solutions, but not all of them are valid.</a:t>
            </a:r>
            <a:endParaRPr lang="en-US" sz="2100"/>
          </a:p>
          <a:p>
            <a:pPr marL="285750" indent="-285750">
              <a:buFont typeface="Arial"/>
              <a:buChar char="•"/>
            </a:pPr>
            <a:r>
              <a:rPr lang="en-US" sz="2100" dirty="0">
                <a:ea typeface="+mn-lt"/>
                <a:cs typeface="+mn-lt"/>
              </a:rPr>
              <a:t>The basic idea of backtracking is to start with a partial solution and incrementally build it up until a complete solution is found or it is determined that no complete solution is possible.</a:t>
            </a:r>
            <a:endParaRPr lang="en-US" sz="2100"/>
          </a:p>
          <a:p>
            <a:pPr marL="285750" indent="-285750">
              <a:buFont typeface="Arial"/>
              <a:buChar char="•"/>
            </a:pPr>
            <a:r>
              <a:rPr lang="en-US" sz="2100" dirty="0">
                <a:ea typeface="+mn-lt"/>
                <a:cs typeface="+mn-lt"/>
              </a:rPr>
              <a:t>If a partial solution is found to be invalid, the algorithm "backs up" and tries a different solution.</a:t>
            </a:r>
            <a:endParaRPr lang="en-US" sz="2100"/>
          </a:p>
          <a:p>
            <a:pPr marL="285750" indent="-285750">
              <a:buFont typeface="Arial"/>
              <a:buChar char="•"/>
            </a:pPr>
            <a:r>
              <a:rPr lang="en-US" sz="2100" dirty="0">
                <a:ea typeface="+mn-lt"/>
                <a:cs typeface="+mn-lt"/>
              </a:rPr>
              <a:t>The backtracking algorithm is well-suited to solving the N-Queens problem.</a:t>
            </a:r>
            <a:endParaRPr lang="en-US" sz="2100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11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1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3A1FF1-20F0-DD8A-A4B0-A6CD3C5DC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308" y="661448"/>
            <a:ext cx="3538290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Time for computing </a:t>
            </a:r>
            <a:r>
              <a:rPr lang="en-US" sz="3200" dirty="0" err="1">
                <a:solidFill>
                  <a:srgbClr val="FFFFFF"/>
                </a:solidFill>
              </a:rPr>
              <a:t>n</a:t>
            </a:r>
            <a:r>
              <a:rPr lang="en-US" sz="3200" dirty="0">
                <a:solidFill>
                  <a:srgbClr val="FFFFFF"/>
                </a:solidFill>
              </a:rPr>
              <a:t> queens</a:t>
            </a:r>
          </a:p>
        </p:txBody>
      </p:sp>
      <p:sp>
        <p:nvSpPr>
          <p:cNvPr id="60" name="Content Placeholder 7">
            <a:extLst>
              <a:ext uri="{FF2B5EF4-FFF2-40B4-BE49-F238E27FC236}">
                <a16:creationId xmlns:a16="http://schemas.microsoft.com/office/drawing/2014/main" id="{9D1B409F-7687-3CE9-6AA1-1D6D2903A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479" y="2249487"/>
            <a:ext cx="3538585" cy="395730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As we can see in the graph, with the increasing of the board and queens the time to be computed gets from  exponentially higher.(According to ChatGPT it would take 3 weeks for 16 queens with the best algorithm and modern hardware.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66640F1F-3B30-C068-D6C0-E993BEE0A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860231"/>
            <a:ext cx="6844045" cy="513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60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B1A62B-AC56-4FF8-A85C-85C0B480DAF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5C60B4F-BC3B-4500-94A0-12B650EB3A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E2ACFD-A954-4AE5-A646-04099F7008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</Words>
  <Application>Microsoft Office PowerPoint</Application>
  <PresentationFormat>Widescreen</PresentationFormat>
  <Paragraphs>18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Circuit</vt:lpstr>
      <vt:lpstr>Data structure project</vt:lpstr>
      <vt:lpstr>What is this problem about</vt:lpstr>
      <vt:lpstr>HOW DOES BACKTRACKING WORK TO SOLVE THIS PROBLEM?</vt:lpstr>
      <vt:lpstr>Time for computing n queens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design</dc:title>
  <dc:creator/>
  <cp:lastModifiedBy/>
  <cp:revision>130</cp:revision>
  <dcterms:created xsi:type="dcterms:W3CDTF">2020-01-30T05:40:46Z</dcterms:created>
  <dcterms:modified xsi:type="dcterms:W3CDTF">2023-05-13T00:56:47Z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