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6C3F4-EEDA-4665-9198-75F360024D38}" v="554" dt="2023-05-13T00:55:33.658"/>
    <p1510:client id="{C8D9B14D-3C6E-4D55-943A-1115190ACC9A}" v="5" dt="2023-05-16T20:18:26.756"/>
    <p1510:client id="{FA4B8B34-154D-49C1-966B-32F98642C651}" v="6" dt="2023-05-16T20:11:45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7544" y="603876"/>
            <a:ext cx="11420413" cy="3507745"/>
            <a:chOff x="167544" y="603876"/>
            <a:chExt cx="11420413" cy="3507745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544" y="603876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66" y="815067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Data structure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365" y="2357080"/>
            <a:ext cx="6857999" cy="953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The n queen problem using backtracking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1CB266-0265-2D1B-BF37-5AB7855E30B3}"/>
              </a:ext>
            </a:extLst>
          </p:cNvPr>
          <p:cNvSpPr txBox="1"/>
          <p:nvPr/>
        </p:nvSpPr>
        <p:spPr>
          <a:xfrm>
            <a:off x="496372" y="4639076"/>
            <a:ext cx="4199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KLEI JAHAJ</a:t>
            </a:r>
          </a:p>
          <a:p>
            <a:r>
              <a:rPr lang="en-US"/>
              <a:t>ANGJELOS GOGA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8CF3-28A9-6C08-A8CD-7803AC6D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75" y="167757"/>
            <a:ext cx="9905998" cy="738035"/>
          </a:xfrm>
        </p:spPr>
        <p:txBody>
          <a:bodyPr/>
          <a:lstStyle/>
          <a:p>
            <a:pPr algn="ctr"/>
            <a:r>
              <a:rPr lang="en-US" b="1" dirty="0"/>
              <a:t>What is this problem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6314-ED74-0BF7-C2F2-3B2FB83A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56" y="1101121"/>
            <a:ext cx="11934421" cy="51945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 First of all, how does a queen move?</a:t>
            </a:r>
            <a:endParaRPr lang="en-US" sz="2800" b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Move horizontally: The queen can move any number of squares to the left or right in the same row.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Move vertically: The queen can move any number of squares up or down in the same column.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Move diagonally: The queen can move any number of squares along a diagonal line that passes through its current position.</a:t>
            </a:r>
            <a:endParaRPr lang="en-US" sz="2600"/>
          </a:p>
          <a:p>
            <a:pPr marL="0" indent="0">
              <a:buNone/>
            </a:pPr>
            <a:r>
              <a:rPr lang="en-US" sz="2600" b="1" dirty="0"/>
              <a:t>What is the </a:t>
            </a:r>
            <a:r>
              <a:rPr lang="en-US" sz="3000" b="1" dirty="0"/>
              <a:t>problem</a:t>
            </a:r>
            <a:r>
              <a:rPr lang="en-US" sz="2600" b="1" dirty="0"/>
              <a:t> about?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problem involves placing N chess queens on an N x N chessboard such that no two queens threaten each other.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N-Queens problem is a classic problem in computer science and has been the subject of much research and study.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BE3E1-83C7-A784-3654-92A55DF9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000"/>
              <a:t>HOW DOES BACKTRACKING WORK TO SOLVE THIS PROBLEM?</a:t>
            </a:r>
          </a:p>
        </p:txBody>
      </p:sp>
      <p:pic>
        <p:nvPicPr>
          <p:cNvPr id="5" name="Picture 5" descr="Shape, square&#10;&#10;Description automatically generated">
            <a:extLst>
              <a:ext uri="{FF2B5EF4-FFF2-40B4-BE49-F238E27FC236}">
                <a16:creationId xmlns:a16="http://schemas.microsoft.com/office/drawing/2014/main" id="{505933FD-8FA4-05DA-A5AB-5B17AE16E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42720" y="371319"/>
            <a:ext cx="5779349" cy="577934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0AEEB3D-F37A-2D0A-2867-1340743E8651}"/>
              </a:ext>
            </a:extLst>
          </p:cNvPr>
          <p:cNvSpPr txBox="1"/>
          <p:nvPr/>
        </p:nvSpPr>
        <p:spPr>
          <a:xfrm>
            <a:off x="295141" y="2240387"/>
            <a:ext cx="5594260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The Backtracking Algorithm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Backtracking is a common technique used to solve problems where there are many possible solutions, but not all of them are valid.</a:t>
            </a:r>
            <a:endParaRPr lang="en-US" sz="21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The basic idea of backtracking is to start with a partial solution and incrementally build it up until a complete solution is found or it is determined that no complete solution is possible.</a:t>
            </a:r>
            <a:endParaRPr lang="en-US" sz="21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If a partial solution is found to be invalid, the algorithm "backs up" and tries a different solution.</a:t>
            </a:r>
            <a:endParaRPr lang="en-US" sz="2100"/>
          </a:p>
          <a:p>
            <a:pPr marL="285750" indent="-285750"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The backtracking algorithm is well-suited to solving the N-Queens problem.</a:t>
            </a:r>
            <a:endParaRPr lang="en-US" sz="21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1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A1FF1-20F0-DD8A-A4B0-A6CD3C5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08" y="661448"/>
            <a:ext cx="3538290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Time for computing </a:t>
            </a:r>
            <a:r>
              <a:rPr lang="en-US" sz="3200" dirty="0" err="1">
                <a:solidFill>
                  <a:srgbClr val="FFFFFF"/>
                </a:solidFill>
              </a:rPr>
              <a:t>n</a:t>
            </a:r>
            <a:r>
              <a:rPr lang="en-US" sz="3200" dirty="0">
                <a:solidFill>
                  <a:srgbClr val="FFFFFF"/>
                </a:solidFill>
              </a:rPr>
              <a:t> queens</a:t>
            </a:r>
          </a:p>
        </p:txBody>
      </p:sp>
      <p:sp>
        <p:nvSpPr>
          <p:cNvPr id="60" name="Content Placeholder 7">
            <a:extLst>
              <a:ext uri="{FF2B5EF4-FFF2-40B4-BE49-F238E27FC236}">
                <a16:creationId xmlns:a16="http://schemas.microsoft.com/office/drawing/2014/main" id="{9D1B409F-7687-3CE9-6AA1-1D6D2903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79" y="2249487"/>
            <a:ext cx="3538585" cy="39573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As we can see in the graph, with the increasing of the board and queens the time to be computed gets exponentially higher.(According to ChatGPT it would take 3 weeks for 16 queens with the best algorithm and modern hardware.)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66640F1F-3B30-C068-D6C0-E993BEE0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6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Circuit</vt:lpstr>
      <vt:lpstr>Data structure project</vt:lpstr>
      <vt:lpstr>What is this problem about</vt:lpstr>
      <vt:lpstr>HOW DOES BACKTRACKING WORK TO SOLVE THIS PROBLEM?</vt:lpstr>
      <vt:lpstr>Time for computing n queens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</dc:title>
  <dc:creator/>
  <cp:lastModifiedBy/>
  <cp:revision>137</cp:revision>
  <dcterms:created xsi:type="dcterms:W3CDTF">2020-01-30T05:40:46Z</dcterms:created>
  <dcterms:modified xsi:type="dcterms:W3CDTF">2023-05-16T20:18:29Z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