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C66D-0432-4F96-AC19-F5915C8C439B}" type="datetimeFigureOut">
              <a:rPr lang="en-US" smtClean="0"/>
              <a:t>05/02/2018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7533-EEE0-49A4-A049-7E9167FB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7700" y="2698173"/>
            <a:ext cx="82296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    L  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US" i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U   S   I   O  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2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    L   L   U   S   I   O   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  L  L  U  S  I  O  N</dc:title>
  <dc:creator>LENOVO</dc:creator>
  <cp:lastModifiedBy>LENOVO</cp:lastModifiedBy>
  <cp:revision>5</cp:revision>
  <dcterms:created xsi:type="dcterms:W3CDTF">2017-12-25T09:30:07Z</dcterms:created>
  <dcterms:modified xsi:type="dcterms:W3CDTF">2018-02-05T15:37:54Z</dcterms:modified>
</cp:coreProperties>
</file>