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59" r:id="rId6"/>
    <p:sldId id="266" r:id="rId7"/>
    <p:sldId id="260" r:id="rId8"/>
    <p:sldId id="267" r:id="rId9"/>
    <p:sldId id="264" r:id="rId10"/>
    <p:sldId id="261" r:id="rId11"/>
    <p:sldId id="268" r:id="rId12"/>
    <p:sldId id="265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8A79-0C67-4A98-A854-EC3A7ADB266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A45E-353C-473E-942B-025702E2E5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08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8A79-0C67-4A98-A854-EC3A7ADB266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A45E-353C-473E-942B-025702E2E5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63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8A79-0C67-4A98-A854-EC3A7ADB266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A45E-353C-473E-942B-025702E2E5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174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8A79-0C67-4A98-A854-EC3A7ADB266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A45E-353C-473E-942B-025702E2E5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846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8A79-0C67-4A98-A854-EC3A7ADB266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A45E-353C-473E-942B-025702E2E5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832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8A79-0C67-4A98-A854-EC3A7ADB266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A45E-353C-473E-942B-025702E2E5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980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8A79-0C67-4A98-A854-EC3A7ADB266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A45E-353C-473E-942B-025702E2E5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774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8A79-0C67-4A98-A854-EC3A7ADB266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A45E-353C-473E-942B-025702E2E5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7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8A79-0C67-4A98-A854-EC3A7ADB266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A45E-353C-473E-942B-025702E2E5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097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8A79-0C67-4A98-A854-EC3A7ADB266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A45E-353C-473E-942B-025702E2E5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489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8A79-0C67-4A98-A854-EC3A7ADB266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A45E-353C-473E-942B-025702E2E5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25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2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98A79-0C67-4A98-A854-EC3A7ADB266A}" type="datetimeFigureOut">
              <a:rPr lang="pl-PL" smtClean="0"/>
              <a:t>22.10.2020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5A45E-353C-473E-942B-025702E2E5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164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75556" y="260648"/>
            <a:ext cx="7772400" cy="1470025"/>
          </a:xfrm>
        </p:spPr>
        <p:txBody>
          <a:bodyPr/>
          <a:lstStyle/>
          <a:p>
            <a:r>
              <a:rPr lang="de-DE" b="1" spc="300" dirty="0" smtClean="0">
                <a:latin typeface="Arial Black" pitchFamily="34" charset="0"/>
              </a:rPr>
              <a:t>Projekt </a:t>
            </a:r>
            <a:r>
              <a:rPr lang="de-DE" b="1" spc="300" dirty="0" err="1" smtClean="0">
                <a:latin typeface="Arial Black" pitchFamily="34" charset="0"/>
              </a:rPr>
              <a:t>MöbelShop</a:t>
            </a:r>
            <a:r>
              <a:rPr lang="de-DE" b="1" spc="300" dirty="0" smtClean="0">
                <a:latin typeface="Arial Black" pitchFamily="34" charset="0"/>
              </a:rPr>
              <a:t> </a:t>
            </a:r>
            <a:endParaRPr lang="pl-PL" b="1" spc="300" dirty="0">
              <a:latin typeface="Arial Black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72816"/>
            <a:ext cx="6372200" cy="4248133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757455" y="6534834"/>
            <a:ext cx="436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Katarzyna Jakubowska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86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de-DE" dirty="0" err="1" smtClean="0"/>
              <a:t>Procedures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7488832" cy="4925200"/>
          </a:xfrm>
        </p:spPr>
      </p:pic>
    </p:spTree>
    <p:extLst>
      <p:ext uri="{BB962C8B-B14F-4D97-AF65-F5344CB8AC3E}">
        <p14:creationId xmlns:p14="http://schemas.microsoft.com/office/powerpoint/2010/main" val="11517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45023"/>
            <a:ext cx="6840760" cy="3034207"/>
          </a:xfrm>
        </p:spPr>
      </p:pic>
      <p:pic>
        <p:nvPicPr>
          <p:cNvPr id="5" name="Symbol zastępczy zawartości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-22804"/>
            <a:ext cx="6264696" cy="3741917"/>
          </a:xfrm>
        </p:spPr>
      </p:pic>
    </p:spTree>
    <p:extLst>
      <p:ext uri="{BB962C8B-B14F-4D97-AF65-F5344CB8AC3E}">
        <p14:creationId xmlns:p14="http://schemas.microsoft.com/office/powerpoint/2010/main" val="426997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Trigger</a:t>
            </a:r>
            <a:endParaRPr lang="pl-PL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839870" cy="4752528"/>
          </a:xfrm>
        </p:spPr>
      </p:pic>
    </p:spTree>
    <p:extLst>
      <p:ext uri="{BB962C8B-B14F-4D97-AF65-F5344CB8AC3E}">
        <p14:creationId xmlns:p14="http://schemas.microsoft.com/office/powerpoint/2010/main" val="287557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 - DIAGRAMM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604448" cy="51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8" y="4533189"/>
            <a:ext cx="8671134" cy="2161733"/>
          </a:xfr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" y="0"/>
            <a:ext cx="9144000" cy="4533189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3851919" y="116632"/>
            <a:ext cx="5317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5400" dirty="0"/>
              <a:t>Tabellen Erstellen</a:t>
            </a: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3633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-2588"/>
            <a:ext cx="8229600" cy="1143000"/>
          </a:xfrm>
        </p:spPr>
        <p:txBody>
          <a:bodyPr/>
          <a:lstStyle/>
          <a:p>
            <a:r>
              <a:rPr lang="de-DE" dirty="0" smtClean="0"/>
              <a:t>SUBQUERY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7522957" cy="1728192"/>
          </a:xfrm>
        </p:spPr>
      </p:pic>
      <p:pic>
        <p:nvPicPr>
          <p:cNvPr id="4" name="Symbol zastępczy zawartości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212976"/>
            <a:ext cx="7628536" cy="3130877"/>
          </a:xfrm>
        </p:spPr>
      </p:pic>
    </p:spTree>
    <p:extLst>
      <p:ext uri="{BB962C8B-B14F-4D97-AF65-F5344CB8AC3E}">
        <p14:creationId xmlns:p14="http://schemas.microsoft.com/office/powerpoint/2010/main" val="8378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Joins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4077072"/>
            <a:ext cx="8327200" cy="2381598"/>
          </a:xfrm>
        </p:spPr>
      </p:pic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8464600" cy="2745273"/>
          </a:xfrm>
        </p:spPr>
      </p:pic>
    </p:spTree>
    <p:extLst>
      <p:ext uri="{BB962C8B-B14F-4D97-AF65-F5344CB8AC3E}">
        <p14:creationId xmlns:p14="http://schemas.microsoft.com/office/powerpoint/2010/main" val="30041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64704"/>
            <a:ext cx="8352928" cy="2751384"/>
          </a:xfrm>
        </p:spPr>
      </p:pic>
      <p:pic>
        <p:nvPicPr>
          <p:cNvPr id="3" name="Symbol zastępczy zawartości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05064"/>
            <a:ext cx="8248491" cy="2232248"/>
          </a:xfrm>
        </p:spPr>
      </p:pic>
    </p:spTree>
    <p:extLst>
      <p:ext uri="{BB962C8B-B14F-4D97-AF65-F5344CB8AC3E}">
        <p14:creationId xmlns:p14="http://schemas.microsoft.com/office/powerpoint/2010/main" val="328496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-315416"/>
            <a:ext cx="8229600" cy="1143000"/>
          </a:xfrm>
        </p:spPr>
        <p:txBody>
          <a:bodyPr/>
          <a:lstStyle/>
          <a:p>
            <a:r>
              <a:rPr lang="de-DE" dirty="0" smtClean="0"/>
              <a:t>Views</a:t>
            </a:r>
            <a:endParaRPr lang="pl-PL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64704"/>
            <a:ext cx="7571184" cy="2763673"/>
          </a:xfrm>
        </p:spPr>
      </p:pic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468618"/>
            <a:ext cx="7566992" cy="3389382"/>
          </a:xfrm>
        </p:spPr>
      </p:pic>
    </p:spTree>
    <p:extLst>
      <p:ext uri="{BB962C8B-B14F-4D97-AF65-F5344CB8AC3E}">
        <p14:creationId xmlns:p14="http://schemas.microsoft.com/office/powerpoint/2010/main" val="37584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0648"/>
            <a:ext cx="6840760" cy="2243275"/>
          </a:xfrm>
        </p:spPr>
      </p:pic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852936"/>
            <a:ext cx="6696744" cy="3712519"/>
          </a:xfrm>
        </p:spPr>
      </p:pic>
    </p:spTree>
    <p:extLst>
      <p:ext uri="{BB962C8B-B14F-4D97-AF65-F5344CB8AC3E}">
        <p14:creationId xmlns:p14="http://schemas.microsoft.com/office/powerpoint/2010/main" val="110376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8640960" cy="3513192"/>
          </a:xfrm>
        </p:spPr>
      </p:pic>
      <p:pic>
        <p:nvPicPr>
          <p:cNvPr id="9" name="Symbol zastępczy zawartości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988840"/>
            <a:ext cx="4032448" cy="4757771"/>
          </a:xfrm>
        </p:spPr>
      </p:pic>
    </p:spTree>
    <p:extLst>
      <p:ext uri="{BB962C8B-B14F-4D97-AF65-F5344CB8AC3E}">
        <p14:creationId xmlns:p14="http://schemas.microsoft.com/office/powerpoint/2010/main" val="256838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14</Words>
  <Application>Microsoft Office PowerPoint</Application>
  <PresentationFormat>Pokaz na ekranie (4:3)</PresentationFormat>
  <Paragraphs>9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Motyw pakietu Office</vt:lpstr>
      <vt:lpstr>Projekt MöbelShop </vt:lpstr>
      <vt:lpstr>ER - DIAGRAMM</vt:lpstr>
      <vt:lpstr>Prezentacja programu PowerPoint</vt:lpstr>
      <vt:lpstr>SUBQUERY</vt:lpstr>
      <vt:lpstr>Joins</vt:lpstr>
      <vt:lpstr>Prezentacja programu PowerPoint</vt:lpstr>
      <vt:lpstr>Views</vt:lpstr>
      <vt:lpstr>Prezentacja programu PowerPoint</vt:lpstr>
      <vt:lpstr>Prezentacja programu PowerPoint</vt:lpstr>
      <vt:lpstr>Procedures</vt:lpstr>
      <vt:lpstr>Prezentacja programu PowerPoint</vt:lpstr>
      <vt:lpstr>Trigger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MoebelShop </dc:title>
  <dc:creator>Katarzyna Jakubowska</dc:creator>
  <cp:lastModifiedBy>Katarzyna Jakubowska</cp:lastModifiedBy>
  <cp:revision>16</cp:revision>
  <dcterms:created xsi:type="dcterms:W3CDTF">2020-10-19T13:45:44Z</dcterms:created>
  <dcterms:modified xsi:type="dcterms:W3CDTF">2020-10-22T11:28:09Z</dcterms:modified>
</cp:coreProperties>
</file>