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02DE-1373-4E40-A01C-C593544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81A72-B46B-47A8-AF69-02C73608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FEC1-BC49-4C57-A871-4BE22902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C91D-C372-40C4-A5C4-CC9EC6C6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AAAD-94B9-4ADF-AE2D-B0568D48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1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CB2-6F8B-4E62-B27D-8081B351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61502-9E99-467B-8ACB-76DE0100E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B1AE-8BC0-42B1-8AFA-5CF02D1A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265FB-DEF4-46D6-9250-96295D1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9F2-4204-4DB6-8E34-30D9413D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96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7FAB5-720F-4D7E-BFE7-E580989CA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D3F5-3E2B-469B-AC86-D865B4DC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F768-14F4-47F9-B0FF-1E8A3EE0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AC34-C5A4-4271-82BE-5A78B26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ABA3-E6D1-44AA-B061-BFAA2256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7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D376-EB5F-484D-8E9C-2CDB58D1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6AE7-5460-4B37-B5D6-70E369E2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6AFD-0918-4DCC-9874-FDBB7C3A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B035-862A-41BF-AC1C-D4C6EAA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A961-1099-4E3B-954B-96D20C9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76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E627-9FE3-46FE-A7F0-A5C6C12F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E344-C775-4A63-B47F-51354D2D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B1E1-AE56-4ADA-A6C6-010D5F55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38F3-BD89-4235-8ABB-23086C1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C91E-8770-460E-8F1A-91A4B341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71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30B7-E8E3-4A70-9BB8-2B7AC94F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DC15-12C6-41A5-818A-69C72A82E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73AD-E8AF-4B9E-9D3B-9174BD7DA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0B35-75C7-483F-9BB8-A584393E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5079-9A60-4A5A-9C55-6880DDC9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CE10-6653-42AB-9AAF-C57FDB2B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90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ED03-0585-406D-8220-AE93A849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3111-B4CD-45A0-83BA-7C4EF8F8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DB83-763C-41BF-A690-1DCDC5933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C7D3D-28B1-4EAA-BE6C-035682B7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EF11-5B8E-4534-AFF7-6BA727FE8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4FA32-A21B-4F4A-8D45-278A368A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241D9-AB3F-44AC-B0C5-A9EBD398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1E9EB-37AB-4AE0-87B0-4048BC30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7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9075-E80A-43FE-B39B-FCFAA95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5D4E6-CBD0-483D-9970-0A5566B3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DC478-A22E-4D4A-B335-01A4A8B6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E0B16-6A61-44FD-A7A5-6398940C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DB552-162D-4834-B1FB-1E6D0F94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A98BE-9AF1-4AFA-9F2E-207F3144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A3F6-43F3-4A50-93D7-7CE7CD4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86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BAD0-0416-40C7-AD17-A2128655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626C-B1B8-4CB0-A5AD-DCE6EA86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CC7FB-E4D5-44BB-8A43-029D450C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B3F7-6815-45E7-B2D8-6D0EB9F2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514F-B8C4-479C-BC4F-9571830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B938-1413-453D-90BD-12A36110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1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BE5A-FDEA-491E-A9BF-D0C5924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28F07-BEDE-4A70-8D8E-BC5BA2C32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673C1-75DD-4EC7-95BE-E9FE08D0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D3806-FCA5-4FAE-8E53-BCF5C973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B64-F946-4092-9237-91B2AE66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F348F-11E5-4545-83DA-0DA8042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7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8A86-441A-45EA-8172-FB8A9DD9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0754-6342-4FC7-A252-361ED443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6024-B2EA-40DF-B3A7-9A7FC50C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793D-7C8F-4223-AAAF-86D133186D8B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5CD8-F2DD-4736-9122-073B1FF0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6538-274D-4C18-A834-F54800B7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8B0C-6B02-4873-BAC0-8874E2981D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2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DC251-B416-482E-9441-9CA292200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04" b="3134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7EDF2-9AE3-425B-8E9B-CEE2F4E15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000000"/>
                </a:solidFill>
                <a:effectLst/>
                <a:latin typeface="Open Sans"/>
              </a:rPr>
              <a:t>Welcome to </a:t>
            </a:r>
            <a:br>
              <a:rPr lang="en-US" sz="5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5400" b="0" i="0" dirty="0" err="1">
                <a:solidFill>
                  <a:srgbClr val="000000"/>
                </a:solidFill>
                <a:effectLst/>
                <a:latin typeface="Open Sans"/>
              </a:rPr>
              <a:t>Gnod's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Open Sans"/>
              </a:rPr>
              <a:t> World of Music</a:t>
            </a:r>
            <a:br>
              <a:rPr lang="en-US" sz="5400" b="0" i="0" dirty="0">
                <a:solidFill>
                  <a:srgbClr val="000000"/>
                </a:solidFill>
                <a:effectLst/>
                <a:latin typeface="Open Sans"/>
              </a:rPr>
            </a:br>
            <a:endParaRPr lang="pl-PL" sz="5200" dirty="0">
              <a:solidFill>
                <a:srgbClr val="FFFFFF"/>
              </a:solidFill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FC3CC60-6933-41A4-BB69-DD3EDE71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92" y="3496290"/>
            <a:ext cx="8466616" cy="11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946F-3CFD-426D-BDCB-E43BE2F4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587" y="1112242"/>
            <a:ext cx="8824135" cy="3652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GNOD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recommendation system: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Graphic 12" descr="Music notes with solid fill">
            <a:extLst>
              <a:ext uri="{FF2B5EF4-FFF2-40B4-BE49-F238E27FC236}">
                <a16:creationId xmlns:a16="http://schemas.microsoft.com/office/drawing/2014/main" id="{17B9DCCB-903F-4E39-A02A-9FD189EE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49" y="652864"/>
            <a:ext cx="1862603" cy="1862603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47AF16D0-29C8-4824-9459-E05A5A288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601" y="2307544"/>
            <a:ext cx="1044829" cy="1044829"/>
          </a:xfrm>
          <a:prstGeom prst="rect">
            <a:avLst/>
          </a:prstGeom>
        </p:spPr>
      </p:pic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DD5FCDB4-965A-460F-A93F-A3E27E97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5892" y="4937532"/>
            <a:ext cx="1581964" cy="1581964"/>
          </a:xfrm>
          <a:prstGeom prst="rect">
            <a:avLst/>
          </a:prstGeom>
        </p:spPr>
      </p:pic>
      <p:pic>
        <p:nvPicPr>
          <p:cNvPr id="19" name="Graphic 18" descr="Headphones with solid fill">
            <a:extLst>
              <a:ext uri="{FF2B5EF4-FFF2-40B4-BE49-F238E27FC236}">
                <a16:creationId xmlns:a16="http://schemas.microsoft.com/office/drawing/2014/main" id="{1C2B36B7-6945-4938-A703-329BEAA23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8393" y="3544141"/>
            <a:ext cx="1558928" cy="1558928"/>
          </a:xfrm>
          <a:prstGeom prst="rect">
            <a:avLst/>
          </a:prstGeom>
        </p:spPr>
      </p:pic>
      <p:pic>
        <p:nvPicPr>
          <p:cNvPr id="21" name="Graphic 20" descr="Dancing with solid fill">
            <a:extLst>
              <a:ext uri="{FF2B5EF4-FFF2-40B4-BE49-F238E27FC236}">
                <a16:creationId xmlns:a16="http://schemas.microsoft.com/office/drawing/2014/main" id="{8888014A-6CBD-4AE3-B329-AF6D860D5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0913" y="4921466"/>
            <a:ext cx="1581964" cy="1581964"/>
          </a:xfrm>
          <a:prstGeom prst="rect">
            <a:avLst/>
          </a:prstGeom>
        </p:spPr>
      </p:pic>
      <p:pic>
        <p:nvPicPr>
          <p:cNvPr id="23" name="Graphic 22" descr="Dancing with solid fill">
            <a:extLst>
              <a:ext uri="{FF2B5EF4-FFF2-40B4-BE49-F238E27FC236}">
                <a16:creationId xmlns:a16="http://schemas.microsoft.com/office/drawing/2014/main" id="{AE3E8799-F40F-46A2-89A7-8A0ED2023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7297" y="1037066"/>
            <a:ext cx="1581964" cy="158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C1AA4-B4E3-4DDC-98CE-0B050E7EFC42}"/>
              </a:ext>
            </a:extLst>
          </p:cNvPr>
          <p:cNvSpPr txBox="1"/>
          <p:nvPr/>
        </p:nvSpPr>
        <p:spPr>
          <a:xfrm>
            <a:off x="3788996" y="2044483"/>
            <a:ext cx="6915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Based on pre-prepared song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Huge base of music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Compatible with Billboard Hot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Keeps the user informed and trendy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pl-P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4946F-3CFD-426D-BDCB-E43BE2F4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749" y="1699658"/>
            <a:ext cx="7006638" cy="3172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World’s Top 5 music apps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EECABD1-1474-4279-8A1F-1458CC44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" y="1024928"/>
            <a:ext cx="4819307" cy="289560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1B561B-2232-4558-A455-DD01EC643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063" y="261674"/>
            <a:ext cx="4819307" cy="1002582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48019B5-BB59-4038-8B66-D89CE395C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59" y="4403840"/>
            <a:ext cx="2057301" cy="2084548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07062978-15C0-4220-B830-7BF9CEDE5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44" y="4450554"/>
            <a:ext cx="2112456" cy="1903666"/>
          </a:xfrm>
          <a:prstGeom prst="rect">
            <a:avLst/>
          </a:prstGeom>
        </p:spPr>
      </p:pic>
      <p:pic>
        <p:nvPicPr>
          <p:cNvPr id="17" name="Picture 1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6F7D6C8-C557-461F-BBE1-0491CFDB9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21" y="4403840"/>
            <a:ext cx="4038698" cy="15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CCE62C-C437-4951-9F74-2C5C91F70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b="10431"/>
          <a:stretch/>
        </p:blipFill>
        <p:spPr>
          <a:xfrm>
            <a:off x="1541953" y="3653347"/>
            <a:ext cx="9529084" cy="3045459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46EF9CE-DEA1-47FC-849B-55BBA621A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05" y="375812"/>
            <a:ext cx="3110718" cy="2828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45343-3E2B-46DB-910B-16B429DB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42" y="497709"/>
            <a:ext cx="3096474" cy="800212"/>
          </a:xfrm>
          <a:prstGeom prst="rect">
            <a:avLst/>
          </a:prstGeom>
        </p:spPr>
      </p:pic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E69558-787D-421C-957C-97F882B50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93" y="1560794"/>
            <a:ext cx="381053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986ED-25FF-4EF1-A06B-A43EA4BB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How does it work?</a:t>
            </a:r>
            <a:endParaRPr lang="pl-PL" sz="56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9F1303-6A1D-4EA3-A50C-C95DA52C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41" y="4885604"/>
            <a:ext cx="4971821" cy="1410737"/>
          </a:xfrm>
        </p:spPr>
      </p:pic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70C6253-C4B4-40E3-8B93-27B12F33C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77" y="3744865"/>
            <a:ext cx="3728251" cy="75249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BAE236-A192-4956-BA42-6A88C6E9F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00" y="460151"/>
            <a:ext cx="6123517" cy="2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Welcome to  Gnod's World of Music </vt:lpstr>
      <vt:lpstr>GNOD recommendation system: </vt:lpstr>
      <vt:lpstr>World’s Top 5 music apps</vt:lpstr>
      <vt:lpstr>PowerPoint Presentation</vt:lpstr>
      <vt:lpstr>How 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Katarzyna Jakubowska</dc:creator>
  <cp:lastModifiedBy>Katarzyna Jakubowska</cp:lastModifiedBy>
  <cp:revision>6</cp:revision>
  <dcterms:created xsi:type="dcterms:W3CDTF">2021-03-04T18:21:25Z</dcterms:created>
  <dcterms:modified xsi:type="dcterms:W3CDTF">2021-03-04T20:17:40Z</dcterms:modified>
</cp:coreProperties>
</file>