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notesMasterIdLst>
    <p:notesMasterId r:id="rId12"/>
  </p:notesMasterIdLst>
  <p:sldIdLst>
    <p:sldId id="257" r:id="rId2"/>
    <p:sldId id="258" r:id="rId3"/>
    <p:sldId id="260" r:id="rId4"/>
    <p:sldId id="261" r:id="rId5"/>
    <p:sldId id="262" r:id="rId6"/>
    <p:sldId id="267" r:id="rId7"/>
    <p:sldId id="264" r:id="rId8"/>
    <p:sldId id="263" r:id="rId9"/>
    <p:sldId id="266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iele Allen" initials="KA" lastIdx="1" clrIdx="0">
    <p:extLst>
      <p:ext uri="{19B8F6BF-5375-455C-9EA6-DF929625EA0E}">
        <p15:presenceInfo xmlns:p15="http://schemas.microsoft.com/office/powerpoint/2012/main" userId="7cb51ea3609083d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8D7E81F-FDC1-40FE-B1DB-31C0C80967A6}" v="36" dt="2021-05-08T06:09:40.9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6" autoAdjust="0"/>
    <p:restoredTop sz="73208" autoAdjust="0"/>
  </p:normalViewPr>
  <p:slideViewPr>
    <p:cSldViewPr snapToGrid="0">
      <p:cViewPr varScale="1">
        <p:scale>
          <a:sx n="49" d="100"/>
          <a:sy n="49" d="100"/>
        </p:scale>
        <p:origin x="114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ele Allen" userId="7cb51ea3609083dc" providerId="LiveId" clId="{A8D7E81F-FDC1-40FE-B1DB-31C0C80967A6}"/>
    <pc:docChg chg="undo custSel addSld delSld modSld sldOrd">
      <pc:chgData name="Kiele Allen" userId="7cb51ea3609083dc" providerId="LiveId" clId="{A8D7E81F-FDC1-40FE-B1DB-31C0C80967A6}" dt="2021-05-08T06:11:08.053" v="2970" actId="20577"/>
      <pc:docMkLst>
        <pc:docMk/>
      </pc:docMkLst>
      <pc:sldChg chg="modSp mod">
        <pc:chgData name="Kiele Allen" userId="7cb51ea3609083dc" providerId="LiveId" clId="{A8D7E81F-FDC1-40FE-B1DB-31C0C80967A6}" dt="2021-05-07T14:45:54.257" v="1869" actId="948"/>
        <pc:sldMkLst>
          <pc:docMk/>
          <pc:sldMk cId="4043737824" sldId="257"/>
        </pc:sldMkLst>
        <pc:spChg chg="mod">
          <ac:chgData name="Kiele Allen" userId="7cb51ea3609083dc" providerId="LiveId" clId="{A8D7E81F-FDC1-40FE-B1DB-31C0C80967A6}" dt="2021-05-07T14:33:35.309" v="1862" actId="404"/>
          <ac:spMkLst>
            <pc:docMk/>
            <pc:sldMk cId="4043737824" sldId="257"/>
            <ac:spMk id="2" creationId="{78FD68DA-43BA-4508-8DE2-BA9BB7B2FA5B}"/>
          </ac:spMkLst>
        </pc:spChg>
        <pc:spChg chg="mod">
          <ac:chgData name="Kiele Allen" userId="7cb51ea3609083dc" providerId="LiveId" clId="{A8D7E81F-FDC1-40FE-B1DB-31C0C80967A6}" dt="2021-05-07T14:45:54.257" v="1869" actId="948"/>
          <ac:spMkLst>
            <pc:docMk/>
            <pc:sldMk cId="4043737824" sldId="257"/>
            <ac:spMk id="3" creationId="{A8E9CFF2-3777-4FF4-A759-8491175B0B7C}"/>
          </ac:spMkLst>
        </pc:spChg>
      </pc:sldChg>
      <pc:sldChg chg="modSp mod">
        <pc:chgData name="Kiele Allen" userId="7cb51ea3609083dc" providerId="LiveId" clId="{A8D7E81F-FDC1-40FE-B1DB-31C0C80967A6}" dt="2021-05-08T05:41:17.192" v="2722" actId="20577"/>
        <pc:sldMkLst>
          <pc:docMk/>
          <pc:sldMk cId="191714609" sldId="258"/>
        </pc:sldMkLst>
        <pc:spChg chg="mod">
          <ac:chgData name="Kiele Allen" userId="7cb51ea3609083dc" providerId="LiveId" clId="{A8D7E81F-FDC1-40FE-B1DB-31C0C80967A6}" dt="2021-05-08T05:41:17.192" v="2722" actId="20577"/>
          <ac:spMkLst>
            <pc:docMk/>
            <pc:sldMk cId="191714609" sldId="258"/>
            <ac:spMk id="2" creationId="{9AB2EA78-AEB3-469B-9025-3B17201A457B}"/>
          </ac:spMkLst>
        </pc:spChg>
      </pc:sldChg>
      <pc:sldChg chg="del">
        <pc:chgData name="Kiele Allen" userId="7cb51ea3609083dc" providerId="LiveId" clId="{A8D7E81F-FDC1-40FE-B1DB-31C0C80967A6}" dt="2021-05-07T13:44:02.922" v="961" actId="2696"/>
        <pc:sldMkLst>
          <pc:docMk/>
          <pc:sldMk cId="1559979883" sldId="259"/>
        </pc:sldMkLst>
      </pc:sldChg>
      <pc:sldChg chg="modSp mod">
        <pc:chgData name="Kiele Allen" userId="7cb51ea3609083dc" providerId="LiveId" clId="{A8D7E81F-FDC1-40FE-B1DB-31C0C80967A6}" dt="2021-05-08T05:39:16.075" v="2703" actId="20577"/>
        <pc:sldMkLst>
          <pc:docMk/>
          <pc:sldMk cId="3195734840" sldId="260"/>
        </pc:sldMkLst>
        <pc:spChg chg="mod">
          <ac:chgData name="Kiele Allen" userId="7cb51ea3609083dc" providerId="LiveId" clId="{A8D7E81F-FDC1-40FE-B1DB-31C0C80967A6}" dt="2021-05-08T05:39:16.075" v="2703" actId="20577"/>
          <ac:spMkLst>
            <pc:docMk/>
            <pc:sldMk cId="3195734840" sldId="260"/>
            <ac:spMk id="2" creationId="{9AB2EA78-AEB3-469B-9025-3B17201A457B}"/>
          </ac:spMkLst>
        </pc:spChg>
        <pc:spChg chg="mod">
          <ac:chgData name="Kiele Allen" userId="7cb51ea3609083dc" providerId="LiveId" clId="{A8D7E81F-FDC1-40FE-B1DB-31C0C80967A6}" dt="2021-05-06T00:41:56.367" v="497" actId="20577"/>
          <ac:spMkLst>
            <pc:docMk/>
            <pc:sldMk cId="3195734840" sldId="260"/>
            <ac:spMk id="3" creationId="{255E1F2F-E259-4EA8-9FFD-3A10AF541859}"/>
          </ac:spMkLst>
        </pc:spChg>
      </pc:sldChg>
      <pc:sldChg chg="addSp delSp modSp mod modClrScheme chgLayout modNotesTx">
        <pc:chgData name="Kiele Allen" userId="7cb51ea3609083dc" providerId="LiveId" clId="{A8D7E81F-FDC1-40FE-B1DB-31C0C80967A6}" dt="2021-05-08T06:03:41.322" v="2940" actId="1076"/>
        <pc:sldMkLst>
          <pc:docMk/>
          <pc:sldMk cId="2227755496" sldId="261"/>
        </pc:sldMkLst>
        <pc:spChg chg="mod ord">
          <ac:chgData name="Kiele Allen" userId="7cb51ea3609083dc" providerId="LiveId" clId="{A8D7E81F-FDC1-40FE-B1DB-31C0C80967A6}" dt="2021-05-06T01:30:33.453" v="651" actId="700"/>
          <ac:spMkLst>
            <pc:docMk/>
            <pc:sldMk cId="2227755496" sldId="261"/>
            <ac:spMk id="2" creationId="{5FFAE4A6-E246-4264-A6B1-0EEDC8E285F9}"/>
          </ac:spMkLst>
        </pc:spChg>
        <pc:spChg chg="del">
          <ac:chgData name="Kiele Allen" userId="7cb51ea3609083dc" providerId="LiveId" clId="{A8D7E81F-FDC1-40FE-B1DB-31C0C80967A6}" dt="2021-05-06T01:30:33.453" v="651" actId="700"/>
          <ac:spMkLst>
            <pc:docMk/>
            <pc:sldMk cId="2227755496" sldId="261"/>
            <ac:spMk id="5" creationId="{53ED5F59-F440-4270-86CB-87CD808F894D}"/>
          </ac:spMkLst>
        </pc:spChg>
        <pc:spChg chg="del">
          <ac:chgData name="Kiele Allen" userId="7cb51ea3609083dc" providerId="LiveId" clId="{A8D7E81F-FDC1-40FE-B1DB-31C0C80967A6}" dt="2021-05-06T01:30:33.453" v="651" actId="700"/>
          <ac:spMkLst>
            <pc:docMk/>
            <pc:sldMk cId="2227755496" sldId="261"/>
            <ac:spMk id="6" creationId="{0577D07C-0354-47FA-A225-7102CFDD09A7}"/>
          </ac:spMkLst>
        </pc:spChg>
        <pc:spChg chg="del">
          <ac:chgData name="Kiele Allen" userId="7cb51ea3609083dc" providerId="LiveId" clId="{A8D7E81F-FDC1-40FE-B1DB-31C0C80967A6}" dt="2021-05-06T01:30:33.453" v="651" actId="700"/>
          <ac:spMkLst>
            <pc:docMk/>
            <pc:sldMk cId="2227755496" sldId="261"/>
            <ac:spMk id="7" creationId="{F6D32A10-D952-470D-9F90-66B3D1F9EC89}"/>
          </ac:spMkLst>
        </pc:spChg>
        <pc:spChg chg="del">
          <ac:chgData name="Kiele Allen" userId="7cb51ea3609083dc" providerId="LiveId" clId="{A8D7E81F-FDC1-40FE-B1DB-31C0C80967A6}" dt="2021-05-06T01:30:33.453" v="651" actId="700"/>
          <ac:spMkLst>
            <pc:docMk/>
            <pc:sldMk cId="2227755496" sldId="261"/>
            <ac:spMk id="8" creationId="{1D045303-1F3D-490F-9D8A-243B0A09ADFB}"/>
          </ac:spMkLst>
        </pc:spChg>
        <pc:spChg chg="add mod">
          <ac:chgData name="Kiele Allen" userId="7cb51ea3609083dc" providerId="LiveId" clId="{A8D7E81F-FDC1-40FE-B1DB-31C0C80967A6}" dt="2021-05-08T06:02:56.769" v="2869" actId="1076"/>
          <ac:spMkLst>
            <pc:docMk/>
            <pc:sldMk cId="2227755496" sldId="261"/>
            <ac:spMk id="18" creationId="{6489AF08-5E51-47A7-BDCB-10977CC829DE}"/>
          </ac:spMkLst>
        </pc:spChg>
        <pc:spChg chg="add mod">
          <ac:chgData name="Kiele Allen" userId="7cb51ea3609083dc" providerId="LiveId" clId="{A8D7E81F-FDC1-40FE-B1DB-31C0C80967A6}" dt="2021-05-08T06:03:41.322" v="2940" actId="1076"/>
          <ac:spMkLst>
            <pc:docMk/>
            <pc:sldMk cId="2227755496" sldId="261"/>
            <ac:spMk id="20" creationId="{D5088B01-2FE2-4E86-9A3C-9DEF12E6A300}"/>
          </ac:spMkLst>
        </pc:spChg>
        <pc:picChg chg="add del mod">
          <ac:chgData name="Kiele Allen" userId="7cb51ea3609083dc" providerId="LiveId" clId="{A8D7E81F-FDC1-40FE-B1DB-31C0C80967A6}" dt="2021-05-08T05:48:40.326" v="2731" actId="478"/>
          <ac:picMkLst>
            <pc:docMk/>
            <pc:sldMk cId="2227755496" sldId="261"/>
            <ac:picMk id="4" creationId="{644DA4B4-7C1B-4EB2-8940-04AD2EC123D1}"/>
          </ac:picMkLst>
        </pc:picChg>
        <pc:picChg chg="add mod ord">
          <ac:chgData name="Kiele Allen" userId="7cb51ea3609083dc" providerId="LiveId" clId="{A8D7E81F-FDC1-40FE-B1DB-31C0C80967A6}" dt="2021-05-08T06:02:04.337" v="2828" actId="1076"/>
          <ac:picMkLst>
            <pc:docMk/>
            <pc:sldMk cId="2227755496" sldId="261"/>
            <ac:picMk id="6" creationId="{1BBBFBF4-D500-4320-B0DC-E2B609D433F1}"/>
          </ac:picMkLst>
        </pc:picChg>
        <pc:picChg chg="add mod">
          <ac:chgData name="Kiele Allen" userId="7cb51ea3609083dc" providerId="LiveId" clId="{A8D7E81F-FDC1-40FE-B1DB-31C0C80967A6}" dt="2021-05-08T05:53:45.193" v="2765" actId="1076"/>
          <ac:picMkLst>
            <pc:docMk/>
            <pc:sldMk cId="2227755496" sldId="261"/>
            <ac:picMk id="8" creationId="{EB46F136-D58E-4A6F-834C-B7DD870E417C}"/>
          </ac:picMkLst>
        </pc:picChg>
        <pc:picChg chg="add mod">
          <ac:chgData name="Kiele Allen" userId="7cb51ea3609083dc" providerId="LiveId" clId="{A8D7E81F-FDC1-40FE-B1DB-31C0C80967A6}" dt="2021-05-08T05:55:41.825" v="2778" actId="1076"/>
          <ac:picMkLst>
            <pc:docMk/>
            <pc:sldMk cId="2227755496" sldId="261"/>
            <ac:picMk id="15" creationId="{4B3593FB-FB8B-40EB-95A6-CB05A642D486}"/>
          </ac:picMkLst>
        </pc:picChg>
        <pc:picChg chg="add mod">
          <ac:chgData name="Kiele Allen" userId="7cb51ea3609083dc" providerId="LiveId" clId="{A8D7E81F-FDC1-40FE-B1DB-31C0C80967A6}" dt="2021-05-08T06:02:08.370" v="2829" actId="1076"/>
          <ac:picMkLst>
            <pc:docMk/>
            <pc:sldMk cId="2227755496" sldId="261"/>
            <ac:picMk id="17" creationId="{59A03899-99B6-4441-B3C4-5B70E3584F42}"/>
          </ac:picMkLst>
        </pc:picChg>
        <pc:cxnChg chg="add del mod">
          <ac:chgData name="Kiele Allen" userId="7cb51ea3609083dc" providerId="LiveId" clId="{A8D7E81F-FDC1-40FE-B1DB-31C0C80967A6}" dt="2021-05-08T05:53:28.854" v="2759" actId="478"/>
          <ac:cxnSpMkLst>
            <pc:docMk/>
            <pc:sldMk cId="2227755496" sldId="261"/>
            <ac:cxnSpMk id="10" creationId="{768DB08E-9971-4FD5-9EFF-F86C4D6B974A}"/>
          </ac:cxnSpMkLst>
        </pc:cxnChg>
        <pc:cxnChg chg="add del mod">
          <ac:chgData name="Kiele Allen" userId="7cb51ea3609083dc" providerId="LiveId" clId="{A8D7E81F-FDC1-40FE-B1DB-31C0C80967A6}" dt="2021-05-08T05:53:25.892" v="2758" actId="478"/>
          <ac:cxnSpMkLst>
            <pc:docMk/>
            <pc:sldMk cId="2227755496" sldId="261"/>
            <ac:cxnSpMk id="12" creationId="{30A24448-2E1B-4CA8-AF63-02CC7AA0A473}"/>
          </ac:cxnSpMkLst>
        </pc:cxnChg>
      </pc:sldChg>
      <pc:sldChg chg="addSp delSp modSp mod modClrScheme chgLayout modNotesTx">
        <pc:chgData name="Kiele Allen" userId="7cb51ea3609083dc" providerId="LiveId" clId="{A8D7E81F-FDC1-40FE-B1DB-31C0C80967A6}" dt="2021-05-08T06:11:08.053" v="2970" actId="20577"/>
        <pc:sldMkLst>
          <pc:docMk/>
          <pc:sldMk cId="197018265" sldId="262"/>
        </pc:sldMkLst>
        <pc:spChg chg="mod ord">
          <ac:chgData name="Kiele Allen" userId="7cb51ea3609083dc" providerId="LiveId" clId="{A8D7E81F-FDC1-40FE-B1DB-31C0C80967A6}" dt="2021-05-07T13:16:11.823" v="912" actId="403"/>
          <ac:spMkLst>
            <pc:docMk/>
            <pc:sldMk cId="197018265" sldId="262"/>
            <ac:spMk id="2" creationId="{5FFAE4A6-E246-4264-A6B1-0EEDC8E285F9}"/>
          </ac:spMkLst>
        </pc:spChg>
        <pc:spChg chg="del">
          <ac:chgData name="Kiele Allen" userId="7cb51ea3609083dc" providerId="LiveId" clId="{A8D7E81F-FDC1-40FE-B1DB-31C0C80967A6}" dt="2021-05-06T00:29:28.989" v="308" actId="700"/>
          <ac:spMkLst>
            <pc:docMk/>
            <pc:sldMk cId="197018265" sldId="262"/>
            <ac:spMk id="9" creationId="{65992D57-3BC2-4E0F-9AC8-3937D8A28A3E}"/>
          </ac:spMkLst>
        </pc:spChg>
        <pc:spChg chg="del">
          <ac:chgData name="Kiele Allen" userId="7cb51ea3609083dc" providerId="LiveId" clId="{A8D7E81F-FDC1-40FE-B1DB-31C0C80967A6}" dt="2021-05-06T00:29:28.989" v="308" actId="700"/>
          <ac:spMkLst>
            <pc:docMk/>
            <pc:sldMk cId="197018265" sldId="262"/>
            <ac:spMk id="11" creationId="{D737E275-E6A0-444D-9E0A-80E59B402AF0}"/>
          </ac:spMkLst>
        </pc:spChg>
        <pc:picChg chg="add del mod">
          <ac:chgData name="Kiele Allen" userId="7cb51ea3609083dc" providerId="LiveId" clId="{A8D7E81F-FDC1-40FE-B1DB-31C0C80967A6}" dt="2021-05-08T05:07:14.800" v="2441" actId="478"/>
          <ac:picMkLst>
            <pc:docMk/>
            <pc:sldMk cId="197018265" sldId="262"/>
            <ac:picMk id="4" creationId="{188D0737-8D95-4B44-A648-584DB25AC912}"/>
          </ac:picMkLst>
        </pc:picChg>
        <pc:picChg chg="add del mod">
          <ac:chgData name="Kiele Allen" userId="7cb51ea3609083dc" providerId="LiveId" clId="{A8D7E81F-FDC1-40FE-B1DB-31C0C80967A6}" dt="2021-05-06T01:44:29.836" v="660" actId="478"/>
          <ac:picMkLst>
            <pc:docMk/>
            <pc:sldMk cId="197018265" sldId="262"/>
            <ac:picMk id="4" creationId="{1B3DD7F6-BF6F-41B1-8BEA-9E7F976D57D8}"/>
          </ac:picMkLst>
        </pc:picChg>
        <pc:picChg chg="add del mod">
          <ac:chgData name="Kiele Allen" userId="7cb51ea3609083dc" providerId="LiveId" clId="{A8D7E81F-FDC1-40FE-B1DB-31C0C80967A6}" dt="2021-05-07T13:01:56.687" v="663" actId="478"/>
          <ac:picMkLst>
            <pc:docMk/>
            <pc:sldMk cId="197018265" sldId="262"/>
            <ac:picMk id="6" creationId="{0CBD6B1A-942D-4E7C-A629-40444BA61AF0}"/>
          </ac:picMkLst>
        </pc:picChg>
        <pc:picChg chg="add del mod">
          <ac:chgData name="Kiele Allen" userId="7cb51ea3609083dc" providerId="LiveId" clId="{A8D7E81F-FDC1-40FE-B1DB-31C0C80967A6}" dt="2021-05-08T05:06:38.245" v="2434" actId="478"/>
          <ac:picMkLst>
            <pc:docMk/>
            <pc:sldMk cId="197018265" sldId="262"/>
            <ac:picMk id="7" creationId="{3E227A72-BDB3-4571-B425-0D76C1B3B56E}"/>
          </ac:picMkLst>
        </pc:picChg>
        <pc:picChg chg="add mod">
          <ac:chgData name="Kiele Allen" userId="7cb51ea3609083dc" providerId="LiveId" clId="{A8D7E81F-FDC1-40FE-B1DB-31C0C80967A6}" dt="2021-05-08T05:07:12.671" v="2440" actId="1076"/>
          <ac:picMkLst>
            <pc:docMk/>
            <pc:sldMk cId="197018265" sldId="262"/>
            <ac:picMk id="9" creationId="{7FDE42AD-874E-4B77-823D-A2FDD07336FE}"/>
          </ac:picMkLst>
        </pc:picChg>
        <pc:picChg chg="add mod">
          <ac:chgData name="Kiele Allen" userId="7cb51ea3609083dc" providerId="LiveId" clId="{A8D7E81F-FDC1-40FE-B1DB-31C0C80967A6}" dt="2021-05-08T05:07:32.891" v="2445" actId="1076"/>
          <ac:picMkLst>
            <pc:docMk/>
            <pc:sldMk cId="197018265" sldId="262"/>
            <ac:picMk id="11" creationId="{2734F947-CD6E-4119-85B8-737492AF9B94}"/>
          </ac:picMkLst>
        </pc:picChg>
      </pc:sldChg>
      <pc:sldChg chg="addSp delSp modSp mod modMedia setBg modClrScheme delAnim chgLayout modNotesTx">
        <pc:chgData name="Kiele Allen" userId="7cb51ea3609083dc" providerId="LiveId" clId="{A8D7E81F-FDC1-40FE-B1DB-31C0C80967A6}" dt="2021-05-08T06:10:27.211" v="2967" actId="404"/>
        <pc:sldMkLst>
          <pc:docMk/>
          <pc:sldMk cId="3858080313" sldId="263"/>
        </pc:sldMkLst>
        <pc:spChg chg="mod ord">
          <ac:chgData name="Kiele Allen" userId="7cb51ea3609083dc" providerId="LiveId" clId="{A8D7E81F-FDC1-40FE-B1DB-31C0C80967A6}" dt="2021-05-08T06:10:27.211" v="2967" actId="404"/>
          <ac:spMkLst>
            <pc:docMk/>
            <pc:sldMk cId="3858080313" sldId="263"/>
            <ac:spMk id="2" creationId="{9AB2EA78-AEB3-469B-9025-3B17201A457B}"/>
          </ac:spMkLst>
        </pc:spChg>
        <pc:spChg chg="del mod">
          <ac:chgData name="Kiele Allen" userId="7cb51ea3609083dc" providerId="LiveId" clId="{A8D7E81F-FDC1-40FE-B1DB-31C0C80967A6}" dt="2021-05-08T06:07:02.727" v="2942" actId="478"/>
          <ac:spMkLst>
            <pc:docMk/>
            <pc:sldMk cId="3858080313" sldId="263"/>
            <ac:spMk id="3" creationId="{255E1F2F-E259-4EA8-9FFD-3A10AF541859}"/>
          </ac:spMkLst>
        </pc:spChg>
        <pc:spChg chg="add del mod">
          <ac:chgData name="Kiele Allen" userId="7cb51ea3609083dc" providerId="LiveId" clId="{A8D7E81F-FDC1-40FE-B1DB-31C0C80967A6}" dt="2021-05-08T06:07:11.399" v="2943" actId="478"/>
          <ac:spMkLst>
            <pc:docMk/>
            <pc:sldMk cId="3858080313" sldId="263"/>
            <ac:spMk id="5" creationId="{AD810A90-2C76-42AB-A07C-21ED5C63D527}"/>
          </ac:spMkLst>
        </pc:spChg>
        <pc:spChg chg="add mod">
          <ac:chgData name="Kiele Allen" userId="7cb51ea3609083dc" providerId="LiveId" clId="{A8D7E81F-FDC1-40FE-B1DB-31C0C80967A6}" dt="2021-05-08T06:07:47.155" v="2946" actId="14100"/>
          <ac:spMkLst>
            <pc:docMk/>
            <pc:sldMk cId="3858080313" sldId="263"/>
            <ac:spMk id="6" creationId="{AA273778-1C3F-48C9-81BB-FC4781F69013}"/>
          </ac:spMkLst>
        </pc:spChg>
        <pc:spChg chg="add mod">
          <ac:chgData name="Kiele Allen" userId="7cb51ea3609083dc" providerId="LiveId" clId="{A8D7E81F-FDC1-40FE-B1DB-31C0C80967A6}" dt="2021-05-08T06:08:43.681" v="2957" actId="14100"/>
          <ac:spMkLst>
            <pc:docMk/>
            <pc:sldMk cId="3858080313" sldId="263"/>
            <ac:spMk id="7" creationId="{4D545889-08FB-4A99-9239-EA4AC7251DD3}"/>
          </ac:spMkLst>
        </pc:spChg>
        <pc:spChg chg="add del">
          <ac:chgData name="Kiele Allen" userId="7cb51ea3609083dc" providerId="LiveId" clId="{A8D7E81F-FDC1-40FE-B1DB-31C0C80967A6}" dt="2021-05-06T00:32:58.149" v="401" actId="26606"/>
          <ac:spMkLst>
            <pc:docMk/>
            <pc:sldMk cId="3858080313" sldId="263"/>
            <ac:spMk id="47" creationId="{FBDCECDC-EEE3-4128-AA5E-82A8C08796E8}"/>
          </ac:spMkLst>
        </pc:spChg>
        <pc:spChg chg="add del">
          <ac:chgData name="Kiele Allen" userId="7cb51ea3609083dc" providerId="LiveId" clId="{A8D7E81F-FDC1-40FE-B1DB-31C0C80967A6}" dt="2021-05-06T00:32:58.149" v="401" actId="26606"/>
          <ac:spMkLst>
            <pc:docMk/>
            <pc:sldMk cId="3858080313" sldId="263"/>
            <ac:spMk id="49" creationId="{4260EDE0-989C-4E16-AF94-F652294D828E}"/>
          </ac:spMkLst>
        </pc:spChg>
        <pc:picChg chg="add mod">
          <ac:chgData name="Kiele Allen" userId="7cb51ea3609083dc" providerId="LiveId" clId="{A8D7E81F-FDC1-40FE-B1DB-31C0C80967A6}" dt="2021-05-08T06:10:03.169" v="2964" actId="1076"/>
          <ac:picMkLst>
            <pc:docMk/>
            <pc:sldMk cId="3858080313" sldId="263"/>
            <ac:picMk id="9" creationId="{64A7629F-0582-40EC-A2E8-0EEB5E7F040E}"/>
          </ac:picMkLst>
        </pc:picChg>
        <pc:picChg chg="add del mod">
          <ac:chgData name="Kiele Allen" userId="7cb51ea3609083dc" providerId="LiveId" clId="{A8D7E81F-FDC1-40FE-B1DB-31C0C80967A6}" dt="2021-05-06T00:32:58.149" v="401" actId="26606"/>
          <ac:picMkLst>
            <pc:docMk/>
            <pc:sldMk cId="3858080313" sldId="263"/>
            <ac:picMk id="51" creationId="{B7D0A9A0-D73C-4D2E-8A6D-EA5E6C57A3BA}"/>
          </ac:picMkLst>
        </pc:picChg>
      </pc:sldChg>
      <pc:sldChg chg="addSp delSp modSp mod modClrScheme addCm delCm modCm chgLayout modNotesTx">
        <pc:chgData name="Kiele Allen" userId="7cb51ea3609083dc" providerId="LiveId" clId="{A8D7E81F-FDC1-40FE-B1DB-31C0C80967A6}" dt="2021-05-08T06:10:55.586" v="2968" actId="20577"/>
        <pc:sldMkLst>
          <pc:docMk/>
          <pc:sldMk cId="695309888" sldId="264"/>
        </pc:sldMkLst>
        <pc:spChg chg="mod ord">
          <ac:chgData name="Kiele Allen" userId="7cb51ea3609083dc" providerId="LiveId" clId="{A8D7E81F-FDC1-40FE-B1DB-31C0C80967A6}" dt="2021-05-07T13:16:07.911" v="911" actId="404"/>
          <ac:spMkLst>
            <pc:docMk/>
            <pc:sldMk cId="695309888" sldId="264"/>
            <ac:spMk id="2" creationId="{5FFAE4A6-E246-4264-A6B1-0EEDC8E285F9}"/>
          </ac:spMkLst>
        </pc:spChg>
        <pc:spChg chg="del">
          <ac:chgData name="Kiele Allen" userId="7cb51ea3609083dc" providerId="LiveId" clId="{A8D7E81F-FDC1-40FE-B1DB-31C0C80967A6}" dt="2021-05-06T00:32:35.498" v="396" actId="700"/>
          <ac:spMkLst>
            <pc:docMk/>
            <pc:sldMk cId="695309888" sldId="264"/>
            <ac:spMk id="9" creationId="{65992D57-3BC2-4E0F-9AC8-3937D8A28A3E}"/>
          </ac:spMkLst>
        </pc:spChg>
        <pc:spChg chg="del">
          <ac:chgData name="Kiele Allen" userId="7cb51ea3609083dc" providerId="LiveId" clId="{A8D7E81F-FDC1-40FE-B1DB-31C0C80967A6}" dt="2021-05-06T00:32:35.498" v="396" actId="700"/>
          <ac:spMkLst>
            <pc:docMk/>
            <pc:sldMk cId="695309888" sldId="264"/>
            <ac:spMk id="11" creationId="{D737E275-E6A0-444D-9E0A-80E59B402AF0}"/>
          </ac:spMkLst>
        </pc:spChg>
        <pc:spChg chg="add del mod">
          <ac:chgData name="Kiele Allen" userId="7cb51ea3609083dc" providerId="LiveId" clId="{A8D7E81F-FDC1-40FE-B1DB-31C0C80967A6}" dt="2021-05-06T01:04:02.171" v="594" actId="478"/>
          <ac:spMkLst>
            <pc:docMk/>
            <pc:sldMk cId="695309888" sldId="264"/>
            <ac:spMk id="18" creationId="{1510052C-CDFC-42BB-A3AD-F1F3B51CD768}"/>
          </ac:spMkLst>
        </pc:spChg>
        <pc:spChg chg="add del mod">
          <ac:chgData name="Kiele Allen" userId="7cb51ea3609083dc" providerId="LiveId" clId="{A8D7E81F-FDC1-40FE-B1DB-31C0C80967A6}" dt="2021-05-06T01:03:53.945" v="590" actId="478"/>
          <ac:spMkLst>
            <pc:docMk/>
            <pc:sldMk cId="695309888" sldId="264"/>
            <ac:spMk id="20" creationId="{61BDCD97-18FE-49C0-AB79-EA3234206829}"/>
          </ac:spMkLst>
        </pc:spChg>
        <pc:picChg chg="add del mod">
          <ac:chgData name="Kiele Allen" userId="7cb51ea3609083dc" providerId="LiveId" clId="{A8D7E81F-FDC1-40FE-B1DB-31C0C80967A6}" dt="2021-05-08T05:04:39.098" v="2416" actId="478"/>
          <ac:picMkLst>
            <pc:docMk/>
            <pc:sldMk cId="695309888" sldId="264"/>
            <ac:picMk id="4" creationId="{16C2640F-8273-4ADE-AC41-2BED8A4DB220}"/>
          </ac:picMkLst>
        </pc:picChg>
        <pc:picChg chg="add del mod">
          <ac:chgData name="Kiele Allen" userId="7cb51ea3609083dc" providerId="LiveId" clId="{A8D7E81F-FDC1-40FE-B1DB-31C0C80967A6}" dt="2021-05-06T00:40:10.883" v="467" actId="478"/>
          <ac:picMkLst>
            <pc:docMk/>
            <pc:sldMk cId="695309888" sldId="264"/>
            <ac:picMk id="4" creationId="{CFD5BBB0-D43D-4B60-8066-834D294ADE30}"/>
          </ac:picMkLst>
        </pc:picChg>
        <pc:picChg chg="add mod">
          <ac:chgData name="Kiele Allen" userId="7cb51ea3609083dc" providerId="LiveId" clId="{A8D7E81F-FDC1-40FE-B1DB-31C0C80967A6}" dt="2021-05-07T14:37:47.403" v="1863" actId="1076"/>
          <ac:picMkLst>
            <pc:docMk/>
            <pc:sldMk cId="695309888" sldId="264"/>
            <ac:picMk id="6" creationId="{1CBB8EE9-12AB-4569-BA05-AE819209010E}"/>
          </ac:picMkLst>
        </pc:picChg>
        <pc:picChg chg="add del mod">
          <ac:chgData name="Kiele Allen" userId="7cb51ea3609083dc" providerId="LiveId" clId="{A8D7E81F-FDC1-40FE-B1DB-31C0C80967A6}" dt="2021-05-06T00:40:12.734" v="468" actId="478"/>
          <ac:picMkLst>
            <pc:docMk/>
            <pc:sldMk cId="695309888" sldId="264"/>
            <ac:picMk id="6" creationId="{AD825BCD-3673-4F76-BE7C-A530226C03DA}"/>
          </ac:picMkLst>
        </pc:picChg>
        <pc:picChg chg="add mod">
          <ac:chgData name="Kiele Allen" userId="7cb51ea3609083dc" providerId="LiveId" clId="{A8D7E81F-FDC1-40FE-B1DB-31C0C80967A6}" dt="2021-05-08T05:06:25.513" v="2433" actId="14100"/>
          <ac:picMkLst>
            <pc:docMk/>
            <pc:sldMk cId="695309888" sldId="264"/>
            <ac:picMk id="8" creationId="{91C079CF-D39E-4982-908B-2931B8D6E181}"/>
          </ac:picMkLst>
        </pc:picChg>
        <pc:picChg chg="add del mod">
          <ac:chgData name="Kiele Allen" userId="7cb51ea3609083dc" providerId="LiveId" clId="{A8D7E81F-FDC1-40FE-B1DB-31C0C80967A6}" dt="2021-05-06T00:40:38.526" v="477" actId="478"/>
          <ac:picMkLst>
            <pc:docMk/>
            <pc:sldMk cId="695309888" sldId="264"/>
            <ac:picMk id="8" creationId="{EC1C586B-7A6D-4C25-B673-3C97D34B85AF}"/>
          </ac:picMkLst>
        </pc:picChg>
        <pc:picChg chg="add del mod">
          <ac:chgData name="Kiele Allen" userId="7cb51ea3609083dc" providerId="LiveId" clId="{A8D7E81F-FDC1-40FE-B1DB-31C0C80967A6}" dt="2021-05-06T00:40:38.526" v="477" actId="478"/>
          <ac:picMkLst>
            <pc:docMk/>
            <pc:sldMk cId="695309888" sldId="264"/>
            <ac:picMk id="12" creationId="{C5E053C5-D0C5-4943-B01C-07F652F37AA6}"/>
          </ac:picMkLst>
        </pc:picChg>
        <pc:picChg chg="add del mod">
          <ac:chgData name="Kiele Allen" userId="7cb51ea3609083dc" providerId="LiveId" clId="{A8D7E81F-FDC1-40FE-B1DB-31C0C80967A6}" dt="2021-05-06T01:03:57.370" v="592" actId="478"/>
          <ac:picMkLst>
            <pc:docMk/>
            <pc:sldMk cId="695309888" sldId="264"/>
            <ac:picMk id="14" creationId="{E4466A9C-3789-4A6B-B0AB-A7B19F1F5964}"/>
          </ac:picMkLst>
        </pc:picChg>
        <pc:picChg chg="add del mod">
          <ac:chgData name="Kiele Allen" userId="7cb51ea3609083dc" providerId="LiveId" clId="{A8D7E81F-FDC1-40FE-B1DB-31C0C80967A6}" dt="2021-05-06T01:03:55.635" v="591" actId="478"/>
          <ac:picMkLst>
            <pc:docMk/>
            <pc:sldMk cId="695309888" sldId="264"/>
            <ac:picMk id="16" creationId="{79E12B2B-ADD2-4A3D-A53D-C406976495F5}"/>
          </ac:picMkLst>
        </pc:picChg>
        <pc:picChg chg="add del mod">
          <ac:chgData name="Kiele Allen" userId="7cb51ea3609083dc" providerId="LiveId" clId="{A8D7E81F-FDC1-40FE-B1DB-31C0C80967A6}" dt="2021-05-06T01:44:08.519" v="653" actId="478"/>
          <ac:picMkLst>
            <pc:docMk/>
            <pc:sldMk cId="695309888" sldId="264"/>
            <ac:picMk id="22" creationId="{F1685A09-3264-4339-9270-3B6C75734243}"/>
          </ac:picMkLst>
        </pc:picChg>
        <pc:picChg chg="add del mod">
          <ac:chgData name="Kiele Allen" userId="7cb51ea3609083dc" providerId="LiveId" clId="{A8D7E81F-FDC1-40FE-B1DB-31C0C80967A6}" dt="2021-05-07T13:06:21.611" v="680" actId="478"/>
          <ac:picMkLst>
            <pc:docMk/>
            <pc:sldMk cId="695309888" sldId="264"/>
            <ac:picMk id="24" creationId="{6AE385B4-3675-4190-B583-763E14B76299}"/>
          </ac:picMkLst>
        </pc:picChg>
      </pc:sldChg>
      <pc:sldChg chg="modSp mod ord">
        <pc:chgData name="Kiele Allen" userId="7cb51ea3609083dc" providerId="LiveId" clId="{A8D7E81F-FDC1-40FE-B1DB-31C0C80967A6}" dt="2021-05-07T13:43:53.080" v="960"/>
        <pc:sldMkLst>
          <pc:docMk/>
          <pc:sldMk cId="2143273758" sldId="265"/>
        </pc:sldMkLst>
        <pc:spChg chg="mod">
          <ac:chgData name="Kiele Allen" userId="7cb51ea3609083dc" providerId="LiveId" clId="{A8D7E81F-FDC1-40FE-B1DB-31C0C80967A6}" dt="2021-05-07T13:19:06.660" v="958" actId="207"/>
          <ac:spMkLst>
            <pc:docMk/>
            <pc:sldMk cId="2143273758" sldId="265"/>
            <ac:spMk id="2" creationId="{9AB2EA78-AEB3-469B-9025-3B17201A457B}"/>
          </ac:spMkLst>
        </pc:spChg>
      </pc:sldChg>
      <pc:sldChg chg="addSp delSp modSp add mod modClrScheme chgLayout modNotesTx">
        <pc:chgData name="Kiele Allen" userId="7cb51ea3609083dc" providerId="LiveId" clId="{A8D7E81F-FDC1-40FE-B1DB-31C0C80967A6}" dt="2021-05-08T06:11:01.705" v="2969" actId="20577"/>
        <pc:sldMkLst>
          <pc:docMk/>
          <pc:sldMk cId="2532769342" sldId="267"/>
        </pc:sldMkLst>
        <pc:spChg chg="mod ord">
          <ac:chgData name="Kiele Allen" userId="7cb51ea3609083dc" providerId="LiveId" clId="{A8D7E81F-FDC1-40FE-B1DB-31C0C80967A6}" dt="2021-05-07T14:06:57.648" v="1374" actId="404"/>
          <ac:spMkLst>
            <pc:docMk/>
            <pc:sldMk cId="2532769342" sldId="267"/>
            <ac:spMk id="2" creationId="{5FFAE4A6-E246-4264-A6B1-0EEDC8E285F9}"/>
          </ac:spMkLst>
        </pc:spChg>
        <pc:spChg chg="del">
          <ac:chgData name="Kiele Allen" userId="7cb51ea3609083dc" providerId="LiveId" clId="{A8D7E81F-FDC1-40FE-B1DB-31C0C80967A6}" dt="2021-05-06T00:32:42.346" v="397" actId="700"/>
          <ac:spMkLst>
            <pc:docMk/>
            <pc:sldMk cId="2532769342" sldId="267"/>
            <ac:spMk id="9" creationId="{65992D57-3BC2-4E0F-9AC8-3937D8A28A3E}"/>
          </ac:spMkLst>
        </pc:spChg>
        <pc:spChg chg="add del mod">
          <ac:chgData name="Kiele Allen" userId="7cb51ea3609083dc" providerId="LiveId" clId="{A8D7E81F-FDC1-40FE-B1DB-31C0C80967A6}" dt="2021-05-06T01:05:59.535" v="612" actId="478"/>
          <ac:spMkLst>
            <pc:docMk/>
            <pc:sldMk cId="2532769342" sldId="267"/>
            <ac:spMk id="10" creationId="{BC6786DB-580D-4122-84C0-B52FB242A282}"/>
          </ac:spMkLst>
        </pc:spChg>
        <pc:spChg chg="del">
          <ac:chgData name="Kiele Allen" userId="7cb51ea3609083dc" providerId="LiveId" clId="{A8D7E81F-FDC1-40FE-B1DB-31C0C80967A6}" dt="2021-05-06T00:32:42.346" v="397" actId="700"/>
          <ac:spMkLst>
            <pc:docMk/>
            <pc:sldMk cId="2532769342" sldId="267"/>
            <ac:spMk id="11" creationId="{D737E275-E6A0-444D-9E0A-80E59B402AF0}"/>
          </ac:spMkLst>
        </pc:spChg>
        <pc:spChg chg="add del mod">
          <ac:chgData name="Kiele Allen" userId="7cb51ea3609083dc" providerId="LiveId" clId="{A8D7E81F-FDC1-40FE-B1DB-31C0C80967A6}" dt="2021-05-06T01:05:59.535" v="612" actId="478"/>
          <ac:spMkLst>
            <pc:docMk/>
            <pc:sldMk cId="2532769342" sldId="267"/>
            <ac:spMk id="12" creationId="{CE75D4F1-DC0D-4C8B-B3F8-BB4D4A7C0F9F}"/>
          </ac:spMkLst>
        </pc:spChg>
        <pc:picChg chg="add del mod">
          <ac:chgData name="Kiele Allen" userId="7cb51ea3609083dc" providerId="LiveId" clId="{A8D7E81F-FDC1-40FE-B1DB-31C0C80967A6}" dt="2021-05-08T05:05:41.463" v="2422" actId="478"/>
          <ac:picMkLst>
            <pc:docMk/>
            <pc:sldMk cId="2532769342" sldId="267"/>
            <ac:picMk id="4" creationId="{3B3C4202-859F-4B23-AA84-87C10AB9C163}"/>
          </ac:picMkLst>
        </pc:picChg>
        <pc:picChg chg="add del mod">
          <ac:chgData name="Kiele Allen" userId="7cb51ea3609083dc" providerId="LiveId" clId="{A8D7E81F-FDC1-40FE-B1DB-31C0C80967A6}" dt="2021-05-06T01:05:59.535" v="612" actId="478"/>
          <ac:picMkLst>
            <pc:docMk/>
            <pc:sldMk cId="2532769342" sldId="267"/>
            <ac:picMk id="4" creationId="{57557A4C-BDCC-4F73-8EAC-2B0B361187E6}"/>
          </ac:picMkLst>
        </pc:picChg>
        <pc:picChg chg="add del mod">
          <ac:chgData name="Kiele Allen" userId="7cb51ea3609083dc" providerId="LiveId" clId="{A8D7E81F-FDC1-40FE-B1DB-31C0C80967A6}" dt="2021-05-08T05:05:56.099" v="2427" actId="478"/>
          <ac:picMkLst>
            <pc:docMk/>
            <pc:sldMk cId="2532769342" sldId="267"/>
            <ac:picMk id="6" creationId="{41B421E3-CE13-4FCB-A932-1852B5DE0D06}"/>
          </ac:picMkLst>
        </pc:picChg>
        <pc:picChg chg="add del mod">
          <ac:chgData name="Kiele Allen" userId="7cb51ea3609083dc" providerId="LiveId" clId="{A8D7E81F-FDC1-40FE-B1DB-31C0C80967A6}" dt="2021-05-06T01:05:59.535" v="612" actId="478"/>
          <ac:picMkLst>
            <pc:docMk/>
            <pc:sldMk cId="2532769342" sldId="267"/>
            <ac:picMk id="6" creationId="{A68A07BA-3644-4EBD-AB37-18B3EEC336F0}"/>
          </ac:picMkLst>
        </pc:picChg>
        <pc:picChg chg="add mod">
          <ac:chgData name="Kiele Allen" userId="7cb51ea3609083dc" providerId="LiveId" clId="{A8D7E81F-FDC1-40FE-B1DB-31C0C80967A6}" dt="2021-05-08T05:06:15.018" v="2432" actId="14100"/>
          <ac:picMkLst>
            <pc:docMk/>
            <pc:sldMk cId="2532769342" sldId="267"/>
            <ac:picMk id="8" creationId="{B8EEDA11-C7E6-4E45-8887-F816E1E4ABC9}"/>
          </ac:picMkLst>
        </pc:picChg>
        <pc:picChg chg="add del mod">
          <ac:chgData name="Kiele Allen" userId="7cb51ea3609083dc" providerId="LiveId" clId="{A8D7E81F-FDC1-40FE-B1DB-31C0C80967A6}" dt="2021-05-06T01:44:20.893" v="657" actId="478"/>
          <ac:picMkLst>
            <pc:docMk/>
            <pc:sldMk cId="2532769342" sldId="267"/>
            <ac:picMk id="14" creationId="{922B2F9B-2359-41E7-AD6F-33A83D21D7D7}"/>
          </ac:picMkLst>
        </pc:picChg>
        <pc:picChg chg="add mod">
          <ac:chgData name="Kiele Allen" userId="7cb51ea3609083dc" providerId="LiveId" clId="{A8D7E81F-FDC1-40FE-B1DB-31C0C80967A6}" dt="2021-05-07T14:30:00.155" v="1673" actId="1076"/>
          <ac:picMkLst>
            <pc:docMk/>
            <pc:sldMk cId="2532769342" sldId="267"/>
            <ac:picMk id="16" creationId="{32541AD5-E84B-4331-A83A-CFC0FC869EC2}"/>
          </ac:picMkLst>
        </pc:picChg>
      </pc:sldChg>
      <pc:sldChg chg="delSp add del mod">
        <pc:chgData name="Kiele Allen" userId="7cb51ea3609083dc" providerId="LiveId" clId="{A8D7E81F-FDC1-40FE-B1DB-31C0C80967A6}" dt="2021-05-08T06:01:37.837" v="2827" actId="2696"/>
        <pc:sldMkLst>
          <pc:docMk/>
          <pc:sldMk cId="2660584026" sldId="268"/>
        </pc:sldMkLst>
        <pc:picChg chg="del">
          <ac:chgData name="Kiele Allen" userId="7cb51ea3609083dc" providerId="LiveId" clId="{A8D7E81F-FDC1-40FE-B1DB-31C0C80967A6}" dt="2021-05-08T05:56:12.902" v="2780" actId="478"/>
          <ac:picMkLst>
            <pc:docMk/>
            <pc:sldMk cId="2660584026" sldId="268"/>
            <ac:picMk id="6" creationId="{1BBBFBF4-D500-4320-B0DC-E2B609D433F1}"/>
          </ac:picMkLst>
        </pc:picChg>
        <pc:picChg chg="del">
          <ac:chgData name="Kiele Allen" userId="7cb51ea3609083dc" providerId="LiveId" clId="{A8D7E81F-FDC1-40FE-B1DB-31C0C80967A6}" dt="2021-05-08T05:56:19.225" v="2783" actId="478"/>
          <ac:picMkLst>
            <pc:docMk/>
            <pc:sldMk cId="2660584026" sldId="268"/>
            <ac:picMk id="8" creationId="{EB46F136-D58E-4A6F-834C-B7DD870E417C}"/>
          </ac:picMkLst>
        </pc:picChg>
        <pc:picChg chg="del">
          <ac:chgData name="Kiele Allen" userId="7cb51ea3609083dc" providerId="LiveId" clId="{A8D7E81F-FDC1-40FE-B1DB-31C0C80967A6}" dt="2021-05-08T05:56:17.184" v="2782" actId="478"/>
          <ac:picMkLst>
            <pc:docMk/>
            <pc:sldMk cId="2660584026" sldId="268"/>
            <ac:picMk id="15" creationId="{4B3593FB-FB8B-40EB-95A6-CB05A642D486}"/>
          </ac:picMkLst>
        </pc:picChg>
        <pc:picChg chg="del">
          <ac:chgData name="Kiele Allen" userId="7cb51ea3609083dc" providerId="LiveId" clId="{A8D7E81F-FDC1-40FE-B1DB-31C0C80967A6}" dt="2021-05-08T05:56:15.023" v="2781" actId="478"/>
          <ac:picMkLst>
            <pc:docMk/>
            <pc:sldMk cId="2660584026" sldId="268"/>
            <ac:picMk id="17" creationId="{59A03899-99B6-4441-B3C4-5B70E3584F42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49C35C-EC3D-42E5-B55B-C1834727A4A7}" type="datetimeFigureOut">
              <a:rPr lang="en-US" smtClean="0"/>
              <a:t>08-May-21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3B6BC0-C6CA-4927-B612-528DC8974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553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Open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3B6BC0-C6CA-4927-B612-528DC89748F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662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Include: # of flights (commercial/private/cargo) difference between the two timeframes (flights per </a:t>
            </a:r>
            <a:r>
              <a:rPr lang="en-US" dirty="0" err="1"/>
              <a:t>yr</a:t>
            </a:r>
            <a:r>
              <a:rPr lang="en-US" dirty="0"/>
              <a:t>: 1915 = , 2015 = 34 million, 2021 = ~ 100,00 flights per day), include the influence of combat via aviation, frequency of flights. </a:t>
            </a:r>
          </a:p>
          <a:p>
            <a:endParaRPr lang="en-US" dirty="0"/>
          </a:p>
          <a:p>
            <a:r>
              <a:rPr lang="en-US" dirty="0"/>
              <a:t>History during 1915-1925: First aviation flight: </a:t>
            </a:r>
            <a:r>
              <a:rPr lang="en-US" b="0" i="0" dirty="0">
                <a:solidFill>
                  <a:srgbClr val="BDC1C6"/>
                </a:solidFill>
                <a:effectLst/>
                <a:latin typeface="Google Sans"/>
              </a:rPr>
              <a:t>December 17, 1903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3B6BC0-C6CA-4927-B612-528DC89748F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1527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3B6BC0-C6CA-4927-B612-528DC89748F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4335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Bregue-14 &amp; De </a:t>
            </a:r>
            <a:r>
              <a:rPr lang="en-US" dirty="0" err="1"/>
              <a:t>Vavilland</a:t>
            </a:r>
            <a:r>
              <a:rPr lang="en-US" dirty="0"/>
              <a:t> DH-4 were bomber planes in WWI. Junkers F-13 was a small passenger plane.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Antonov AN is cargo air craft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, McDonnell Douglas is a  single aisle passenger carrier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3B6BC0-C6CA-4927-B612-528DC89748F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0699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Final Analysis &amp; conclusions- Joshua’s overall Pie Chart</a:t>
            </a:r>
          </a:p>
          <a:p>
            <a:r>
              <a:rPr lang="en-US" dirty="0"/>
              <a:t>Technically there are more crashes BUT there are more flights. Likelihood of survival is higher based off the scatter plots for Q2.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3B6BC0-C6CA-4927-B612-528DC89748F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0470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08-May-21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08-May-21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08-May-21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08-May-21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08-May-21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08-May-21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08-May-21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08-May-21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08-May-21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08-May-21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08-May-21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08-May-21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371477"/>
            <a:ext cx="6253317" cy="3953636"/>
          </a:xfrm>
        </p:spPr>
        <p:txBody>
          <a:bodyPr>
            <a:normAutofit/>
          </a:bodyPr>
          <a:lstStyle/>
          <a:p>
            <a:r>
              <a:rPr lang="en-US" sz="6000" dirty="0"/>
              <a:t>Airline Survival Comparisons</a:t>
            </a:r>
            <a:br>
              <a:rPr lang="en-US" sz="6600" dirty="0"/>
            </a:br>
            <a:r>
              <a:rPr lang="en-US" sz="4400" dirty="0"/>
              <a:t>over 100 years</a:t>
            </a:r>
            <a:endParaRPr lang="en-US" sz="6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2400" cap="small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Taylor kerns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en-US" cap="small" dirty="0">
                <a:solidFill>
                  <a:schemeClr val="tx1">
                    <a:lumMod val="85000"/>
                    <a:lumOff val="15000"/>
                  </a:schemeClr>
                </a:solidFill>
              </a:rPr>
              <a:t>Joshua Robles 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cap="small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 Kiele Allen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3288" y="774868"/>
            <a:ext cx="11591925" cy="3892168"/>
          </a:xfrm>
        </p:spPr>
        <p:txBody>
          <a:bodyPr anchor="ctr">
            <a:normAutofit/>
          </a:bodyPr>
          <a:lstStyle/>
          <a:p>
            <a:pPr lvl="0"/>
            <a:r>
              <a:rPr lang="en-US" sz="2800" i="1" dirty="0">
                <a:solidFill>
                  <a:schemeClr val="bg1"/>
                </a:solidFill>
              </a:rPr>
              <a:t>-https://www.kaggle.com/saurograndi/airplane-crashes-since-1908</a:t>
            </a:r>
            <a:br>
              <a:rPr lang="en-US" sz="2800" i="1" dirty="0">
                <a:solidFill>
                  <a:schemeClr val="bg1"/>
                </a:solidFill>
              </a:rPr>
            </a:br>
            <a:br>
              <a:rPr lang="en-US" sz="2800" i="1" dirty="0">
                <a:solidFill>
                  <a:schemeClr val="bg1"/>
                </a:solidFill>
              </a:rPr>
            </a:br>
            <a:r>
              <a:rPr lang="en-US" sz="2800" i="1" dirty="0">
                <a:solidFill>
                  <a:schemeClr val="bg1"/>
                </a:solidFill>
              </a:rPr>
              <a:t>-https://www.bts.gov/content/us-air-carrier-safety-data</a:t>
            </a:r>
            <a:endParaRPr lang="en-US" sz="4800" i="1" dirty="0">
              <a:solidFill>
                <a:schemeClr val="bg1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r>
              <a:rPr lang="en-US" sz="3200" cap="small" dirty="0">
                <a:solidFill>
                  <a:srgbClr val="FFFFFF"/>
                </a:solidFill>
              </a:rPr>
              <a:t>Sources</a:t>
            </a:r>
          </a:p>
        </p:txBody>
      </p:sp>
    </p:spTree>
    <p:extLst>
      <p:ext uri="{BB962C8B-B14F-4D97-AF65-F5344CB8AC3E}">
        <p14:creationId xmlns:p14="http://schemas.microsoft.com/office/powerpoint/2010/main" val="2143273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anchor="ctr">
            <a:normAutofit/>
          </a:bodyPr>
          <a:lstStyle/>
          <a:p>
            <a:pPr lvl="0">
              <a:lnSpc>
                <a:spcPct val="150000"/>
              </a:lnSpc>
            </a:pPr>
            <a:r>
              <a:rPr lang="en-US" sz="3200" dirty="0">
                <a:solidFill>
                  <a:srgbClr val="FFFFFF"/>
                </a:solidFill>
              </a:rPr>
              <a:t>We believe the data will prove that it was safer to fly towards the end of the century (2015) rather than the beginning (1915).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r>
              <a:rPr lang="en-US" sz="3200" cap="small" dirty="0">
                <a:solidFill>
                  <a:srgbClr val="FFFFFF"/>
                </a:solidFill>
              </a:rPr>
              <a:t>Hypothesis</a:t>
            </a: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393700"/>
            <a:ext cx="10058400" cy="4257420"/>
          </a:xfrm>
        </p:spPr>
        <p:txBody>
          <a:bodyPr anchor="ctr">
            <a:noAutofit/>
          </a:bodyPr>
          <a:lstStyle/>
          <a:p>
            <a:pPr lvl="0">
              <a:lnSpc>
                <a:spcPct val="150000"/>
              </a:lnSpc>
            </a:pPr>
            <a:r>
              <a:rPr lang="en-US" sz="2400" dirty="0">
                <a:solidFill>
                  <a:srgbClr val="FFFFFF"/>
                </a:solidFill>
              </a:rPr>
              <a:t>In what ways has air industry safety changed from 1915-2015? In what ways has air industry safety appear the same?</a:t>
            </a:r>
            <a:br>
              <a:rPr lang="en-US" sz="2400" dirty="0">
                <a:solidFill>
                  <a:srgbClr val="FFFFFF"/>
                </a:solidFill>
              </a:rPr>
            </a:br>
            <a:br>
              <a:rPr lang="en-US" sz="2400" dirty="0">
                <a:solidFill>
                  <a:srgbClr val="FFFFFF"/>
                </a:solidFill>
              </a:rPr>
            </a:br>
            <a:r>
              <a:rPr lang="en-US" sz="2400" dirty="0">
                <a:solidFill>
                  <a:srgbClr val="FFFFFF"/>
                </a:solidFill>
              </a:rPr>
              <a:t>How has likelihood of survival of a plane crash has changed?</a:t>
            </a:r>
            <a:br>
              <a:rPr lang="en-US" sz="2400" dirty="0">
                <a:solidFill>
                  <a:srgbClr val="FFFFFF"/>
                </a:solidFill>
              </a:rPr>
            </a:br>
            <a:br>
              <a:rPr lang="en-US" sz="2400" dirty="0">
                <a:solidFill>
                  <a:srgbClr val="FFFFFF"/>
                </a:solidFill>
              </a:rPr>
            </a:br>
            <a:r>
              <a:rPr lang="en-US" sz="2400" dirty="0">
                <a:solidFill>
                  <a:srgbClr val="FFFFFF"/>
                </a:solidFill>
              </a:rPr>
              <a:t>Which plane types have are frequently involved in crashes?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r>
              <a:rPr lang="en-US" sz="3200" cap="small" dirty="0">
                <a:solidFill>
                  <a:srgbClr val="FFFFFF"/>
                </a:solidFill>
              </a:rPr>
              <a:t>Our Questions</a:t>
            </a:r>
          </a:p>
        </p:txBody>
      </p:sp>
    </p:spTree>
    <p:extLst>
      <p:ext uri="{BB962C8B-B14F-4D97-AF65-F5344CB8AC3E}">
        <p14:creationId xmlns:p14="http://schemas.microsoft.com/office/powerpoint/2010/main" val="3195734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AE4A6-E246-4264-A6B1-0EEDC8E28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Clean-Up </a:t>
            </a:r>
            <a:br>
              <a:rPr lang="en-US" dirty="0"/>
            </a:br>
            <a:r>
              <a:rPr lang="en-US" dirty="0"/>
              <a:t>&amp; Exploration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B46F136-D58E-4A6F-834C-B7DD870E41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773" y="2358415"/>
            <a:ext cx="3638737" cy="255918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BBBFBF4-D500-4320-B0DC-E2B609D433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8202" y="4530592"/>
            <a:ext cx="3452473" cy="117611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B3593FB-FB8B-40EB-95A6-CB05A642D4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40057" y="2229993"/>
            <a:ext cx="6412870" cy="99298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9A03899-99B6-4441-B3C4-5B70E3584F4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40057" y="3715608"/>
            <a:ext cx="6566937" cy="99298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489AF08-5E51-47A7-BDCB-10977CC829DE}"/>
              </a:ext>
            </a:extLst>
          </p:cNvPr>
          <p:cNvSpPr txBox="1"/>
          <p:nvPr/>
        </p:nvSpPr>
        <p:spPr>
          <a:xfrm>
            <a:off x="7603887" y="3168035"/>
            <a:ext cx="3749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Removes irrelevant columns from df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5088B01-2FE2-4E86-9A3C-9DEF12E6A300}"/>
              </a:ext>
            </a:extLst>
          </p:cNvPr>
          <p:cNvSpPr txBox="1"/>
          <p:nvPr/>
        </p:nvSpPr>
        <p:spPr>
          <a:xfrm>
            <a:off x="7122524" y="4768343"/>
            <a:ext cx="60938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Removes blanks in df and replaces with “0”</a:t>
            </a:r>
          </a:p>
        </p:txBody>
      </p:sp>
    </p:spTree>
    <p:extLst>
      <p:ext uri="{BB962C8B-B14F-4D97-AF65-F5344CB8AC3E}">
        <p14:creationId xmlns:p14="http://schemas.microsoft.com/office/powerpoint/2010/main" val="2227755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AE4A6-E246-4264-A6B1-0EEDC8E28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307180"/>
            <a:ext cx="10058400" cy="1450757"/>
          </a:xfrm>
        </p:spPr>
        <p:txBody>
          <a:bodyPr anchor="b">
            <a:no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In what ways has air industry safety changed from 1915-2015? In what ways has air industry safety appear the same?</a:t>
            </a:r>
          </a:p>
        </p:txBody>
      </p:sp>
      <p:pic>
        <p:nvPicPr>
          <p:cNvPr id="9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7FDE42AD-874E-4B77-823D-A2FDD07336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00" y="1942947"/>
            <a:ext cx="6286100" cy="4490071"/>
          </a:xfrm>
          <a:prstGeom prst="rect">
            <a:avLst/>
          </a:prstGeom>
        </p:spPr>
      </p:pic>
      <p:pic>
        <p:nvPicPr>
          <p:cNvPr id="11" name="Picture 10" descr="Chart, bar chart&#10;&#10;Description automatically generated">
            <a:extLst>
              <a:ext uri="{FF2B5EF4-FFF2-40B4-BE49-F238E27FC236}">
                <a16:creationId xmlns:a16="http://schemas.microsoft.com/office/drawing/2014/main" id="{2734F947-CD6E-4119-85B8-737492AF9B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2000" y="1861590"/>
            <a:ext cx="6400000" cy="4571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18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AE4A6-E246-4264-A6B1-0EEDC8E28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en-US" sz="2800" dirty="0"/>
              <a:t>How has likelihood of survival of a plane crash has changed?</a:t>
            </a:r>
          </a:p>
        </p:txBody>
      </p:sp>
      <p:pic>
        <p:nvPicPr>
          <p:cNvPr id="16" name="Picture 15" descr="Chart, scatter chart&#10;&#10;Description automatically generated">
            <a:extLst>
              <a:ext uri="{FF2B5EF4-FFF2-40B4-BE49-F238E27FC236}">
                <a16:creationId xmlns:a16="http://schemas.microsoft.com/office/drawing/2014/main" id="{32541AD5-E84B-4331-A83A-CFC0FC869E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0" y="2333685"/>
            <a:ext cx="5600700" cy="3733800"/>
          </a:xfrm>
          <a:prstGeom prst="rect">
            <a:avLst/>
          </a:prstGeom>
        </p:spPr>
      </p:pic>
      <p:pic>
        <p:nvPicPr>
          <p:cNvPr id="8" name="Picture 7" descr="Chart, scatter chart&#10;&#10;Description automatically generated">
            <a:extLst>
              <a:ext uri="{FF2B5EF4-FFF2-40B4-BE49-F238E27FC236}">
                <a16:creationId xmlns:a16="http://schemas.microsoft.com/office/drawing/2014/main" id="{B8EEDA11-C7E6-4E45-8887-F816E1E4AB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807" y="2333685"/>
            <a:ext cx="5485714" cy="36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769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AE4A6-E246-4264-A6B1-0EEDC8E28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Which plane types have been frequently involved in crashes?</a:t>
            </a:r>
          </a:p>
        </p:txBody>
      </p:sp>
      <p:pic>
        <p:nvPicPr>
          <p:cNvPr id="6" name="Picture 5" descr="Chart, pie chart&#10;&#10;Description automatically generated">
            <a:extLst>
              <a:ext uri="{FF2B5EF4-FFF2-40B4-BE49-F238E27FC236}">
                <a16:creationId xmlns:a16="http://schemas.microsoft.com/office/drawing/2014/main" id="{1CBB8EE9-12AB-4569-BA05-AE81920901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087088"/>
            <a:ext cx="5485714" cy="3657143"/>
          </a:xfrm>
          <a:prstGeom prst="rect">
            <a:avLst/>
          </a:prstGeom>
        </p:spPr>
      </p:pic>
      <p:pic>
        <p:nvPicPr>
          <p:cNvPr id="8" name="Picture 7" descr="Chart, pie chart&#10;&#10;Description automatically generated">
            <a:extLst>
              <a:ext uri="{FF2B5EF4-FFF2-40B4-BE49-F238E27FC236}">
                <a16:creationId xmlns:a16="http://schemas.microsoft.com/office/drawing/2014/main" id="{91C079CF-D39E-4982-908B-2931B8D6E1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245" y="2087089"/>
            <a:ext cx="5638112" cy="3758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3098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AutoShape 2">
            <a:extLst>
              <a:ext uri="{FF2B5EF4-FFF2-40B4-BE49-F238E27FC236}">
                <a16:creationId xmlns:a16="http://schemas.microsoft.com/office/drawing/2014/main" id="{AA273778-1C3F-48C9-81BB-FC4781F6901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200400" y="533400"/>
            <a:ext cx="30480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0263" y="4315379"/>
            <a:ext cx="11821886" cy="3180242"/>
          </a:xfrm>
        </p:spPr>
        <p:txBody>
          <a:bodyPr anchor="ctr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 sz="2400" dirty="0">
                <a:solidFill>
                  <a:srgbClr val="FFFFFF"/>
                </a:solidFill>
              </a:rPr>
              <a:t>Our hypothesis was inconclusive. While the data supports improvements in the overall probability of surviving a plane crash, other factors need to be represented in order to support our hypothesis. </a:t>
            </a:r>
          </a:p>
        </p:txBody>
      </p:sp>
      <p:sp>
        <p:nvSpPr>
          <p:cNvPr id="7" name="AutoShape 4">
            <a:extLst>
              <a:ext uri="{FF2B5EF4-FFF2-40B4-BE49-F238E27FC236}">
                <a16:creationId xmlns:a16="http://schemas.microsoft.com/office/drawing/2014/main" id="{4D545889-08FB-4A99-9239-EA4AC7251DD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376057" y="1709057"/>
            <a:ext cx="1872343" cy="1872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 descr="Chart, histogram&#10;&#10;Description automatically generated">
            <a:extLst>
              <a:ext uri="{FF2B5EF4-FFF2-40B4-BE49-F238E27FC236}">
                <a16:creationId xmlns:a16="http://schemas.microsoft.com/office/drawing/2014/main" id="{64A7629F-0582-40EC-A2E8-0EEB5E7F04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5416" y="-353195"/>
            <a:ext cx="7959292" cy="5306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0803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anchor="ctr">
            <a:normAutofit/>
          </a:bodyPr>
          <a:lstStyle/>
          <a:p>
            <a:pPr lvl="0" algn="ctr"/>
            <a:r>
              <a:rPr lang="en-US" sz="4800" i="1" dirty="0">
                <a:solidFill>
                  <a:srgbClr val="FFFFFF"/>
                </a:solidFill>
              </a:rPr>
              <a:t>Questions?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r>
              <a:rPr lang="en-US" sz="3200" cap="small" dirty="0">
                <a:solidFill>
                  <a:srgbClr val="FFFFFF"/>
                </a:solidFill>
              </a:rPr>
              <a:t>Open discussion</a:t>
            </a:r>
          </a:p>
        </p:txBody>
      </p:sp>
    </p:spTree>
    <p:extLst>
      <p:ext uri="{BB962C8B-B14F-4D97-AF65-F5344CB8AC3E}">
        <p14:creationId xmlns:p14="http://schemas.microsoft.com/office/powerpoint/2010/main" val="3573538977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{027C7CE4-D178-49D5-838F-1FA4789FBB31}tf56160789_win32</Template>
  <TotalTime>1505</TotalTime>
  <Words>358</Words>
  <Application>Microsoft Office PowerPoint</Application>
  <PresentationFormat>Widescreen</PresentationFormat>
  <Paragraphs>34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Bookman Old Style</vt:lpstr>
      <vt:lpstr>Calibri</vt:lpstr>
      <vt:lpstr>Franklin Gothic Book</vt:lpstr>
      <vt:lpstr>Google Sans</vt:lpstr>
      <vt:lpstr>1_RetrospectVTI</vt:lpstr>
      <vt:lpstr>Airline Survival Comparisons over 100 years</vt:lpstr>
      <vt:lpstr>We believe the data will prove that it was safer to fly towards the end of the century (2015) rather than the beginning (1915).</vt:lpstr>
      <vt:lpstr>In what ways has air industry safety changed from 1915-2015? In what ways has air industry safety appear the same?  How has likelihood of survival of a plane crash has changed?  Which plane types have are frequently involved in crashes?</vt:lpstr>
      <vt:lpstr>Data Clean-Up  &amp; Exploration</vt:lpstr>
      <vt:lpstr>In what ways has air industry safety changed from 1915-2015? In what ways has air industry safety appear the same?</vt:lpstr>
      <vt:lpstr>How has likelihood of survival of a plane crash has changed?</vt:lpstr>
      <vt:lpstr>Which plane types have been frequently involved in crashes?</vt:lpstr>
      <vt:lpstr>Our hypothesis was inconclusive. While the data supports improvements in the overall probability of surviving a plane crash, other factors need to be represented in order to support our hypothesis. </vt:lpstr>
      <vt:lpstr>Questions?</vt:lpstr>
      <vt:lpstr>-https://www.kaggle.com/saurograndi/airplane-crashes-since-1908  -https://www.bts.gov/content/us-air-carrier-safety-data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Airline Safety Comparisons by  Decade</dc:title>
  <dc:creator>Kiele Allen</dc:creator>
  <cp:lastModifiedBy>Kiele Allen</cp:lastModifiedBy>
  <cp:revision>6</cp:revision>
  <dcterms:created xsi:type="dcterms:W3CDTF">2021-05-03T22:32:37Z</dcterms:created>
  <dcterms:modified xsi:type="dcterms:W3CDTF">2021-05-08T06:11:30Z</dcterms:modified>
</cp:coreProperties>
</file>