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9" r:id="rId2"/>
    <p:sldId id="269" r:id="rId3"/>
    <p:sldId id="287" r:id="rId4"/>
    <p:sldId id="270" r:id="rId5"/>
    <p:sldId id="271" r:id="rId6"/>
    <p:sldId id="272" r:id="rId7"/>
    <p:sldId id="280" r:id="rId8"/>
    <p:sldId id="284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85" r:id="rId17"/>
    <p:sldId id="281" r:id="rId18"/>
    <p:sldId id="283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1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82894-A743-47A5-94FC-478798DF1FCD}" v="254" dt="2021-11-08T16:06:48.225"/>
    <p1510:client id="{42E49D08-B2D3-402E-B0D3-3CB763ED849D}" v="1119" dt="2021-11-07T17:17:53.378"/>
    <p1510:client id="{64BE3A61-72A0-6ED3-AD9A-D77DE07CA802}" v="357" dt="2021-11-08T04:32:15.050"/>
    <p1510:client id="{9867FC75-767D-4E2C-9190-937F37B30A8D}" v="454" dt="2021-11-07T18:44:08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01" autoAdjust="0"/>
  </p:normalViewPr>
  <p:slideViewPr>
    <p:cSldViewPr snapToGrid="0">
      <p:cViewPr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eneuve, Mark" userId="S::mvillene@iu.edu::ec18e78d-d18e-4fcd-8103-273b2513e765" providerId="AD" clId="Web-{42E49D08-B2D3-402E-B0D3-3CB763ED849D}"/>
    <pc:docChg chg="modSld">
      <pc:chgData name="Villeneuve, Mark" userId="S::mvillene@iu.edu::ec18e78d-d18e-4fcd-8103-273b2513e765" providerId="AD" clId="Web-{42E49D08-B2D3-402E-B0D3-3CB763ED849D}" dt="2021-11-07T17:17:53.300" v="1114" actId="1076"/>
      <pc:docMkLst>
        <pc:docMk/>
      </pc:docMkLst>
      <pc:sldChg chg="modSp">
        <pc:chgData name="Villeneuve, Mark" userId="S::mvillene@iu.edu::ec18e78d-d18e-4fcd-8103-273b2513e765" providerId="AD" clId="Web-{42E49D08-B2D3-402E-B0D3-3CB763ED849D}" dt="2021-11-07T17:17:53.300" v="1114" actId="1076"/>
        <pc:sldMkLst>
          <pc:docMk/>
          <pc:sldMk cId="66178292" sldId="278"/>
        </pc:sldMkLst>
        <pc:graphicFrameChg chg="mod modGraphic">
          <ac:chgData name="Villeneuve, Mark" userId="S::mvillene@iu.edu::ec18e78d-d18e-4fcd-8103-273b2513e765" providerId="AD" clId="Web-{42E49D08-B2D3-402E-B0D3-3CB763ED849D}" dt="2021-11-07T17:17:53.300" v="1114" actId="1076"/>
          <ac:graphicFrameMkLst>
            <pc:docMk/>
            <pc:sldMk cId="66178292" sldId="278"/>
            <ac:graphicFrameMk id="5" creationId="{7A130F6B-FDE7-4DB3-A704-DCBCEDDC5BAD}"/>
          </ac:graphicFrameMkLst>
        </pc:graphicFrameChg>
      </pc:sldChg>
    </pc:docChg>
  </pc:docChgLst>
  <pc:docChgLst>
    <pc:chgData name="Ryu, Jason" userId="92eade98-8604-4b10-bb3e-1e8627bd15e5" providerId="ADAL" clId="{9867FC75-767D-4E2C-9190-937F37B30A8D}"/>
    <pc:docChg chg="custSel modSld">
      <pc:chgData name="Ryu, Jason" userId="92eade98-8604-4b10-bb3e-1e8627bd15e5" providerId="ADAL" clId="{9867FC75-767D-4E2C-9190-937F37B30A8D}" dt="2021-11-07T18:44:08.886" v="453" actId="20577"/>
      <pc:docMkLst>
        <pc:docMk/>
      </pc:docMkLst>
      <pc:sldChg chg="modSp mod">
        <pc:chgData name="Ryu, Jason" userId="92eade98-8604-4b10-bb3e-1e8627bd15e5" providerId="ADAL" clId="{9867FC75-767D-4E2C-9190-937F37B30A8D}" dt="2021-11-07T18:44:08.886" v="453" actId="20577"/>
        <pc:sldMkLst>
          <pc:docMk/>
          <pc:sldMk cId="66178292" sldId="278"/>
        </pc:sldMkLst>
        <pc:graphicFrameChg chg="mod modGraphic">
          <ac:chgData name="Ryu, Jason" userId="92eade98-8604-4b10-bb3e-1e8627bd15e5" providerId="ADAL" clId="{9867FC75-767D-4E2C-9190-937F37B30A8D}" dt="2021-11-07T18:44:08.886" v="453" actId="20577"/>
          <ac:graphicFrameMkLst>
            <pc:docMk/>
            <pc:sldMk cId="66178292" sldId="278"/>
            <ac:graphicFrameMk id="5" creationId="{7A130F6B-FDE7-4DB3-A704-DCBCEDDC5BAD}"/>
          </ac:graphicFrameMkLst>
        </pc:graphicFrameChg>
      </pc:sldChg>
    </pc:docChg>
  </pc:docChgLst>
  <pc:docChgLst>
    <pc:chgData name="Price, Katie-Jane J" userId="e25318b9-9561-4ee4-8547-7138e6f37fab" providerId="ADAL" clId="{1C482894-A743-47A5-94FC-478798DF1FCD}"/>
    <pc:docChg chg="undo redo custSel addSld delSld modSld sldOrd modMainMaster">
      <pc:chgData name="Price, Katie-Jane J" userId="e25318b9-9561-4ee4-8547-7138e6f37fab" providerId="ADAL" clId="{1C482894-A743-47A5-94FC-478798DF1FCD}" dt="2021-11-08T16:09:05.310" v="6868" actId="20577"/>
      <pc:docMkLst>
        <pc:docMk/>
      </pc:docMkLst>
      <pc:sldChg chg="modSp mod">
        <pc:chgData name="Price, Katie-Jane J" userId="e25318b9-9561-4ee4-8547-7138e6f37fab" providerId="ADAL" clId="{1C482894-A743-47A5-94FC-478798DF1FCD}" dt="2021-11-08T15:35:33.988" v="6117" actId="20577"/>
        <pc:sldMkLst>
          <pc:docMk/>
          <pc:sldMk cId="512110358" sldId="259"/>
        </pc:sldMkLst>
        <pc:spChg chg="mod">
          <ac:chgData name="Price, Katie-Jane J" userId="e25318b9-9561-4ee4-8547-7138e6f37fab" providerId="ADAL" clId="{1C482894-A743-47A5-94FC-478798DF1FCD}" dt="2021-11-08T15:35:22.722" v="6098" actId="20577"/>
          <ac:spMkLst>
            <pc:docMk/>
            <pc:sldMk cId="512110358" sldId="259"/>
            <ac:spMk id="2" creationId="{00000000-0000-0000-0000-000000000000}"/>
          </ac:spMkLst>
        </pc:spChg>
        <pc:spChg chg="mod">
          <ac:chgData name="Price, Katie-Jane J" userId="e25318b9-9561-4ee4-8547-7138e6f37fab" providerId="ADAL" clId="{1C482894-A743-47A5-94FC-478798DF1FCD}" dt="2021-11-08T15:35:33.988" v="6117" actId="20577"/>
          <ac:spMkLst>
            <pc:docMk/>
            <pc:sldMk cId="512110358" sldId="259"/>
            <ac:spMk id="3" creationId="{00000000-0000-0000-0000-000000000000}"/>
          </ac:spMkLst>
        </pc:spChg>
      </pc:sldChg>
      <pc:sldChg chg="del">
        <pc:chgData name="Price, Katie-Jane J" userId="e25318b9-9561-4ee4-8547-7138e6f37fab" providerId="ADAL" clId="{1C482894-A743-47A5-94FC-478798DF1FCD}" dt="2021-11-07T16:52:31.243" v="4425" actId="47"/>
        <pc:sldMkLst>
          <pc:docMk/>
          <pc:sldMk cId="607446001" sldId="264"/>
        </pc:sldMkLst>
      </pc:sldChg>
      <pc:sldChg chg="del">
        <pc:chgData name="Price, Katie-Jane J" userId="e25318b9-9561-4ee4-8547-7138e6f37fab" providerId="ADAL" clId="{1C482894-A743-47A5-94FC-478798DF1FCD}" dt="2021-11-07T21:02:06.964" v="5565" actId="47"/>
        <pc:sldMkLst>
          <pc:docMk/>
          <pc:sldMk cId="816694339" sldId="265"/>
        </pc:sldMkLst>
      </pc:sldChg>
      <pc:sldChg chg="del">
        <pc:chgData name="Price, Katie-Jane J" userId="e25318b9-9561-4ee4-8547-7138e6f37fab" providerId="ADAL" clId="{1C482894-A743-47A5-94FC-478798DF1FCD}" dt="2021-11-07T16:52:34.391" v="4426" actId="47"/>
        <pc:sldMkLst>
          <pc:docMk/>
          <pc:sldMk cId="729827979" sldId="266"/>
        </pc:sldMkLst>
      </pc:sldChg>
      <pc:sldChg chg="del">
        <pc:chgData name="Price, Katie-Jane J" userId="e25318b9-9561-4ee4-8547-7138e6f37fab" providerId="ADAL" clId="{1C482894-A743-47A5-94FC-478798DF1FCD}" dt="2021-11-07T16:53:33.826" v="4433" actId="47"/>
        <pc:sldMkLst>
          <pc:docMk/>
          <pc:sldMk cId="1364000088" sldId="267"/>
        </pc:sldMkLst>
      </pc:sldChg>
      <pc:sldChg chg="del">
        <pc:chgData name="Price, Katie-Jane J" userId="e25318b9-9561-4ee4-8547-7138e6f37fab" providerId="ADAL" clId="{1C482894-A743-47A5-94FC-478798DF1FCD}" dt="2021-11-07T16:53:33.826" v="4433" actId="47"/>
        <pc:sldMkLst>
          <pc:docMk/>
          <pc:sldMk cId="741883336" sldId="268"/>
        </pc:sldMkLst>
      </pc:sldChg>
      <pc:sldChg chg="addSp delSp modSp mod">
        <pc:chgData name="Price, Katie-Jane J" userId="e25318b9-9561-4ee4-8547-7138e6f37fab" providerId="ADAL" clId="{1C482894-A743-47A5-94FC-478798DF1FCD}" dt="2021-11-07T17:04:48.012" v="4928"/>
        <pc:sldMkLst>
          <pc:docMk/>
          <pc:sldMk cId="2747224225" sldId="269"/>
        </pc:sldMkLst>
        <pc:spChg chg="del">
          <ac:chgData name="Price, Katie-Jane J" userId="e25318b9-9561-4ee4-8547-7138e6f37fab" providerId="ADAL" clId="{1C482894-A743-47A5-94FC-478798DF1FCD}" dt="2021-11-07T16:43:16.953" v="4051" actId="478"/>
          <ac:spMkLst>
            <pc:docMk/>
            <pc:sldMk cId="2747224225" sldId="269"/>
            <ac:spMk id="3" creationId="{28BC2FB2-EB82-4ACD-8162-AC02CF997DB0}"/>
          </ac:spMkLst>
        </pc:spChg>
        <pc:spChg chg="add mod">
          <ac:chgData name="Price, Katie-Jane J" userId="e25318b9-9561-4ee4-8547-7138e6f37fab" providerId="ADAL" clId="{1C482894-A743-47A5-94FC-478798DF1FCD}" dt="2021-11-07T17:04:48.012" v="4928"/>
          <ac:spMkLst>
            <pc:docMk/>
            <pc:sldMk cId="2747224225" sldId="269"/>
            <ac:spMk id="5" creationId="{6FAAC8BC-06BE-4321-8C4D-91E67B0C1A46}"/>
          </ac:spMkLst>
        </pc:spChg>
        <pc:spChg chg="add mod">
          <ac:chgData name="Price, Katie-Jane J" userId="e25318b9-9561-4ee4-8547-7138e6f37fab" providerId="ADAL" clId="{1C482894-A743-47A5-94FC-478798DF1FCD}" dt="2021-11-07T17:04:48.012" v="4928"/>
          <ac:spMkLst>
            <pc:docMk/>
            <pc:sldMk cId="2747224225" sldId="269"/>
            <ac:spMk id="6" creationId="{15A0A3E1-4678-46CB-84CD-D0ADBD66F54F}"/>
          </ac:spMkLst>
        </pc:spChg>
        <pc:spChg chg="add mod">
          <ac:chgData name="Price, Katie-Jane J" userId="e25318b9-9561-4ee4-8547-7138e6f37fab" providerId="ADAL" clId="{1C482894-A743-47A5-94FC-478798DF1FCD}" dt="2021-11-07T17:04:48.012" v="4928"/>
          <ac:spMkLst>
            <pc:docMk/>
            <pc:sldMk cId="2747224225" sldId="269"/>
            <ac:spMk id="7" creationId="{44F2817C-08D7-4DDD-A48B-05B5B870D684}"/>
          </ac:spMkLst>
        </pc:spChg>
        <pc:spChg chg="add mod">
          <ac:chgData name="Price, Katie-Jane J" userId="e25318b9-9561-4ee4-8547-7138e6f37fab" providerId="ADAL" clId="{1C482894-A743-47A5-94FC-478798DF1FCD}" dt="2021-11-07T17:04:48.012" v="4928"/>
          <ac:spMkLst>
            <pc:docMk/>
            <pc:sldMk cId="2747224225" sldId="269"/>
            <ac:spMk id="8" creationId="{B37F2A81-1A5C-4F7F-B6BE-38FDF7C49F89}"/>
          </ac:spMkLst>
        </pc:spChg>
        <pc:spChg chg="add mod">
          <ac:chgData name="Price, Katie-Jane J" userId="e25318b9-9561-4ee4-8547-7138e6f37fab" providerId="ADAL" clId="{1C482894-A743-47A5-94FC-478798DF1FCD}" dt="2021-11-07T17:04:48.012" v="4928"/>
          <ac:spMkLst>
            <pc:docMk/>
            <pc:sldMk cId="2747224225" sldId="269"/>
            <ac:spMk id="9" creationId="{FBDF91A7-8991-4DCF-AC10-DDBB513B79E3}"/>
          </ac:spMkLst>
        </pc:spChg>
        <pc:spChg chg="add mod">
          <ac:chgData name="Price, Katie-Jane J" userId="e25318b9-9561-4ee4-8547-7138e6f37fab" providerId="ADAL" clId="{1C482894-A743-47A5-94FC-478798DF1FCD}" dt="2021-11-07T17:04:48.012" v="4928"/>
          <ac:spMkLst>
            <pc:docMk/>
            <pc:sldMk cId="2747224225" sldId="269"/>
            <ac:spMk id="10" creationId="{50CD0C6E-3427-4678-B229-096BC5B6D5A9}"/>
          </ac:spMkLst>
        </pc:spChg>
        <pc:spChg chg="add mod">
          <ac:chgData name="Price, Katie-Jane J" userId="e25318b9-9561-4ee4-8547-7138e6f37fab" providerId="ADAL" clId="{1C482894-A743-47A5-94FC-478798DF1FCD}" dt="2021-11-07T17:04:48.012" v="4928"/>
          <ac:spMkLst>
            <pc:docMk/>
            <pc:sldMk cId="2747224225" sldId="269"/>
            <ac:spMk id="11" creationId="{CC9191B6-FD41-4E3D-817D-97A45100320E}"/>
          </ac:spMkLst>
        </pc:spChg>
        <pc:spChg chg="add mod">
          <ac:chgData name="Price, Katie-Jane J" userId="e25318b9-9561-4ee4-8547-7138e6f37fab" providerId="ADAL" clId="{1C482894-A743-47A5-94FC-478798DF1FCD}" dt="2021-11-07T17:04:48.012" v="4928"/>
          <ac:spMkLst>
            <pc:docMk/>
            <pc:sldMk cId="2747224225" sldId="269"/>
            <ac:spMk id="12" creationId="{82DEA20D-A6FF-4FB9-8B0C-EB8F788618AD}"/>
          </ac:spMkLst>
        </pc:spChg>
        <pc:picChg chg="add mod">
          <ac:chgData name="Price, Katie-Jane J" userId="e25318b9-9561-4ee4-8547-7138e6f37fab" providerId="ADAL" clId="{1C482894-A743-47A5-94FC-478798DF1FCD}" dt="2021-11-07T17:04:48.012" v="4928"/>
          <ac:picMkLst>
            <pc:docMk/>
            <pc:sldMk cId="2747224225" sldId="269"/>
            <ac:picMk id="13" creationId="{663CE40D-0231-4180-9A88-BFA2A1AD01CD}"/>
          </ac:picMkLst>
        </pc:picChg>
        <pc:picChg chg="add mod">
          <ac:chgData name="Price, Katie-Jane J" userId="e25318b9-9561-4ee4-8547-7138e6f37fab" providerId="ADAL" clId="{1C482894-A743-47A5-94FC-478798DF1FCD}" dt="2021-11-07T17:04:48.012" v="4928"/>
          <ac:picMkLst>
            <pc:docMk/>
            <pc:sldMk cId="2747224225" sldId="269"/>
            <ac:picMk id="14" creationId="{980A71A2-6CBD-4523-AB01-399A38CB6E6D}"/>
          </ac:picMkLst>
        </pc:picChg>
        <pc:picChg chg="add mod">
          <ac:chgData name="Price, Katie-Jane J" userId="e25318b9-9561-4ee4-8547-7138e6f37fab" providerId="ADAL" clId="{1C482894-A743-47A5-94FC-478798DF1FCD}" dt="2021-11-07T17:04:48.012" v="4928"/>
          <ac:picMkLst>
            <pc:docMk/>
            <pc:sldMk cId="2747224225" sldId="269"/>
            <ac:picMk id="15" creationId="{1FAB061D-C249-4E02-96CD-0A4EF8A93C70}"/>
          </ac:picMkLst>
        </pc:picChg>
        <pc:picChg chg="add mod">
          <ac:chgData name="Price, Katie-Jane J" userId="e25318b9-9561-4ee4-8547-7138e6f37fab" providerId="ADAL" clId="{1C482894-A743-47A5-94FC-478798DF1FCD}" dt="2021-11-07T17:04:48.012" v="4928"/>
          <ac:picMkLst>
            <pc:docMk/>
            <pc:sldMk cId="2747224225" sldId="269"/>
            <ac:picMk id="16" creationId="{57017729-CB6D-4E4B-A5E5-B08A03AAB10E}"/>
          </ac:picMkLst>
        </pc:picChg>
      </pc:sldChg>
      <pc:sldChg chg="addSp delSp modSp mod">
        <pc:chgData name="Price, Katie-Jane J" userId="e25318b9-9561-4ee4-8547-7138e6f37fab" providerId="ADAL" clId="{1C482894-A743-47A5-94FC-478798DF1FCD}" dt="2021-11-07T15:58:49.661" v="2649" actId="1076"/>
        <pc:sldMkLst>
          <pc:docMk/>
          <pc:sldMk cId="3021611811" sldId="270"/>
        </pc:sldMkLst>
        <pc:spChg chg="mod">
          <ac:chgData name="Price, Katie-Jane J" userId="e25318b9-9561-4ee4-8547-7138e6f37fab" providerId="ADAL" clId="{1C482894-A743-47A5-94FC-478798DF1FCD}" dt="2021-11-05T19:44:04.838" v="540" actId="20577"/>
          <ac:spMkLst>
            <pc:docMk/>
            <pc:sldMk cId="3021611811" sldId="270"/>
            <ac:spMk id="2" creationId="{FF704648-DEEE-4E54-9E32-4DAAE8EF2437}"/>
          </ac:spMkLst>
        </pc:spChg>
        <pc:spChg chg="del mod">
          <ac:chgData name="Price, Katie-Jane J" userId="e25318b9-9561-4ee4-8547-7138e6f37fab" providerId="ADAL" clId="{1C482894-A743-47A5-94FC-478798DF1FCD}" dt="2021-11-07T15:58:39.516" v="2647" actId="12084"/>
          <ac:spMkLst>
            <pc:docMk/>
            <pc:sldMk cId="3021611811" sldId="270"/>
            <ac:spMk id="3" creationId="{A3F4125A-6EB5-4452-8000-07166FBBFB97}"/>
          </ac:spMkLst>
        </pc:spChg>
        <pc:graphicFrameChg chg="add del modGraphic">
          <ac:chgData name="Price, Katie-Jane J" userId="e25318b9-9561-4ee4-8547-7138e6f37fab" providerId="ADAL" clId="{1C482894-A743-47A5-94FC-478798DF1FCD}" dt="2021-11-07T15:58:32.268" v="2646" actId="478"/>
          <ac:graphicFrameMkLst>
            <pc:docMk/>
            <pc:sldMk cId="3021611811" sldId="270"/>
            <ac:graphicFrameMk id="5" creationId="{31187AF1-38DC-4B75-9896-D95E9D7F1EFE}"/>
          </ac:graphicFrameMkLst>
        </pc:graphicFrameChg>
        <pc:graphicFrameChg chg="add mod">
          <ac:chgData name="Price, Katie-Jane J" userId="e25318b9-9561-4ee4-8547-7138e6f37fab" providerId="ADAL" clId="{1C482894-A743-47A5-94FC-478798DF1FCD}" dt="2021-11-07T15:58:49.661" v="2649" actId="1076"/>
          <ac:graphicFrameMkLst>
            <pc:docMk/>
            <pc:sldMk cId="3021611811" sldId="270"/>
            <ac:graphicFrameMk id="6" creationId="{2AC8473B-DD18-4789-ABF5-99745604FDA2}"/>
          </ac:graphicFrameMkLst>
        </pc:graphicFrameChg>
      </pc:sldChg>
      <pc:sldChg chg="addSp delSp modSp mod">
        <pc:chgData name="Price, Katie-Jane J" userId="e25318b9-9561-4ee4-8547-7138e6f37fab" providerId="ADAL" clId="{1C482894-A743-47A5-94FC-478798DF1FCD}" dt="2021-11-07T17:04:17.144" v="4927" actId="14100"/>
        <pc:sldMkLst>
          <pc:docMk/>
          <pc:sldMk cId="3807211925" sldId="271"/>
        </pc:sldMkLst>
        <pc:spChg chg="del mod">
          <ac:chgData name="Price, Katie-Jane J" userId="e25318b9-9561-4ee4-8547-7138e6f37fab" providerId="ADAL" clId="{1C482894-A743-47A5-94FC-478798DF1FCD}" dt="2021-11-07T15:59:12.406" v="2650" actId="12084"/>
          <ac:spMkLst>
            <pc:docMk/>
            <pc:sldMk cId="3807211925" sldId="271"/>
            <ac:spMk id="3" creationId="{6416EB79-C8D6-441D-BC97-3BA1FD4AF481}"/>
          </ac:spMkLst>
        </pc:spChg>
        <pc:graphicFrameChg chg="add mod">
          <ac:chgData name="Price, Katie-Jane J" userId="e25318b9-9561-4ee4-8547-7138e6f37fab" providerId="ADAL" clId="{1C482894-A743-47A5-94FC-478798DF1FCD}" dt="2021-11-07T17:00:47.134" v="4896" actId="20577"/>
          <ac:graphicFrameMkLst>
            <pc:docMk/>
            <pc:sldMk cId="3807211925" sldId="271"/>
            <ac:graphicFrameMk id="5" creationId="{174838B7-B51D-455B-852B-75F89062723E}"/>
          </ac:graphicFrameMkLst>
        </pc:graphicFrameChg>
        <pc:picChg chg="add mod">
          <ac:chgData name="Price, Katie-Jane J" userId="e25318b9-9561-4ee4-8547-7138e6f37fab" providerId="ADAL" clId="{1C482894-A743-47A5-94FC-478798DF1FCD}" dt="2021-11-07T17:04:03.825" v="4923" actId="1076"/>
          <ac:picMkLst>
            <pc:docMk/>
            <pc:sldMk cId="3807211925" sldId="271"/>
            <ac:picMk id="7" creationId="{937EE148-09FE-418C-8627-9529705E7E15}"/>
          </ac:picMkLst>
        </pc:picChg>
        <pc:picChg chg="add del mod">
          <ac:chgData name="Price, Katie-Jane J" userId="e25318b9-9561-4ee4-8547-7138e6f37fab" providerId="ADAL" clId="{1C482894-A743-47A5-94FC-478798DF1FCD}" dt="2021-11-07T17:01:59.130" v="4903" actId="478"/>
          <ac:picMkLst>
            <pc:docMk/>
            <pc:sldMk cId="3807211925" sldId="271"/>
            <ac:picMk id="9" creationId="{68110319-8710-4DE4-9FFB-78B5270D06A1}"/>
          </ac:picMkLst>
        </pc:picChg>
        <pc:picChg chg="add del mod">
          <ac:chgData name="Price, Katie-Jane J" userId="e25318b9-9561-4ee4-8547-7138e6f37fab" providerId="ADAL" clId="{1C482894-A743-47A5-94FC-478798DF1FCD}" dt="2021-11-07T17:01:59.130" v="4903" actId="478"/>
          <ac:picMkLst>
            <pc:docMk/>
            <pc:sldMk cId="3807211925" sldId="271"/>
            <ac:picMk id="11" creationId="{A789EC96-F0A4-4A67-AC45-362DBD3C68F0}"/>
          </ac:picMkLst>
        </pc:picChg>
        <pc:picChg chg="add del mod">
          <ac:chgData name="Price, Katie-Jane J" userId="e25318b9-9561-4ee4-8547-7138e6f37fab" providerId="ADAL" clId="{1C482894-A743-47A5-94FC-478798DF1FCD}" dt="2021-11-07T17:02:10.779" v="4907" actId="478"/>
          <ac:picMkLst>
            <pc:docMk/>
            <pc:sldMk cId="3807211925" sldId="271"/>
            <ac:picMk id="13" creationId="{3AE28DCE-041C-446F-AEE8-EB0E0ABFC061}"/>
          </ac:picMkLst>
        </pc:picChg>
        <pc:picChg chg="add del mod">
          <ac:chgData name="Price, Katie-Jane J" userId="e25318b9-9561-4ee4-8547-7138e6f37fab" providerId="ADAL" clId="{1C482894-A743-47A5-94FC-478798DF1FCD}" dt="2021-11-07T17:03:41.566" v="4920" actId="478"/>
          <ac:picMkLst>
            <pc:docMk/>
            <pc:sldMk cId="3807211925" sldId="271"/>
            <ac:picMk id="15" creationId="{143301D7-8C62-4541-B442-9B6630EF0BF1}"/>
          </ac:picMkLst>
        </pc:picChg>
        <pc:picChg chg="add mod">
          <ac:chgData name="Price, Katie-Jane J" userId="e25318b9-9561-4ee4-8547-7138e6f37fab" providerId="ADAL" clId="{1C482894-A743-47A5-94FC-478798DF1FCD}" dt="2021-11-07T17:02:59.788" v="4914" actId="1076"/>
          <ac:picMkLst>
            <pc:docMk/>
            <pc:sldMk cId="3807211925" sldId="271"/>
            <ac:picMk id="17" creationId="{0A7EA814-1CC0-4C4E-A6E6-0E1C5DF91729}"/>
          </ac:picMkLst>
        </pc:picChg>
        <pc:picChg chg="add mod">
          <ac:chgData name="Price, Katie-Jane J" userId="e25318b9-9561-4ee4-8547-7138e6f37fab" providerId="ADAL" clId="{1C482894-A743-47A5-94FC-478798DF1FCD}" dt="2021-11-07T17:03:29.779" v="4918" actId="1076"/>
          <ac:picMkLst>
            <pc:docMk/>
            <pc:sldMk cId="3807211925" sldId="271"/>
            <ac:picMk id="19" creationId="{A551177A-1AA4-41CE-84AF-CF8D67A1CD70}"/>
          </ac:picMkLst>
        </pc:picChg>
        <pc:picChg chg="add mod">
          <ac:chgData name="Price, Katie-Jane J" userId="e25318b9-9561-4ee4-8547-7138e6f37fab" providerId="ADAL" clId="{1C482894-A743-47A5-94FC-478798DF1FCD}" dt="2021-11-07T17:04:17.144" v="4927" actId="14100"/>
          <ac:picMkLst>
            <pc:docMk/>
            <pc:sldMk cId="3807211925" sldId="271"/>
            <ac:picMk id="21" creationId="{BAE78E19-AFBF-4C98-9A13-A01A227C0D8A}"/>
          </ac:picMkLst>
        </pc:picChg>
      </pc:sldChg>
      <pc:sldChg chg="addSp delSp modSp mod modClrScheme chgLayout">
        <pc:chgData name="Price, Katie-Jane J" userId="e25318b9-9561-4ee4-8547-7138e6f37fab" providerId="ADAL" clId="{1C482894-A743-47A5-94FC-478798DF1FCD}" dt="2021-11-08T16:02:29.587" v="6420" actId="20577"/>
        <pc:sldMkLst>
          <pc:docMk/>
          <pc:sldMk cId="747220620" sldId="272"/>
        </pc:sldMkLst>
        <pc:spChg chg="mod ord">
          <ac:chgData name="Price, Katie-Jane J" userId="e25318b9-9561-4ee4-8547-7138e6f37fab" providerId="ADAL" clId="{1C482894-A743-47A5-94FC-478798DF1FCD}" dt="2021-11-05T20:02:09.656" v="911" actId="700"/>
          <ac:spMkLst>
            <pc:docMk/>
            <pc:sldMk cId="747220620" sldId="272"/>
            <ac:spMk id="2" creationId="{1C55F4D6-6E2E-4F10-824C-96A6FF4EFDE0}"/>
          </ac:spMkLst>
        </pc:spChg>
        <pc:spChg chg="add del mod ord">
          <ac:chgData name="Price, Katie-Jane J" userId="e25318b9-9561-4ee4-8547-7138e6f37fab" providerId="ADAL" clId="{1C482894-A743-47A5-94FC-478798DF1FCD}" dt="2021-11-05T20:02:09.656" v="911" actId="700"/>
          <ac:spMkLst>
            <pc:docMk/>
            <pc:sldMk cId="747220620" sldId="272"/>
            <ac:spMk id="3" creationId="{3A1E22C1-FADD-4338-AC30-24746AA41C43}"/>
          </ac:spMkLst>
        </pc:spChg>
        <pc:spChg chg="mod ord">
          <ac:chgData name="Price, Katie-Jane J" userId="e25318b9-9561-4ee4-8547-7138e6f37fab" providerId="ADAL" clId="{1C482894-A743-47A5-94FC-478798DF1FCD}" dt="2021-11-05T20:02:09.656" v="911" actId="700"/>
          <ac:spMkLst>
            <pc:docMk/>
            <pc:sldMk cId="747220620" sldId="272"/>
            <ac:spMk id="4" creationId="{1F7207A0-AF64-4E8A-95BD-4E5315AC69CD}"/>
          </ac:spMkLst>
        </pc:spChg>
        <pc:spChg chg="add del mod ord">
          <ac:chgData name="Price, Katie-Jane J" userId="e25318b9-9561-4ee4-8547-7138e6f37fab" providerId="ADAL" clId="{1C482894-A743-47A5-94FC-478798DF1FCD}" dt="2021-11-05T20:02:12.729" v="922" actId="20577"/>
          <ac:spMkLst>
            <pc:docMk/>
            <pc:sldMk cId="747220620" sldId="272"/>
            <ac:spMk id="5" creationId="{D516FE36-9B17-4219-8A9F-F6E3FFB7987C}"/>
          </ac:spMkLst>
        </pc:spChg>
        <pc:spChg chg="add del mod ord">
          <ac:chgData name="Price, Katie-Jane J" userId="e25318b9-9561-4ee4-8547-7138e6f37fab" providerId="ADAL" clId="{1C482894-A743-47A5-94FC-478798DF1FCD}" dt="2021-11-07T16:15:03.808" v="2655" actId="12084"/>
          <ac:spMkLst>
            <pc:docMk/>
            <pc:sldMk cId="747220620" sldId="272"/>
            <ac:spMk id="6" creationId="{B2F0A20D-A3A2-4A27-9EE1-1902F76A24CC}"/>
          </ac:spMkLst>
        </pc:spChg>
        <pc:spChg chg="add del mod ord">
          <ac:chgData name="Price, Katie-Jane J" userId="e25318b9-9561-4ee4-8547-7138e6f37fab" providerId="ADAL" clId="{1C482894-A743-47A5-94FC-478798DF1FCD}" dt="2021-11-05T20:02:15.338" v="929" actId="20577"/>
          <ac:spMkLst>
            <pc:docMk/>
            <pc:sldMk cId="747220620" sldId="272"/>
            <ac:spMk id="7" creationId="{391F9C48-F17E-4F7E-B84B-9A161C19F6AC}"/>
          </ac:spMkLst>
        </pc:spChg>
        <pc:spChg chg="add del mod ord">
          <ac:chgData name="Price, Katie-Jane J" userId="e25318b9-9561-4ee4-8547-7138e6f37fab" providerId="ADAL" clId="{1C482894-A743-47A5-94FC-478798DF1FCD}" dt="2021-11-08T15:54:09.225" v="6419" actId="20577"/>
          <ac:spMkLst>
            <pc:docMk/>
            <pc:sldMk cId="747220620" sldId="272"/>
            <ac:spMk id="8" creationId="{A74C63BF-310A-4E30-9D37-F3557269516E}"/>
          </ac:spMkLst>
        </pc:spChg>
        <pc:spChg chg="add mod">
          <ac:chgData name="Price, Katie-Jane J" userId="e25318b9-9561-4ee4-8547-7138e6f37fab" providerId="ADAL" clId="{1C482894-A743-47A5-94FC-478798DF1FCD}" dt="2021-11-07T15:09:28.680" v="1657" actId="20577"/>
          <ac:spMkLst>
            <pc:docMk/>
            <pc:sldMk cId="747220620" sldId="272"/>
            <ac:spMk id="9" creationId="{948D4A12-E9B9-4502-9F6F-0128A298844D}"/>
          </ac:spMkLst>
        </pc:spChg>
        <pc:spChg chg="add mod">
          <ac:chgData name="Price, Katie-Jane J" userId="e25318b9-9561-4ee4-8547-7138e6f37fab" providerId="ADAL" clId="{1C482894-A743-47A5-94FC-478798DF1FCD}" dt="2021-11-08T16:02:29.587" v="6420" actId="20577"/>
          <ac:spMkLst>
            <pc:docMk/>
            <pc:sldMk cId="747220620" sldId="272"/>
            <ac:spMk id="10" creationId="{7803247A-C948-474C-B6CF-3C068B33F66C}"/>
          </ac:spMkLst>
        </pc:spChg>
        <pc:graphicFrameChg chg="add del mod">
          <ac:chgData name="Price, Katie-Jane J" userId="e25318b9-9561-4ee4-8547-7138e6f37fab" providerId="ADAL" clId="{1C482894-A743-47A5-94FC-478798DF1FCD}" dt="2021-11-07T15:59:47.075" v="2652" actId="12084"/>
          <ac:graphicFrameMkLst>
            <pc:docMk/>
            <pc:sldMk cId="747220620" sldId="272"/>
            <ac:graphicFrameMk id="3" creationId="{CB34ED8A-4CF7-4702-B93A-992A8C37DCC5}"/>
          </ac:graphicFrameMkLst>
        </pc:graphicFrameChg>
        <pc:graphicFrameChg chg="add del mod">
          <ac:chgData name="Price, Katie-Jane J" userId="e25318b9-9561-4ee4-8547-7138e6f37fab" providerId="ADAL" clId="{1C482894-A743-47A5-94FC-478798DF1FCD}" dt="2021-11-07T16:14:39.972" v="2654" actId="12084"/>
          <ac:graphicFrameMkLst>
            <pc:docMk/>
            <pc:sldMk cId="747220620" sldId="272"/>
            <ac:graphicFrameMk id="11" creationId="{596F3724-B609-4C24-969E-C401E896F874}"/>
          </ac:graphicFrameMkLst>
        </pc:graphicFrameChg>
        <pc:graphicFrameChg chg="add mod">
          <ac:chgData name="Price, Katie-Jane J" userId="e25318b9-9561-4ee4-8547-7138e6f37fab" providerId="ADAL" clId="{1C482894-A743-47A5-94FC-478798DF1FCD}" dt="2021-11-08T15:44:22.188" v="6417" actId="20577"/>
          <ac:graphicFrameMkLst>
            <pc:docMk/>
            <pc:sldMk cId="747220620" sldId="272"/>
            <ac:graphicFrameMk id="12" creationId="{69FA968B-6A54-443A-910D-10C6FF38264F}"/>
          </ac:graphicFrameMkLst>
        </pc:graphicFrameChg>
      </pc:sldChg>
      <pc:sldChg chg="addSp delSp modSp mod modClrScheme chgLayout">
        <pc:chgData name="Price, Katie-Jane J" userId="e25318b9-9561-4ee4-8547-7138e6f37fab" providerId="ADAL" clId="{1C482894-A743-47A5-94FC-478798DF1FCD}" dt="2021-11-07T16:26:26.628" v="3043" actId="20577"/>
        <pc:sldMkLst>
          <pc:docMk/>
          <pc:sldMk cId="485737625" sldId="273"/>
        </pc:sldMkLst>
        <pc:spChg chg="mod ord">
          <ac:chgData name="Price, Katie-Jane J" userId="e25318b9-9561-4ee4-8547-7138e6f37fab" providerId="ADAL" clId="{1C482894-A743-47A5-94FC-478798DF1FCD}" dt="2021-11-07T16:26:26.628" v="3043" actId="20577"/>
          <ac:spMkLst>
            <pc:docMk/>
            <pc:sldMk cId="485737625" sldId="273"/>
            <ac:spMk id="2" creationId="{2F6E2CF7-52E5-4194-8D9F-60EC67A81535}"/>
          </ac:spMkLst>
        </pc:spChg>
        <pc:spChg chg="mod ord">
          <ac:chgData name="Price, Katie-Jane J" userId="e25318b9-9561-4ee4-8547-7138e6f37fab" providerId="ADAL" clId="{1C482894-A743-47A5-94FC-478798DF1FCD}" dt="2021-11-07T16:25:56.801" v="3000" actId="403"/>
          <ac:spMkLst>
            <pc:docMk/>
            <pc:sldMk cId="485737625" sldId="273"/>
            <ac:spMk id="3" creationId="{17E2D098-DA20-46BF-A349-EE30E132DFBB}"/>
          </ac:spMkLst>
        </pc:spChg>
        <pc:spChg chg="mod ord">
          <ac:chgData name="Price, Katie-Jane J" userId="e25318b9-9561-4ee4-8547-7138e6f37fab" providerId="ADAL" clId="{1C482894-A743-47A5-94FC-478798DF1FCD}" dt="2021-11-07T16:16:12.813" v="2688" actId="700"/>
          <ac:spMkLst>
            <pc:docMk/>
            <pc:sldMk cId="485737625" sldId="273"/>
            <ac:spMk id="4" creationId="{7336E8D5-63B8-4B33-B0D3-CCA23F033993}"/>
          </ac:spMkLst>
        </pc:spChg>
        <pc:spChg chg="add del mod ord">
          <ac:chgData name="Price, Katie-Jane J" userId="e25318b9-9561-4ee4-8547-7138e6f37fab" providerId="ADAL" clId="{1C482894-A743-47A5-94FC-478798DF1FCD}" dt="2021-11-07T16:25:52.340" v="2999" actId="478"/>
          <ac:spMkLst>
            <pc:docMk/>
            <pc:sldMk cId="485737625" sldId="273"/>
            <ac:spMk id="5" creationId="{B37C0C27-0C1F-4EEA-B6F0-CC01C5518EFD}"/>
          </ac:spMkLst>
        </pc:spChg>
        <pc:spChg chg="add del mod ord">
          <ac:chgData name="Price, Katie-Jane J" userId="e25318b9-9561-4ee4-8547-7138e6f37fab" providerId="ADAL" clId="{1C482894-A743-47A5-94FC-478798DF1FCD}" dt="2021-11-07T16:16:19.664" v="2689" actId="478"/>
          <ac:spMkLst>
            <pc:docMk/>
            <pc:sldMk cId="485737625" sldId="273"/>
            <ac:spMk id="6" creationId="{FE07AD7B-0D2D-4635-9DB0-0C9CEFEC64B4}"/>
          </ac:spMkLst>
        </pc:spChg>
        <pc:spChg chg="add del mod ord">
          <ac:chgData name="Price, Katie-Jane J" userId="e25318b9-9561-4ee4-8547-7138e6f37fab" providerId="ADAL" clId="{1C482894-A743-47A5-94FC-478798DF1FCD}" dt="2021-11-07T16:16:21.150" v="2690" actId="478"/>
          <ac:spMkLst>
            <pc:docMk/>
            <pc:sldMk cId="485737625" sldId="273"/>
            <ac:spMk id="7" creationId="{92BA23D0-27C4-47E4-99C8-D8606B67933C}"/>
          </ac:spMkLst>
        </pc:spChg>
        <pc:spChg chg="add mod">
          <ac:chgData name="Price, Katie-Jane J" userId="e25318b9-9561-4ee4-8547-7138e6f37fab" providerId="ADAL" clId="{1C482894-A743-47A5-94FC-478798DF1FCD}" dt="2021-11-07T16:17:35.970" v="2696" actId="1076"/>
          <ac:spMkLst>
            <pc:docMk/>
            <pc:sldMk cId="485737625" sldId="273"/>
            <ac:spMk id="8" creationId="{E25F6A3F-2723-41FF-AB66-08128FB6F467}"/>
          </ac:spMkLst>
        </pc:spChg>
        <pc:spChg chg="add mod">
          <ac:chgData name="Price, Katie-Jane J" userId="e25318b9-9561-4ee4-8547-7138e6f37fab" providerId="ADAL" clId="{1C482894-A743-47A5-94FC-478798DF1FCD}" dt="2021-11-07T16:18:32.327" v="2714" actId="122"/>
          <ac:spMkLst>
            <pc:docMk/>
            <pc:sldMk cId="485737625" sldId="273"/>
            <ac:spMk id="12" creationId="{9A862AC5-679E-42B6-86FB-E74E682ECF10}"/>
          </ac:spMkLst>
        </pc:spChg>
        <pc:spChg chg="add mod">
          <ac:chgData name="Price, Katie-Jane J" userId="e25318b9-9561-4ee4-8547-7138e6f37fab" providerId="ADAL" clId="{1C482894-A743-47A5-94FC-478798DF1FCD}" dt="2021-11-07T16:23:36.801" v="2967" actId="1038"/>
          <ac:spMkLst>
            <pc:docMk/>
            <pc:sldMk cId="485737625" sldId="273"/>
            <ac:spMk id="13" creationId="{CA5E3CB0-E613-4126-96A6-FE4A9685B53A}"/>
          </ac:spMkLst>
        </pc:spChg>
        <pc:spChg chg="add mod">
          <ac:chgData name="Price, Katie-Jane J" userId="e25318b9-9561-4ee4-8547-7138e6f37fab" providerId="ADAL" clId="{1C482894-A743-47A5-94FC-478798DF1FCD}" dt="2021-11-07T16:22:06.249" v="2906" actId="1076"/>
          <ac:spMkLst>
            <pc:docMk/>
            <pc:sldMk cId="485737625" sldId="273"/>
            <ac:spMk id="14" creationId="{9637AC4C-56D6-49D7-AD19-5009898CDC4B}"/>
          </ac:spMkLst>
        </pc:spChg>
        <pc:spChg chg="add mod">
          <ac:chgData name="Price, Katie-Jane J" userId="e25318b9-9561-4ee4-8547-7138e6f37fab" providerId="ADAL" clId="{1C482894-A743-47A5-94FC-478798DF1FCD}" dt="2021-11-07T16:21:50.289" v="2903" actId="1076"/>
          <ac:spMkLst>
            <pc:docMk/>
            <pc:sldMk cId="485737625" sldId="273"/>
            <ac:spMk id="15" creationId="{30878A5B-EE33-441D-BF3A-6E59F2A4790E}"/>
          </ac:spMkLst>
        </pc:spChg>
        <pc:spChg chg="add mod">
          <ac:chgData name="Price, Katie-Jane J" userId="e25318b9-9561-4ee4-8547-7138e6f37fab" providerId="ADAL" clId="{1C482894-A743-47A5-94FC-478798DF1FCD}" dt="2021-11-07T16:21:47.114" v="2902" actId="1076"/>
          <ac:spMkLst>
            <pc:docMk/>
            <pc:sldMk cId="485737625" sldId="273"/>
            <ac:spMk id="16" creationId="{6B81ADBB-056F-46AA-9AFD-3C101DD49622}"/>
          </ac:spMkLst>
        </pc:spChg>
        <pc:spChg chg="add mod">
          <ac:chgData name="Price, Katie-Jane J" userId="e25318b9-9561-4ee4-8547-7138e6f37fab" providerId="ADAL" clId="{1C482894-A743-47A5-94FC-478798DF1FCD}" dt="2021-11-07T16:21:56.128" v="2904" actId="1076"/>
          <ac:spMkLst>
            <pc:docMk/>
            <pc:sldMk cId="485737625" sldId="273"/>
            <ac:spMk id="17" creationId="{BE3DDB8D-9F20-4469-AFBA-231CC488C22B}"/>
          </ac:spMkLst>
        </pc:spChg>
        <pc:spChg chg="add mod">
          <ac:chgData name="Price, Katie-Jane J" userId="e25318b9-9561-4ee4-8547-7138e6f37fab" providerId="ADAL" clId="{1C482894-A743-47A5-94FC-478798DF1FCD}" dt="2021-11-07T16:22:33.228" v="2946" actId="1076"/>
          <ac:spMkLst>
            <pc:docMk/>
            <pc:sldMk cId="485737625" sldId="273"/>
            <ac:spMk id="18" creationId="{54DC4307-7212-40C8-80A9-11988743F1C6}"/>
          </ac:spMkLst>
        </pc:spChg>
        <pc:spChg chg="add del mod">
          <ac:chgData name="Price, Katie-Jane J" userId="e25318b9-9561-4ee4-8547-7138e6f37fab" providerId="ADAL" clId="{1C482894-A743-47A5-94FC-478798DF1FCD}" dt="2021-11-07T16:22:16.977" v="2911" actId="478"/>
          <ac:spMkLst>
            <pc:docMk/>
            <pc:sldMk cId="485737625" sldId="273"/>
            <ac:spMk id="19" creationId="{7CDFC647-6E29-4C55-AC97-3339BF07246A}"/>
          </ac:spMkLst>
        </pc:spChg>
        <pc:spChg chg="add mod">
          <ac:chgData name="Price, Katie-Jane J" userId="e25318b9-9561-4ee4-8547-7138e6f37fab" providerId="ADAL" clId="{1C482894-A743-47A5-94FC-478798DF1FCD}" dt="2021-11-07T16:22:02.769" v="2905" actId="1076"/>
          <ac:spMkLst>
            <pc:docMk/>
            <pc:sldMk cId="485737625" sldId="273"/>
            <ac:spMk id="20" creationId="{DA867CDA-5070-4839-9AE4-36E5EC87A47E}"/>
          </ac:spMkLst>
        </pc:spChg>
        <pc:spChg chg="add mod">
          <ac:chgData name="Price, Katie-Jane J" userId="e25318b9-9561-4ee4-8547-7138e6f37fab" providerId="ADAL" clId="{1C482894-A743-47A5-94FC-478798DF1FCD}" dt="2021-11-07T16:24:44.083" v="2989" actId="14100"/>
          <ac:spMkLst>
            <pc:docMk/>
            <pc:sldMk cId="485737625" sldId="273"/>
            <ac:spMk id="39" creationId="{6F301921-114E-495C-9EE3-A7D1040E5990}"/>
          </ac:spMkLst>
        </pc:spChg>
        <pc:spChg chg="add mod">
          <ac:chgData name="Price, Katie-Jane J" userId="e25318b9-9561-4ee4-8547-7138e6f37fab" providerId="ADAL" clId="{1C482894-A743-47A5-94FC-478798DF1FCD}" dt="2021-11-07T16:24:49.217" v="2991" actId="1076"/>
          <ac:spMkLst>
            <pc:docMk/>
            <pc:sldMk cId="485737625" sldId="273"/>
            <ac:spMk id="40" creationId="{6AEB2E42-95B7-4A04-A76C-D76141ADB770}"/>
          </ac:spMkLst>
        </pc:spChg>
        <pc:picChg chg="add mod">
          <ac:chgData name="Price, Katie-Jane J" userId="e25318b9-9561-4ee4-8547-7138e6f37fab" providerId="ADAL" clId="{1C482894-A743-47A5-94FC-478798DF1FCD}" dt="2021-11-07T16:18:04.636" v="2702" actId="14100"/>
          <ac:picMkLst>
            <pc:docMk/>
            <pc:sldMk cId="485737625" sldId="273"/>
            <ac:picMk id="10" creationId="{810641DA-4311-4C32-8264-CE0A9807BF39}"/>
          </ac:picMkLst>
        </pc:picChg>
        <pc:picChg chg="add mod">
          <ac:chgData name="Price, Katie-Jane J" userId="e25318b9-9561-4ee4-8547-7138e6f37fab" providerId="ADAL" clId="{1C482894-A743-47A5-94FC-478798DF1FCD}" dt="2021-11-07T16:23:30.291" v="2960" actId="1038"/>
          <ac:picMkLst>
            <pc:docMk/>
            <pc:sldMk cId="485737625" sldId="273"/>
            <ac:picMk id="11" creationId="{2F3CDF6B-922B-470B-A69D-AE746BC88374}"/>
          </ac:picMkLst>
        </pc:picChg>
        <pc:cxnChg chg="add">
          <ac:chgData name="Price, Katie-Jane J" userId="e25318b9-9561-4ee4-8547-7138e6f37fab" providerId="ADAL" clId="{1C482894-A743-47A5-94FC-478798DF1FCD}" dt="2021-11-07T16:22:50.213" v="2947" actId="11529"/>
          <ac:cxnSpMkLst>
            <pc:docMk/>
            <pc:sldMk cId="485737625" sldId="273"/>
            <ac:cxnSpMk id="22" creationId="{D15116B5-E83C-4109-AD83-C99D6325B709}"/>
          </ac:cxnSpMkLst>
        </pc:cxnChg>
        <pc:cxnChg chg="add">
          <ac:chgData name="Price, Katie-Jane J" userId="e25318b9-9561-4ee4-8547-7138e6f37fab" providerId="ADAL" clId="{1C482894-A743-47A5-94FC-478798DF1FCD}" dt="2021-11-07T16:22:59.395" v="2948" actId="11529"/>
          <ac:cxnSpMkLst>
            <pc:docMk/>
            <pc:sldMk cId="485737625" sldId="273"/>
            <ac:cxnSpMk id="24" creationId="{F84E6847-E0CA-4E37-ADD2-CEA1F2BEE757}"/>
          </ac:cxnSpMkLst>
        </pc:cxnChg>
        <pc:cxnChg chg="add">
          <ac:chgData name="Price, Katie-Jane J" userId="e25318b9-9561-4ee4-8547-7138e6f37fab" providerId="ADAL" clId="{1C482894-A743-47A5-94FC-478798DF1FCD}" dt="2021-11-07T16:23:10.007" v="2949" actId="11529"/>
          <ac:cxnSpMkLst>
            <pc:docMk/>
            <pc:sldMk cId="485737625" sldId="273"/>
            <ac:cxnSpMk id="26" creationId="{E7DC6C04-35B2-4B47-BCC1-29F6456D85EF}"/>
          </ac:cxnSpMkLst>
        </pc:cxnChg>
        <pc:cxnChg chg="add del mod">
          <ac:chgData name="Price, Katie-Jane J" userId="e25318b9-9561-4ee4-8547-7138e6f37fab" providerId="ADAL" clId="{1C482894-A743-47A5-94FC-478798DF1FCD}" dt="2021-11-07T16:23:26.243" v="2951" actId="11529"/>
          <ac:cxnSpMkLst>
            <pc:docMk/>
            <pc:sldMk cId="485737625" sldId="273"/>
            <ac:cxnSpMk id="28" creationId="{ED84C0EA-7F17-4B08-8778-5B86681C80B0}"/>
          </ac:cxnSpMkLst>
        </pc:cxnChg>
        <pc:cxnChg chg="add">
          <ac:chgData name="Price, Katie-Jane J" userId="e25318b9-9561-4ee4-8547-7138e6f37fab" providerId="ADAL" clId="{1C482894-A743-47A5-94FC-478798DF1FCD}" dt="2021-11-07T16:23:45.982" v="2968" actId="11529"/>
          <ac:cxnSpMkLst>
            <pc:docMk/>
            <pc:sldMk cId="485737625" sldId="273"/>
            <ac:cxnSpMk id="30" creationId="{27109DA2-77C8-4038-AC59-6661D298A5E3}"/>
          </ac:cxnSpMkLst>
        </pc:cxnChg>
        <pc:cxnChg chg="add">
          <ac:chgData name="Price, Katie-Jane J" userId="e25318b9-9561-4ee4-8547-7138e6f37fab" providerId="ADAL" clId="{1C482894-A743-47A5-94FC-478798DF1FCD}" dt="2021-11-07T16:23:56.888" v="2969" actId="11529"/>
          <ac:cxnSpMkLst>
            <pc:docMk/>
            <pc:sldMk cId="485737625" sldId="273"/>
            <ac:cxnSpMk id="32" creationId="{5FA6A142-FA13-4778-B868-7A09B31D7C5E}"/>
          </ac:cxnSpMkLst>
        </pc:cxnChg>
        <pc:cxnChg chg="add del">
          <ac:chgData name="Price, Katie-Jane J" userId="e25318b9-9561-4ee4-8547-7138e6f37fab" providerId="ADAL" clId="{1C482894-A743-47A5-94FC-478798DF1FCD}" dt="2021-11-07T16:26:17.455" v="3008" actId="478"/>
          <ac:cxnSpMkLst>
            <pc:docMk/>
            <pc:sldMk cId="485737625" sldId="273"/>
            <ac:cxnSpMk id="34" creationId="{8B547FAD-C958-4D5C-BEAC-06D7985C4EBA}"/>
          </ac:cxnSpMkLst>
        </pc:cxnChg>
        <pc:cxnChg chg="add">
          <ac:chgData name="Price, Katie-Jane J" userId="e25318b9-9561-4ee4-8547-7138e6f37fab" providerId="ADAL" clId="{1C482894-A743-47A5-94FC-478798DF1FCD}" dt="2021-11-07T16:24:13.615" v="2971" actId="11529"/>
          <ac:cxnSpMkLst>
            <pc:docMk/>
            <pc:sldMk cId="485737625" sldId="273"/>
            <ac:cxnSpMk id="36" creationId="{1D0ECA93-757F-4AF2-B3AC-F12EA9377A07}"/>
          </ac:cxnSpMkLst>
        </pc:cxnChg>
        <pc:cxnChg chg="add">
          <ac:chgData name="Price, Katie-Jane J" userId="e25318b9-9561-4ee4-8547-7138e6f37fab" providerId="ADAL" clId="{1C482894-A743-47A5-94FC-478798DF1FCD}" dt="2021-11-07T16:24:22.135" v="2972" actId="11529"/>
          <ac:cxnSpMkLst>
            <pc:docMk/>
            <pc:sldMk cId="485737625" sldId="273"/>
            <ac:cxnSpMk id="38" creationId="{F36F7646-909B-477A-A597-B99B2765EB72}"/>
          </ac:cxnSpMkLst>
        </pc:cxnChg>
      </pc:sldChg>
      <pc:sldChg chg="addSp delSp modSp mod modClrScheme chgLayout">
        <pc:chgData name="Price, Katie-Jane J" userId="e25318b9-9561-4ee4-8547-7138e6f37fab" providerId="ADAL" clId="{1C482894-A743-47A5-94FC-478798DF1FCD}" dt="2021-11-08T16:06:12.716" v="6674" actId="1076"/>
        <pc:sldMkLst>
          <pc:docMk/>
          <pc:sldMk cId="3115623032" sldId="274"/>
        </pc:sldMkLst>
        <pc:spChg chg="mod">
          <ac:chgData name="Price, Katie-Jane J" userId="e25318b9-9561-4ee4-8547-7138e6f37fab" providerId="ADAL" clId="{1C482894-A743-47A5-94FC-478798DF1FCD}" dt="2021-11-07T17:13:08.007" v="5221" actId="26606"/>
          <ac:spMkLst>
            <pc:docMk/>
            <pc:sldMk cId="3115623032" sldId="274"/>
            <ac:spMk id="2" creationId="{D18712BD-405D-4AF6-8848-319E3F4A13BD}"/>
          </ac:spMkLst>
        </pc:spChg>
        <pc:spChg chg="del mod">
          <ac:chgData name="Price, Katie-Jane J" userId="e25318b9-9561-4ee4-8547-7138e6f37fab" providerId="ADAL" clId="{1C482894-A743-47A5-94FC-478798DF1FCD}" dt="2021-11-07T17:13:08.007" v="5221" actId="26606"/>
          <ac:spMkLst>
            <pc:docMk/>
            <pc:sldMk cId="3115623032" sldId="274"/>
            <ac:spMk id="3" creationId="{F90AB504-489D-4DA3-A246-7F3ADCFD03AC}"/>
          </ac:spMkLst>
        </pc:spChg>
        <pc:spChg chg="mod modVis">
          <ac:chgData name="Price, Katie-Jane J" userId="e25318b9-9561-4ee4-8547-7138e6f37fab" providerId="ADAL" clId="{1C482894-A743-47A5-94FC-478798DF1FCD}" dt="2021-11-07T17:13:08.007" v="5221" actId="26606"/>
          <ac:spMkLst>
            <pc:docMk/>
            <pc:sldMk cId="3115623032" sldId="274"/>
            <ac:spMk id="4" creationId="{CD421373-063F-4B28-B8B7-65E5DA38A0F8}"/>
          </ac:spMkLst>
        </pc:spChg>
        <pc:spChg chg="add mod">
          <ac:chgData name="Price, Katie-Jane J" userId="e25318b9-9561-4ee4-8547-7138e6f37fab" providerId="ADAL" clId="{1C482894-A743-47A5-94FC-478798DF1FCD}" dt="2021-11-08T16:06:12.716" v="6674" actId="1076"/>
          <ac:spMkLst>
            <pc:docMk/>
            <pc:sldMk cId="3115623032" sldId="274"/>
            <ac:spMk id="9" creationId="{A5F36F5C-AAB5-4193-AE19-24FA95CB8134}"/>
          </ac:spMkLst>
        </pc:spChg>
      </pc:sldChg>
      <pc:sldChg chg="addSp modSp mod modClrScheme chgLayout">
        <pc:chgData name="Price, Katie-Jane J" userId="e25318b9-9561-4ee4-8547-7138e6f37fab" providerId="ADAL" clId="{1C482894-A743-47A5-94FC-478798DF1FCD}" dt="2021-11-07T15:34:46.334" v="2303" actId="20577"/>
        <pc:sldMkLst>
          <pc:docMk/>
          <pc:sldMk cId="1226250698" sldId="275"/>
        </pc:sldMkLst>
        <pc:spChg chg="mod ord">
          <ac:chgData name="Price, Katie-Jane J" userId="e25318b9-9561-4ee4-8547-7138e6f37fab" providerId="ADAL" clId="{1C482894-A743-47A5-94FC-478798DF1FCD}" dt="2021-11-07T15:26:32.676" v="1846" actId="700"/>
          <ac:spMkLst>
            <pc:docMk/>
            <pc:sldMk cId="1226250698" sldId="275"/>
            <ac:spMk id="2" creationId="{D7A07C1B-B45A-444E-8931-7773B95E5118}"/>
          </ac:spMkLst>
        </pc:spChg>
        <pc:spChg chg="mod ord">
          <ac:chgData name="Price, Katie-Jane J" userId="e25318b9-9561-4ee4-8547-7138e6f37fab" providerId="ADAL" clId="{1C482894-A743-47A5-94FC-478798DF1FCD}" dt="2021-11-07T15:32:18.251" v="2116" actId="20577"/>
          <ac:spMkLst>
            <pc:docMk/>
            <pc:sldMk cId="1226250698" sldId="275"/>
            <ac:spMk id="3" creationId="{2BED91AB-171B-4777-ADEC-6A41035CB8E9}"/>
          </ac:spMkLst>
        </pc:spChg>
        <pc:spChg chg="mod ord">
          <ac:chgData name="Price, Katie-Jane J" userId="e25318b9-9561-4ee4-8547-7138e6f37fab" providerId="ADAL" clId="{1C482894-A743-47A5-94FC-478798DF1FCD}" dt="2021-11-07T15:26:32.676" v="1846" actId="700"/>
          <ac:spMkLst>
            <pc:docMk/>
            <pc:sldMk cId="1226250698" sldId="275"/>
            <ac:spMk id="4" creationId="{8BD34D45-3435-4936-9095-48E420D44D8E}"/>
          </ac:spMkLst>
        </pc:spChg>
        <pc:spChg chg="add mod ord">
          <ac:chgData name="Price, Katie-Jane J" userId="e25318b9-9561-4ee4-8547-7138e6f37fab" providerId="ADAL" clId="{1C482894-A743-47A5-94FC-478798DF1FCD}" dt="2021-11-07T15:26:37.277" v="1854" actId="20577"/>
          <ac:spMkLst>
            <pc:docMk/>
            <pc:sldMk cId="1226250698" sldId="275"/>
            <ac:spMk id="5" creationId="{26C99258-D4E6-47FD-A653-A5E8EE5D9DB5}"/>
          </ac:spMkLst>
        </pc:spChg>
        <pc:spChg chg="add mod ord">
          <ac:chgData name="Price, Katie-Jane J" userId="e25318b9-9561-4ee4-8547-7138e6f37fab" providerId="ADAL" clId="{1C482894-A743-47A5-94FC-478798DF1FCD}" dt="2021-11-07T15:26:46.559" v="1863" actId="20577"/>
          <ac:spMkLst>
            <pc:docMk/>
            <pc:sldMk cId="1226250698" sldId="275"/>
            <ac:spMk id="6" creationId="{3BF3D96F-AA7B-4601-ABDF-AA25BB12C120}"/>
          </ac:spMkLst>
        </pc:spChg>
        <pc:spChg chg="add mod ord">
          <ac:chgData name="Price, Katie-Jane J" userId="e25318b9-9561-4ee4-8547-7138e6f37fab" providerId="ADAL" clId="{1C482894-A743-47A5-94FC-478798DF1FCD}" dt="2021-11-07T15:34:46.334" v="2303" actId="20577"/>
          <ac:spMkLst>
            <pc:docMk/>
            <pc:sldMk cId="1226250698" sldId="275"/>
            <ac:spMk id="7" creationId="{2E298109-EC5C-4227-AFAA-4E8CBA93EFCA}"/>
          </ac:spMkLst>
        </pc:spChg>
      </pc:sldChg>
      <pc:sldChg chg="addSp modSp mod">
        <pc:chgData name="Price, Katie-Jane J" userId="e25318b9-9561-4ee4-8547-7138e6f37fab" providerId="ADAL" clId="{1C482894-A743-47A5-94FC-478798DF1FCD}" dt="2021-11-08T16:07:56.550" v="6835" actId="20577"/>
        <pc:sldMkLst>
          <pc:docMk/>
          <pc:sldMk cId="4110619359" sldId="276"/>
        </pc:sldMkLst>
        <pc:spChg chg="mod">
          <ac:chgData name="Price, Katie-Jane J" userId="e25318b9-9561-4ee4-8547-7138e6f37fab" providerId="ADAL" clId="{1C482894-A743-47A5-94FC-478798DF1FCD}" dt="2021-11-07T16:35:31.970" v="3506" actId="27636"/>
          <ac:spMkLst>
            <pc:docMk/>
            <pc:sldMk cId="4110619359" sldId="276"/>
            <ac:spMk id="3" creationId="{6FC1DA30-33F2-4423-8B8D-32C093A2BEA5}"/>
          </ac:spMkLst>
        </pc:spChg>
        <pc:spChg chg="add mod">
          <ac:chgData name="Price, Katie-Jane J" userId="e25318b9-9561-4ee4-8547-7138e6f37fab" providerId="ADAL" clId="{1C482894-A743-47A5-94FC-478798DF1FCD}" dt="2021-11-08T16:07:56.550" v="6835" actId="20577"/>
          <ac:spMkLst>
            <pc:docMk/>
            <pc:sldMk cId="4110619359" sldId="276"/>
            <ac:spMk id="6" creationId="{C1400942-33EB-4B7F-9B3E-588BCB0A8FD1}"/>
          </ac:spMkLst>
        </pc:spChg>
        <pc:graphicFrameChg chg="add mod modGraphic">
          <ac:chgData name="Price, Katie-Jane J" userId="e25318b9-9561-4ee4-8547-7138e6f37fab" providerId="ADAL" clId="{1C482894-A743-47A5-94FC-478798DF1FCD}" dt="2021-11-08T16:06:40.465" v="6675" actId="1076"/>
          <ac:graphicFrameMkLst>
            <pc:docMk/>
            <pc:sldMk cId="4110619359" sldId="276"/>
            <ac:graphicFrameMk id="5" creationId="{01D2165C-A5A6-46DB-AAE8-DE118AA8DE37}"/>
          </ac:graphicFrameMkLst>
        </pc:graphicFrameChg>
      </pc:sldChg>
      <pc:sldChg chg="addSp delSp modSp mod modClrScheme chgLayout">
        <pc:chgData name="Price, Katie-Jane J" userId="e25318b9-9561-4ee4-8547-7138e6f37fab" providerId="ADAL" clId="{1C482894-A743-47A5-94FC-478798DF1FCD}" dt="2021-11-07T22:00:36.420" v="5566" actId="1076"/>
        <pc:sldMkLst>
          <pc:docMk/>
          <pc:sldMk cId="806987708" sldId="277"/>
        </pc:sldMkLst>
        <pc:spChg chg="mod ord">
          <ac:chgData name="Price, Katie-Jane J" userId="e25318b9-9561-4ee4-8547-7138e6f37fab" providerId="ADAL" clId="{1C482894-A743-47A5-94FC-478798DF1FCD}" dt="2021-11-07T15:35:25.912" v="2304" actId="700"/>
          <ac:spMkLst>
            <pc:docMk/>
            <pc:sldMk cId="806987708" sldId="277"/>
            <ac:spMk id="2" creationId="{82323711-5348-48F8-A689-080B0C20D461}"/>
          </ac:spMkLst>
        </pc:spChg>
        <pc:spChg chg="del mod ord">
          <ac:chgData name="Price, Katie-Jane J" userId="e25318b9-9561-4ee4-8547-7138e6f37fab" providerId="ADAL" clId="{1C482894-A743-47A5-94FC-478798DF1FCD}" dt="2021-11-07T16:49:09.514" v="4074" actId="478"/>
          <ac:spMkLst>
            <pc:docMk/>
            <pc:sldMk cId="806987708" sldId="277"/>
            <ac:spMk id="3" creationId="{130279F4-63E4-4011-BBB2-410A68B9D917}"/>
          </ac:spMkLst>
        </pc:spChg>
        <pc:spChg chg="mod ord">
          <ac:chgData name="Price, Katie-Jane J" userId="e25318b9-9561-4ee4-8547-7138e6f37fab" providerId="ADAL" clId="{1C482894-A743-47A5-94FC-478798DF1FCD}" dt="2021-11-07T15:35:25.912" v="2304" actId="700"/>
          <ac:spMkLst>
            <pc:docMk/>
            <pc:sldMk cId="806987708" sldId="277"/>
            <ac:spMk id="4" creationId="{2E65EE6D-2E88-4C10-8243-014B31A9F6C1}"/>
          </ac:spMkLst>
        </pc:spChg>
        <pc:spChg chg="add del mod ord">
          <ac:chgData name="Price, Katie-Jane J" userId="e25318b9-9561-4ee4-8547-7138e6f37fab" providerId="ADAL" clId="{1C482894-A743-47A5-94FC-478798DF1FCD}" dt="2021-11-07T16:49:13.942" v="4076" actId="478"/>
          <ac:spMkLst>
            <pc:docMk/>
            <pc:sldMk cId="806987708" sldId="277"/>
            <ac:spMk id="5" creationId="{DC189562-BC00-4839-A5BA-AB7497B29E83}"/>
          </ac:spMkLst>
        </pc:spChg>
        <pc:spChg chg="add mod ord">
          <ac:chgData name="Price, Katie-Jane J" userId="e25318b9-9561-4ee4-8547-7138e6f37fab" providerId="ADAL" clId="{1C482894-A743-47A5-94FC-478798DF1FCD}" dt="2021-11-07T15:35:31.700" v="2325" actId="20577"/>
          <ac:spMkLst>
            <pc:docMk/>
            <pc:sldMk cId="806987708" sldId="277"/>
            <ac:spMk id="6" creationId="{BEC38989-747C-4E7D-A195-658BD79749F1}"/>
          </ac:spMkLst>
        </pc:spChg>
        <pc:spChg chg="add del mod ord">
          <ac:chgData name="Price, Katie-Jane J" userId="e25318b9-9561-4ee4-8547-7138e6f37fab" providerId="ADAL" clId="{1C482894-A743-47A5-94FC-478798DF1FCD}" dt="2021-11-07T15:36:58.623" v="2344" actId="478"/>
          <ac:spMkLst>
            <pc:docMk/>
            <pc:sldMk cId="806987708" sldId="277"/>
            <ac:spMk id="7" creationId="{6ACBA8E5-2F96-4C8F-878F-391A6FB56B4A}"/>
          </ac:spMkLst>
        </pc:spChg>
        <pc:spChg chg="add mod">
          <ac:chgData name="Price, Katie-Jane J" userId="e25318b9-9561-4ee4-8547-7138e6f37fab" providerId="ADAL" clId="{1C482894-A743-47A5-94FC-478798DF1FCD}" dt="2021-11-07T15:37:17.945" v="2350" actId="20577"/>
          <ac:spMkLst>
            <pc:docMk/>
            <pc:sldMk cId="806987708" sldId="277"/>
            <ac:spMk id="8" creationId="{DF56A856-7634-4356-87C3-E04B38DF6D2F}"/>
          </ac:spMkLst>
        </pc:spChg>
        <pc:spChg chg="add mod">
          <ac:chgData name="Price, Katie-Jane J" userId="e25318b9-9561-4ee4-8547-7138e6f37fab" providerId="ADAL" clId="{1C482894-A743-47A5-94FC-478798DF1FCD}" dt="2021-11-07T15:37:29.138" v="2369" actId="20577"/>
          <ac:spMkLst>
            <pc:docMk/>
            <pc:sldMk cId="806987708" sldId="277"/>
            <ac:spMk id="9" creationId="{8DF90FE0-6DF4-410D-9E78-8FF9CD451A26}"/>
          </ac:spMkLst>
        </pc:spChg>
        <pc:spChg chg="add mod">
          <ac:chgData name="Price, Katie-Jane J" userId="e25318b9-9561-4ee4-8547-7138e6f37fab" providerId="ADAL" clId="{1C482894-A743-47A5-94FC-478798DF1FCD}" dt="2021-11-07T15:37:43.915" v="2405" actId="20577"/>
          <ac:spMkLst>
            <pc:docMk/>
            <pc:sldMk cId="806987708" sldId="277"/>
            <ac:spMk id="10" creationId="{3D2AF642-0126-4861-B7F6-9249FA1E4C8E}"/>
          </ac:spMkLst>
        </pc:spChg>
        <pc:spChg chg="add mod">
          <ac:chgData name="Price, Katie-Jane J" userId="e25318b9-9561-4ee4-8547-7138e6f37fab" providerId="ADAL" clId="{1C482894-A743-47A5-94FC-478798DF1FCD}" dt="2021-11-07T15:38:29.700" v="2417" actId="20577"/>
          <ac:spMkLst>
            <pc:docMk/>
            <pc:sldMk cId="806987708" sldId="277"/>
            <ac:spMk id="13" creationId="{0207D651-9FCF-467E-98D2-6B5AA48FD7D1}"/>
          </ac:spMkLst>
        </pc:spChg>
        <pc:spChg chg="add mod">
          <ac:chgData name="Price, Katie-Jane J" userId="e25318b9-9561-4ee4-8547-7138e6f37fab" providerId="ADAL" clId="{1C482894-A743-47A5-94FC-478798DF1FCD}" dt="2021-11-07T15:40:53.592" v="2472" actId="404"/>
          <ac:spMkLst>
            <pc:docMk/>
            <pc:sldMk cId="806987708" sldId="277"/>
            <ac:spMk id="28" creationId="{085E3B2E-7E1B-4BA5-805D-1BE3823F6196}"/>
          </ac:spMkLst>
        </pc:spChg>
        <pc:spChg chg="add mod">
          <ac:chgData name="Price, Katie-Jane J" userId="e25318b9-9561-4ee4-8547-7138e6f37fab" providerId="ADAL" clId="{1C482894-A743-47A5-94FC-478798DF1FCD}" dt="2021-11-07T15:41:10.473" v="2505" actId="1076"/>
          <ac:spMkLst>
            <pc:docMk/>
            <pc:sldMk cId="806987708" sldId="277"/>
            <ac:spMk id="29" creationId="{B8066F28-EC8E-4EA1-A7AA-F356024F84C0}"/>
          </ac:spMkLst>
        </pc:spChg>
        <pc:spChg chg="add del mod">
          <ac:chgData name="Price, Katie-Jane J" userId="e25318b9-9561-4ee4-8547-7138e6f37fab" providerId="ADAL" clId="{1C482894-A743-47A5-94FC-478798DF1FCD}" dt="2021-11-07T15:43:59.165" v="2624" actId="478"/>
          <ac:spMkLst>
            <pc:docMk/>
            <pc:sldMk cId="806987708" sldId="277"/>
            <ac:spMk id="30" creationId="{1F7F4EE0-F5DF-4A63-AE62-BC3C3B224E90}"/>
          </ac:spMkLst>
        </pc:spChg>
        <pc:spChg chg="add del mod">
          <ac:chgData name="Price, Katie-Jane J" userId="e25318b9-9561-4ee4-8547-7138e6f37fab" providerId="ADAL" clId="{1C482894-A743-47A5-94FC-478798DF1FCD}" dt="2021-11-07T15:43:57.077" v="2622" actId="478"/>
          <ac:spMkLst>
            <pc:docMk/>
            <pc:sldMk cId="806987708" sldId="277"/>
            <ac:spMk id="31" creationId="{A626FE08-5584-4DE1-9FF1-7EFDBE72AB45}"/>
          </ac:spMkLst>
        </pc:spChg>
        <pc:spChg chg="add mod">
          <ac:chgData name="Price, Katie-Jane J" userId="e25318b9-9561-4ee4-8547-7138e6f37fab" providerId="ADAL" clId="{1C482894-A743-47A5-94FC-478798DF1FCD}" dt="2021-11-07T15:43:10.378" v="2621" actId="20577"/>
          <ac:spMkLst>
            <pc:docMk/>
            <pc:sldMk cId="806987708" sldId="277"/>
            <ac:spMk id="36" creationId="{3D17FBA6-0AEC-4521-8EB8-F74FE025287D}"/>
          </ac:spMkLst>
        </pc:spChg>
        <pc:spChg chg="add mod">
          <ac:chgData name="Price, Katie-Jane J" userId="e25318b9-9561-4ee4-8547-7138e6f37fab" providerId="ADAL" clId="{1C482894-A743-47A5-94FC-478798DF1FCD}" dt="2021-11-07T15:42:57.867" v="2604"/>
          <ac:spMkLst>
            <pc:docMk/>
            <pc:sldMk cId="806987708" sldId="277"/>
            <ac:spMk id="37" creationId="{A6130260-8560-4176-99E7-E63973046805}"/>
          </ac:spMkLst>
        </pc:spChg>
        <pc:spChg chg="add del mod">
          <ac:chgData name="Price, Katie-Jane J" userId="e25318b9-9561-4ee4-8547-7138e6f37fab" providerId="ADAL" clId="{1C482894-A743-47A5-94FC-478798DF1FCD}" dt="2021-11-07T16:49:11.633" v="4075" actId="478"/>
          <ac:spMkLst>
            <pc:docMk/>
            <pc:sldMk cId="806987708" sldId="277"/>
            <ac:spMk id="41" creationId="{89266804-E031-4314-AAF2-E89956FA8A04}"/>
          </ac:spMkLst>
        </pc:spChg>
        <pc:spChg chg="add del mod">
          <ac:chgData name="Price, Katie-Jane J" userId="e25318b9-9561-4ee4-8547-7138e6f37fab" providerId="ADAL" clId="{1C482894-A743-47A5-94FC-478798DF1FCD}" dt="2021-11-07T16:49:17.107" v="4077" actId="478"/>
          <ac:spMkLst>
            <pc:docMk/>
            <pc:sldMk cId="806987708" sldId="277"/>
            <ac:spMk id="43" creationId="{071F06DD-26F9-43EA-8F09-40052570C927}"/>
          </ac:spMkLst>
        </pc:spChg>
        <pc:picChg chg="add mod">
          <ac:chgData name="Price, Katie-Jane J" userId="e25318b9-9561-4ee4-8547-7138e6f37fab" providerId="ADAL" clId="{1C482894-A743-47A5-94FC-478798DF1FCD}" dt="2021-11-07T15:38:17.280" v="2411" actId="1076"/>
          <ac:picMkLst>
            <pc:docMk/>
            <pc:sldMk cId="806987708" sldId="277"/>
            <ac:picMk id="12" creationId="{44F78BD2-A0FD-497E-B456-5F8C7D25C38C}"/>
          </ac:picMkLst>
        </pc:picChg>
        <pc:picChg chg="add mod">
          <ac:chgData name="Price, Katie-Jane J" userId="e25318b9-9561-4ee4-8547-7138e6f37fab" providerId="ADAL" clId="{1C482894-A743-47A5-94FC-478798DF1FCD}" dt="2021-11-07T22:00:36.420" v="5566" actId="1076"/>
          <ac:picMkLst>
            <pc:docMk/>
            <pc:sldMk cId="806987708" sldId="277"/>
            <ac:picMk id="45" creationId="{F80DC5BF-E367-4A63-B3E8-22D7A3FEC203}"/>
          </ac:picMkLst>
        </pc:picChg>
        <pc:cxnChg chg="add mod">
          <ac:chgData name="Price, Katie-Jane J" userId="e25318b9-9561-4ee4-8547-7138e6f37fab" providerId="ADAL" clId="{1C482894-A743-47A5-94FC-478798DF1FCD}" dt="2021-11-07T15:40:03.902" v="2424" actId="14100"/>
          <ac:cxnSpMkLst>
            <pc:docMk/>
            <pc:sldMk cId="806987708" sldId="277"/>
            <ac:cxnSpMk id="15" creationId="{9168D5B2-8A48-414F-8480-2579A52162F8}"/>
          </ac:cxnSpMkLst>
        </pc:cxnChg>
        <pc:cxnChg chg="add mod">
          <ac:chgData name="Price, Katie-Jane J" userId="e25318b9-9561-4ee4-8547-7138e6f37fab" providerId="ADAL" clId="{1C482894-A743-47A5-94FC-478798DF1FCD}" dt="2021-11-07T15:40:13.947" v="2426" actId="14100"/>
          <ac:cxnSpMkLst>
            <pc:docMk/>
            <pc:sldMk cId="806987708" sldId="277"/>
            <ac:cxnSpMk id="17" creationId="{E3723543-41B3-4B23-8704-785875C134F0}"/>
          </ac:cxnSpMkLst>
        </pc:cxnChg>
        <pc:cxnChg chg="add del mod">
          <ac:chgData name="Price, Katie-Jane J" userId="e25318b9-9561-4ee4-8547-7138e6f37fab" providerId="ADAL" clId="{1C482894-A743-47A5-94FC-478798DF1FCD}" dt="2021-11-07T15:44:01.907" v="2625" actId="478"/>
          <ac:cxnSpMkLst>
            <pc:docMk/>
            <pc:sldMk cId="806987708" sldId="277"/>
            <ac:cxnSpMk id="19" creationId="{C1ABDA4F-09CB-44DB-9662-06A46FB53FDF}"/>
          </ac:cxnSpMkLst>
        </pc:cxnChg>
        <pc:cxnChg chg="add">
          <ac:chgData name="Price, Katie-Jane J" userId="e25318b9-9561-4ee4-8547-7138e6f37fab" providerId="ADAL" clId="{1C482894-A743-47A5-94FC-478798DF1FCD}" dt="2021-11-07T15:39:46.153" v="2421" actId="11529"/>
          <ac:cxnSpMkLst>
            <pc:docMk/>
            <pc:sldMk cId="806987708" sldId="277"/>
            <ac:cxnSpMk id="21" creationId="{EAFC9D07-2FB7-44EA-ABC4-31AE79823BFD}"/>
          </ac:cxnSpMkLst>
        </pc:cxnChg>
        <pc:cxnChg chg="add del">
          <ac:chgData name="Price, Katie-Jane J" userId="e25318b9-9561-4ee4-8547-7138e6f37fab" providerId="ADAL" clId="{1C482894-A743-47A5-94FC-478798DF1FCD}" dt="2021-11-07T15:43:57.974" v="2623" actId="478"/>
          <ac:cxnSpMkLst>
            <pc:docMk/>
            <pc:sldMk cId="806987708" sldId="277"/>
            <ac:cxnSpMk id="23" creationId="{B1B09C4B-4B51-498C-A247-6884487E6213}"/>
          </ac:cxnSpMkLst>
        </pc:cxnChg>
        <pc:cxnChg chg="add del mod">
          <ac:chgData name="Price, Katie-Jane J" userId="e25318b9-9561-4ee4-8547-7138e6f37fab" providerId="ADAL" clId="{1C482894-A743-47A5-94FC-478798DF1FCD}" dt="2021-11-07T15:44:06.442" v="2626" actId="478"/>
          <ac:cxnSpMkLst>
            <pc:docMk/>
            <pc:sldMk cId="806987708" sldId="277"/>
            <ac:cxnSpMk id="33" creationId="{EA360D50-50AB-45DD-98F1-FB25EA2FA399}"/>
          </ac:cxnSpMkLst>
        </pc:cxnChg>
        <pc:cxnChg chg="add">
          <ac:chgData name="Price, Katie-Jane J" userId="e25318b9-9561-4ee4-8547-7138e6f37fab" providerId="ADAL" clId="{1C482894-A743-47A5-94FC-478798DF1FCD}" dt="2021-11-07T15:42:42.737" v="2582" actId="11529"/>
          <ac:cxnSpMkLst>
            <pc:docMk/>
            <pc:sldMk cId="806987708" sldId="277"/>
            <ac:cxnSpMk id="35" creationId="{833CEFDD-04C6-44BB-A527-A82027E2339D}"/>
          </ac:cxnSpMkLst>
        </pc:cxnChg>
        <pc:cxnChg chg="add">
          <ac:chgData name="Price, Katie-Jane J" userId="e25318b9-9561-4ee4-8547-7138e6f37fab" providerId="ADAL" clId="{1C482894-A743-47A5-94FC-478798DF1FCD}" dt="2021-11-07T15:44:19.343" v="2627" actId="11529"/>
          <ac:cxnSpMkLst>
            <pc:docMk/>
            <pc:sldMk cId="806987708" sldId="277"/>
            <ac:cxnSpMk id="39" creationId="{51F310CD-5E90-44E6-B6BB-5A920B3EBA83}"/>
          </ac:cxnSpMkLst>
        </pc:cxnChg>
      </pc:sldChg>
      <pc:sldChg chg="addSp delSp modSp mod">
        <pc:chgData name="Price, Katie-Jane J" userId="e25318b9-9561-4ee4-8547-7138e6f37fab" providerId="ADAL" clId="{1C482894-A743-47A5-94FC-478798DF1FCD}" dt="2021-11-07T19:44:01.684" v="5564" actId="33524"/>
        <pc:sldMkLst>
          <pc:docMk/>
          <pc:sldMk cId="66178292" sldId="278"/>
        </pc:sldMkLst>
        <pc:spChg chg="del mod">
          <ac:chgData name="Price, Katie-Jane J" userId="e25318b9-9561-4ee4-8547-7138e6f37fab" providerId="ADAL" clId="{1C482894-A743-47A5-94FC-478798DF1FCD}" dt="2021-11-07T17:09:44.272" v="4937" actId="478"/>
          <ac:spMkLst>
            <pc:docMk/>
            <pc:sldMk cId="66178292" sldId="278"/>
            <ac:spMk id="3" creationId="{B499B298-5FD9-49FA-94A0-AA8BDA404DF6}"/>
          </ac:spMkLst>
        </pc:spChg>
        <pc:graphicFrameChg chg="add mod modGraphic">
          <ac:chgData name="Price, Katie-Jane J" userId="e25318b9-9561-4ee4-8547-7138e6f37fab" providerId="ADAL" clId="{1C482894-A743-47A5-94FC-478798DF1FCD}" dt="2021-11-07T19:44:01.684" v="5564" actId="33524"/>
          <ac:graphicFrameMkLst>
            <pc:docMk/>
            <pc:sldMk cId="66178292" sldId="278"/>
            <ac:graphicFrameMk id="5" creationId="{7A130F6B-FDE7-4DB3-A704-DCBCEDDC5BAD}"/>
          </ac:graphicFrameMkLst>
        </pc:graphicFrameChg>
      </pc:sldChg>
      <pc:sldChg chg="addSp delSp modSp new del mod modClrScheme chgLayout">
        <pc:chgData name="Price, Katie-Jane J" userId="e25318b9-9561-4ee4-8547-7138e6f37fab" providerId="ADAL" clId="{1C482894-A743-47A5-94FC-478798DF1FCD}" dt="2021-11-05T19:59:08.568" v="839" actId="47"/>
        <pc:sldMkLst>
          <pc:docMk/>
          <pc:sldMk cId="4213058260" sldId="279"/>
        </pc:sldMkLst>
        <pc:spChg chg="mod">
          <ac:chgData name="Price, Katie-Jane J" userId="e25318b9-9561-4ee4-8547-7138e6f37fab" providerId="ADAL" clId="{1C482894-A743-47A5-94FC-478798DF1FCD}" dt="2021-11-05T19:55:58.523" v="817" actId="26606"/>
          <ac:spMkLst>
            <pc:docMk/>
            <pc:sldMk cId="4213058260" sldId="279"/>
            <ac:spMk id="2" creationId="{B0830537-6B6A-4D05-A65F-CAA5DEE2B181}"/>
          </ac:spMkLst>
        </pc:spChg>
        <pc:spChg chg="del">
          <ac:chgData name="Price, Katie-Jane J" userId="e25318b9-9561-4ee4-8547-7138e6f37fab" providerId="ADAL" clId="{1C482894-A743-47A5-94FC-478798DF1FCD}" dt="2021-11-05T19:47:06.801" v="813" actId="478"/>
          <ac:spMkLst>
            <pc:docMk/>
            <pc:sldMk cId="4213058260" sldId="279"/>
            <ac:spMk id="3" creationId="{C2A97311-4606-498E-B23B-78D75091C052}"/>
          </ac:spMkLst>
        </pc:spChg>
        <pc:spChg chg="mod">
          <ac:chgData name="Price, Katie-Jane J" userId="e25318b9-9561-4ee4-8547-7138e6f37fab" providerId="ADAL" clId="{1C482894-A743-47A5-94FC-478798DF1FCD}" dt="2021-11-05T19:55:58.523" v="817" actId="26606"/>
          <ac:spMkLst>
            <pc:docMk/>
            <pc:sldMk cId="4213058260" sldId="279"/>
            <ac:spMk id="4" creationId="{FB95B45B-FC5D-43A4-A218-DBEDDAE0EB36}"/>
          </ac:spMkLst>
        </pc:spChg>
        <pc:spChg chg="add del mod">
          <ac:chgData name="Price, Katie-Jane J" userId="e25318b9-9561-4ee4-8547-7138e6f37fab" providerId="ADAL" clId="{1C482894-A743-47A5-94FC-478798DF1FCD}" dt="2021-11-05T19:47:19.472" v="815" actId="478"/>
          <ac:spMkLst>
            <pc:docMk/>
            <pc:sldMk cId="4213058260" sldId="279"/>
            <ac:spMk id="5" creationId="{C57D0BA9-B0E1-4A88-8F48-F41558EC8E78}"/>
          </ac:spMkLst>
        </pc:spChg>
        <pc:spChg chg="add del mod">
          <ac:chgData name="Price, Katie-Jane J" userId="e25318b9-9561-4ee4-8547-7138e6f37fab" providerId="ADAL" clId="{1C482894-A743-47A5-94FC-478798DF1FCD}" dt="2021-11-05T19:56:07.969" v="818" actId="478"/>
          <ac:spMkLst>
            <pc:docMk/>
            <pc:sldMk cId="4213058260" sldId="279"/>
            <ac:spMk id="11" creationId="{1ED89BD5-D28B-41B0-93C2-AFBF871A7CB5}"/>
          </ac:spMkLst>
        </pc:spChg>
        <pc:spChg chg="add del mod">
          <ac:chgData name="Price, Katie-Jane J" userId="e25318b9-9561-4ee4-8547-7138e6f37fab" providerId="ADAL" clId="{1C482894-A743-47A5-94FC-478798DF1FCD}" dt="2021-11-05T19:56:16.634" v="819" actId="478"/>
          <ac:spMkLst>
            <pc:docMk/>
            <pc:sldMk cId="4213058260" sldId="279"/>
            <ac:spMk id="13" creationId="{5516E365-5963-4EF3-8FEC-F5C7BF5184A7}"/>
          </ac:spMkLst>
        </pc:spChg>
        <pc:graphicFrameChg chg="add mod modGraphic">
          <ac:chgData name="Price, Katie-Jane J" userId="e25318b9-9561-4ee4-8547-7138e6f37fab" providerId="ADAL" clId="{1C482894-A743-47A5-94FC-478798DF1FCD}" dt="2021-11-05T19:58:32.704" v="834" actId="403"/>
          <ac:graphicFrameMkLst>
            <pc:docMk/>
            <pc:sldMk cId="4213058260" sldId="279"/>
            <ac:graphicFrameMk id="6" creationId="{86F564E2-78F1-4C6C-A269-F9EE5C44F2A8}"/>
          </ac:graphicFrameMkLst>
        </pc:graphicFrameChg>
      </pc:sldChg>
      <pc:sldChg chg="addSp delSp modSp new mod">
        <pc:chgData name="Price, Katie-Jane J" userId="e25318b9-9561-4ee4-8547-7138e6f37fab" providerId="ADAL" clId="{1C482894-A743-47A5-94FC-478798DF1FCD}" dt="2021-11-07T17:05:12.301" v="4930" actId="20577"/>
        <pc:sldMkLst>
          <pc:docMk/>
          <pc:sldMk cId="1137792534" sldId="280"/>
        </pc:sldMkLst>
        <pc:spChg chg="mod">
          <ac:chgData name="Price, Katie-Jane J" userId="e25318b9-9561-4ee4-8547-7138e6f37fab" providerId="ADAL" clId="{1C482894-A743-47A5-94FC-478798DF1FCD}" dt="2021-11-05T19:59:14.272" v="849" actId="20577"/>
          <ac:spMkLst>
            <pc:docMk/>
            <pc:sldMk cId="1137792534" sldId="280"/>
            <ac:spMk id="2" creationId="{8AE937F4-3816-4C06-8AD0-80DCDBF452A8}"/>
          </ac:spMkLst>
        </pc:spChg>
        <pc:spChg chg="del mod">
          <ac:chgData name="Price, Katie-Jane J" userId="e25318b9-9561-4ee4-8547-7138e6f37fab" providerId="ADAL" clId="{1C482894-A743-47A5-94FC-478798DF1FCD}" dt="2021-11-05T19:59:05.156" v="837" actId="478"/>
          <ac:spMkLst>
            <pc:docMk/>
            <pc:sldMk cId="1137792534" sldId="280"/>
            <ac:spMk id="3" creationId="{0759BE2A-FB68-4106-B384-93E22DE5ADFA}"/>
          </ac:spMkLst>
        </pc:spChg>
        <pc:graphicFrameChg chg="add mod modGraphic">
          <ac:chgData name="Price, Katie-Jane J" userId="e25318b9-9561-4ee4-8547-7138e6f37fab" providerId="ADAL" clId="{1C482894-A743-47A5-94FC-478798DF1FCD}" dt="2021-11-07T17:05:12.301" v="4930" actId="20577"/>
          <ac:graphicFrameMkLst>
            <pc:docMk/>
            <pc:sldMk cId="1137792534" sldId="280"/>
            <ac:graphicFrameMk id="5" creationId="{5AF3D854-FB7F-4B2C-99DF-9CE0F6C54003}"/>
          </ac:graphicFrameMkLst>
        </pc:graphicFrameChg>
      </pc:sldChg>
      <pc:sldChg chg="addSp delSp modSp new mod ord modClrScheme chgLayout">
        <pc:chgData name="Price, Katie-Jane J" userId="e25318b9-9561-4ee4-8547-7138e6f37fab" providerId="ADAL" clId="{1C482894-A743-47A5-94FC-478798DF1FCD}" dt="2021-11-08T16:08:56.404" v="6864" actId="113"/>
        <pc:sldMkLst>
          <pc:docMk/>
          <pc:sldMk cId="1626818420" sldId="281"/>
        </pc:sldMkLst>
        <pc:spChg chg="mod ord">
          <ac:chgData name="Price, Katie-Jane J" userId="e25318b9-9561-4ee4-8547-7138e6f37fab" providerId="ADAL" clId="{1C482894-A743-47A5-94FC-478798DF1FCD}" dt="2021-11-08T16:08:56.404" v="6864" actId="113"/>
          <ac:spMkLst>
            <pc:docMk/>
            <pc:sldMk cId="1626818420" sldId="281"/>
            <ac:spMk id="2" creationId="{512F9FC0-B88E-4D44-8F16-4893CC443CC8}"/>
          </ac:spMkLst>
        </pc:spChg>
        <pc:spChg chg="del mod ord">
          <ac:chgData name="Price, Katie-Jane J" userId="e25318b9-9561-4ee4-8547-7138e6f37fab" providerId="ADAL" clId="{1C482894-A743-47A5-94FC-478798DF1FCD}" dt="2021-11-07T16:44:37.447" v="4065" actId="700"/>
          <ac:spMkLst>
            <pc:docMk/>
            <pc:sldMk cId="1626818420" sldId="281"/>
            <ac:spMk id="3" creationId="{6B213092-9EBE-499F-818D-E711C72AE4FF}"/>
          </ac:spMkLst>
        </pc:spChg>
        <pc:spChg chg="mod ord">
          <ac:chgData name="Price, Katie-Jane J" userId="e25318b9-9561-4ee4-8547-7138e6f37fab" providerId="ADAL" clId="{1C482894-A743-47A5-94FC-478798DF1FCD}" dt="2021-11-07T16:44:37.447" v="4065" actId="700"/>
          <ac:spMkLst>
            <pc:docMk/>
            <pc:sldMk cId="1626818420" sldId="281"/>
            <ac:spMk id="4" creationId="{DF6A1D86-207A-4FEE-9756-2B3921324427}"/>
          </ac:spMkLst>
        </pc:spChg>
        <pc:spChg chg="add mod ord">
          <ac:chgData name="Price, Katie-Jane J" userId="e25318b9-9561-4ee4-8547-7138e6f37fab" providerId="ADAL" clId="{1C482894-A743-47A5-94FC-478798DF1FCD}" dt="2021-11-07T16:44:43.146" v="4072" actId="20577"/>
          <ac:spMkLst>
            <pc:docMk/>
            <pc:sldMk cId="1626818420" sldId="281"/>
            <ac:spMk id="5" creationId="{2D91D9A1-40F6-44A9-8FFA-3468A743274D}"/>
          </ac:spMkLst>
        </pc:spChg>
        <pc:spChg chg="add mod ord">
          <ac:chgData name="Price, Katie-Jane J" userId="e25318b9-9561-4ee4-8547-7138e6f37fab" providerId="ADAL" clId="{1C482894-A743-47A5-94FC-478798DF1FCD}" dt="2021-11-07T16:44:39.749" v="4066"/>
          <ac:spMkLst>
            <pc:docMk/>
            <pc:sldMk cId="1626818420" sldId="281"/>
            <ac:spMk id="6" creationId="{8EE727CE-96E3-4D7F-B67B-280BA8E31CD4}"/>
          </ac:spMkLst>
        </pc:spChg>
        <pc:spChg chg="add mod ord">
          <ac:chgData name="Price, Katie-Jane J" userId="e25318b9-9561-4ee4-8547-7138e6f37fab" providerId="ADAL" clId="{1C482894-A743-47A5-94FC-478798DF1FCD}" dt="2021-11-07T16:50:14.414" v="4085" actId="20577"/>
          <ac:spMkLst>
            <pc:docMk/>
            <pc:sldMk cId="1626818420" sldId="281"/>
            <ac:spMk id="7" creationId="{DAD199C3-B868-47EF-A79F-8AFB68D93E3E}"/>
          </ac:spMkLst>
        </pc:spChg>
        <pc:spChg chg="add mod ord">
          <ac:chgData name="Price, Katie-Jane J" userId="e25318b9-9561-4ee4-8547-7138e6f37fab" providerId="ADAL" clId="{1C482894-A743-47A5-94FC-478798DF1FCD}" dt="2021-11-07T16:52:12.270" v="4424" actId="20577"/>
          <ac:spMkLst>
            <pc:docMk/>
            <pc:sldMk cId="1626818420" sldId="281"/>
            <ac:spMk id="8" creationId="{1022B6CD-F6BF-4201-ADDF-0D7705BCE63B}"/>
          </ac:spMkLst>
        </pc:spChg>
        <pc:picChg chg="add mod">
          <ac:chgData name="Price, Katie-Jane J" userId="e25318b9-9561-4ee4-8547-7138e6f37fab" providerId="ADAL" clId="{1C482894-A743-47A5-94FC-478798DF1FCD}" dt="2021-11-07T17:06:14.367" v="4935" actId="207"/>
          <ac:picMkLst>
            <pc:docMk/>
            <pc:sldMk cId="1626818420" sldId="281"/>
            <ac:picMk id="10" creationId="{0EA8CD93-87E5-4EA6-92BE-9E2C8108A1C6}"/>
          </ac:picMkLst>
        </pc:picChg>
        <pc:picChg chg="add mod">
          <ac:chgData name="Price, Katie-Jane J" userId="e25318b9-9561-4ee4-8547-7138e6f37fab" providerId="ADAL" clId="{1C482894-A743-47A5-94FC-478798DF1FCD}" dt="2021-11-07T17:06:14.367" v="4935" actId="207"/>
          <ac:picMkLst>
            <pc:docMk/>
            <pc:sldMk cId="1626818420" sldId="281"/>
            <ac:picMk id="11" creationId="{5D355BDC-9AB2-4FC8-B241-38C15D850950}"/>
          </ac:picMkLst>
        </pc:picChg>
      </pc:sldChg>
      <pc:sldChg chg="addSp delSp modSp new mod modClrScheme chgLayout">
        <pc:chgData name="Price, Katie-Jane J" userId="e25318b9-9561-4ee4-8547-7138e6f37fab" providerId="ADAL" clId="{1C482894-A743-47A5-94FC-478798DF1FCD}" dt="2021-11-07T17:12:30.254" v="5218" actId="20577"/>
        <pc:sldMkLst>
          <pc:docMk/>
          <pc:sldMk cId="1139478042" sldId="282"/>
        </pc:sldMkLst>
        <pc:spChg chg="mod ord">
          <ac:chgData name="Price, Katie-Jane J" userId="e25318b9-9561-4ee4-8547-7138e6f37fab" providerId="ADAL" clId="{1C482894-A743-47A5-94FC-478798DF1FCD}" dt="2021-11-07T16:53:45.601" v="4434" actId="700"/>
          <ac:spMkLst>
            <pc:docMk/>
            <pc:sldMk cId="1139478042" sldId="282"/>
            <ac:spMk id="2" creationId="{08E2C870-2304-4A14-8655-5FEBA3632DE7}"/>
          </ac:spMkLst>
        </pc:spChg>
        <pc:spChg chg="del">
          <ac:chgData name="Price, Katie-Jane J" userId="e25318b9-9561-4ee4-8547-7138e6f37fab" providerId="ADAL" clId="{1C482894-A743-47A5-94FC-478798DF1FCD}" dt="2021-11-07T16:53:45.601" v="4434" actId="700"/>
          <ac:spMkLst>
            <pc:docMk/>
            <pc:sldMk cId="1139478042" sldId="282"/>
            <ac:spMk id="3" creationId="{78167554-A1B8-4E17-83FC-1D76D1629A9B}"/>
          </ac:spMkLst>
        </pc:spChg>
        <pc:spChg chg="del mod ord">
          <ac:chgData name="Price, Katie-Jane J" userId="e25318b9-9561-4ee4-8547-7138e6f37fab" providerId="ADAL" clId="{1C482894-A743-47A5-94FC-478798DF1FCD}" dt="2021-11-07T16:53:45.601" v="4434" actId="700"/>
          <ac:spMkLst>
            <pc:docMk/>
            <pc:sldMk cId="1139478042" sldId="282"/>
            <ac:spMk id="4" creationId="{3C6B844B-124D-4995-9AE1-19C97C130310}"/>
          </ac:spMkLst>
        </pc:spChg>
        <pc:spChg chg="del">
          <ac:chgData name="Price, Katie-Jane J" userId="e25318b9-9561-4ee4-8547-7138e6f37fab" providerId="ADAL" clId="{1C482894-A743-47A5-94FC-478798DF1FCD}" dt="2021-11-07T16:53:45.601" v="4434" actId="700"/>
          <ac:spMkLst>
            <pc:docMk/>
            <pc:sldMk cId="1139478042" sldId="282"/>
            <ac:spMk id="5" creationId="{AA23C049-AD2F-4ABC-9B33-957F51C47121}"/>
          </ac:spMkLst>
        </pc:spChg>
        <pc:spChg chg="del">
          <ac:chgData name="Price, Katie-Jane J" userId="e25318b9-9561-4ee4-8547-7138e6f37fab" providerId="ADAL" clId="{1C482894-A743-47A5-94FC-478798DF1FCD}" dt="2021-11-07T16:53:45.601" v="4434" actId="700"/>
          <ac:spMkLst>
            <pc:docMk/>
            <pc:sldMk cId="1139478042" sldId="282"/>
            <ac:spMk id="6" creationId="{1D33BD8D-6264-4B26-9440-A22DA5E93ED5}"/>
          </ac:spMkLst>
        </pc:spChg>
        <pc:spChg chg="mod ord">
          <ac:chgData name="Price, Katie-Jane J" userId="e25318b9-9561-4ee4-8547-7138e6f37fab" providerId="ADAL" clId="{1C482894-A743-47A5-94FC-478798DF1FCD}" dt="2021-11-07T16:53:45.601" v="4434" actId="700"/>
          <ac:spMkLst>
            <pc:docMk/>
            <pc:sldMk cId="1139478042" sldId="282"/>
            <ac:spMk id="7" creationId="{57495C88-4B1E-4A90-929F-49AAFD5E1BAC}"/>
          </ac:spMkLst>
        </pc:spChg>
        <pc:spChg chg="del mod ord">
          <ac:chgData name="Price, Katie-Jane J" userId="e25318b9-9561-4ee4-8547-7138e6f37fab" providerId="ADAL" clId="{1C482894-A743-47A5-94FC-478798DF1FCD}" dt="2021-11-07T17:11:55.984" v="5134" actId="478"/>
          <ac:spMkLst>
            <pc:docMk/>
            <pc:sldMk cId="1139478042" sldId="282"/>
            <ac:spMk id="8" creationId="{8A92CCD9-7058-4F67-AA87-478A1BE8FDAE}"/>
          </ac:spMkLst>
        </pc:spChg>
        <pc:spChg chg="add del mod ord">
          <ac:chgData name="Price, Katie-Jane J" userId="e25318b9-9561-4ee4-8547-7138e6f37fab" providerId="ADAL" clId="{1C482894-A743-47A5-94FC-478798DF1FCD}" dt="2021-11-07T16:53:47.559" v="4435" actId="478"/>
          <ac:spMkLst>
            <pc:docMk/>
            <pc:sldMk cId="1139478042" sldId="282"/>
            <ac:spMk id="9" creationId="{09CC75D3-D1CA-42F4-8F1A-D24386585104}"/>
          </ac:spMkLst>
        </pc:spChg>
        <pc:spChg chg="add del mod">
          <ac:chgData name="Price, Katie-Jane J" userId="e25318b9-9561-4ee4-8547-7138e6f37fab" providerId="ADAL" clId="{1C482894-A743-47A5-94FC-478798DF1FCD}" dt="2021-11-07T16:56:16.046" v="4700" actId="478"/>
          <ac:spMkLst>
            <pc:docMk/>
            <pc:sldMk cId="1139478042" sldId="282"/>
            <ac:spMk id="11" creationId="{C4669C54-B033-4A4D-A2C7-E45A36BBC5D4}"/>
          </ac:spMkLst>
        </pc:spChg>
        <pc:spChg chg="add del mod">
          <ac:chgData name="Price, Katie-Jane J" userId="e25318b9-9561-4ee4-8547-7138e6f37fab" providerId="ADAL" clId="{1C482894-A743-47A5-94FC-478798DF1FCD}" dt="2021-11-07T16:56:14.276" v="4699" actId="478"/>
          <ac:spMkLst>
            <pc:docMk/>
            <pc:sldMk cId="1139478042" sldId="282"/>
            <ac:spMk id="12" creationId="{4B2B2B23-E1ED-42F9-BCDB-895F869ECFED}"/>
          </ac:spMkLst>
        </pc:spChg>
        <pc:spChg chg="mod">
          <ac:chgData name="Price, Katie-Jane J" userId="e25318b9-9561-4ee4-8547-7138e6f37fab" providerId="ADAL" clId="{1C482894-A743-47A5-94FC-478798DF1FCD}" dt="2021-11-07T16:57:53.098" v="4712" actId="403"/>
          <ac:spMkLst>
            <pc:docMk/>
            <pc:sldMk cId="1139478042" sldId="282"/>
            <ac:spMk id="15" creationId="{AB868901-97B7-482D-B1B2-58BD52AF8253}"/>
          </ac:spMkLst>
        </pc:spChg>
        <pc:spChg chg="mod">
          <ac:chgData name="Price, Katie-Jane J" userId="e25318b9-9561-4ee4-8547-7138e6f37fab" providerId="ADAL" clId="{1C482894-A743-47A5-94FC-478798DF1FCD}" dt="2021-11-07T16:58:22.257" v="4721" actId="1038"/>
          <ac:spMkLst>
            <pc:docMk/>
            <pc:sldMk cId="1139478042" sldId="282"/>
            <ac:spMk id="16" creationId="{C2B8906E-D90F-438A-A226-11C3F3EBCB4D}"/>
          </ac:spMkLst>
        </pc:spChg>
        <pc:spChg chg="mod">
          <ac:chgData name="Price, Katie-Jane J" userId="e25318b9-9561-4ee4-8547-7138e6f37fab" providerId="ADAL" clId="{1C482894-A743-47A5-94FC-478798DF1FCD}" dt="2021-11-07T16:56:51.894" v="4701"/>
          <ac:spMkLst>
            <pc:docMk/>
            <pc:sldMk cId="1139478042" sldId="282"/>
            <ac:spMk id="17" creationId="{B96C5384-2CF9-43B8-B591-647922A5078A}"/>
          </ac:spMkLst>
        </pc:spChg>
        <pc:spChg chg="add mod">
          <ac:chgData name="Price, Katie-Jane J" userId="e25318b9-9561-4ee4-8547-7138e6f37fab" providerId="ADAL" clId="{1C482894-A743-47A5-94FC-478798DF1FCD}" dt="2021-11-07T16:57:35.394" v="4709" actId="207"/>
          <ac:spMkLst>
            <pc:docMk/>
            <pc:sldMk cId="1139478042" sldId="282"/>
            <ac:spMk id="23" creationId="{17174902-83C1-44CB-95F8-4B938337320C}"/>
          </ac:spMkLst>
        </pc:spChg>
        <pc:spChg chg="mod">
          <ac:chgData name="Price, Katie-Jane J" userId="e25318b9-9561-4ee4-8547-7138e6f37fab" providerId="ADAL" clId="{1C482894-A743-47A5-94FC-478798DF1FCD}" dt="2021-11-07T16:58:31.104" v="4722"/>
          <ac:spMkLst>
            <pc:docMk/>
            <pc:sldMk cId="1139478042" sldId="282"/>
            <ac:spMk id="26" creationId="{5ACEB29C-5B5B-476B-949A-37882367B630}"/>
          </ac:spMkLst>
        </pc:spChg>
        <pc:spChg chg="mod">
          <ac:chgData name="Price, Katie-Jane J" userId="e25318b9-9561-4ee4-8547-7138e6f37fab" providerId="ADAL" clId="{1C482894-A743-47A5-94FC-478798DF1FCD}" dt="2021-11-07T16:58:31.104" v="4722"/>
          <ac:spMkLst>
            <pc:docMk/>
            <pc:sldMk cId="1139478042" sldId="282"/>
            <ac:spMk id="27" creationId="{15DD7A59-3073-4054-B0FC-EF0D8819CCEA}"/>
          </ac:spMkLst>
        </pc:spChg>
        <pc:spChg chg="mod">
          <ac:chgData name="Price, Katie-Jane J" userId="e25318b9-9561-4ee4-8547-7138e6f37fab" providerId="ADAL" clId="{1C482894-A743-47A5-94FC-478798DF1FCD}" dt="2021-11-07T16:58:31.104" v="4722"/>
          <ac:spMkLst>
            <pc:docMk/>
            <pc:sldMk cId="1139478042" sldId="282"/>
            <ac:spMk id="28" creationId="{BEA94217-2580-4196-B4BE-3C3E6141ADE6}"/>
          </ac:spMkLst>
        </pc:spChg>
        <pc:spChg chg="mod">
          <ac:chgData name="Price, Katie-Jane J" userId="e25318b9-9561-4ee4-8547-7138e6f37fab" providerId="ADAL" clId="{1C482894-A743-47A5-94FC-478798DF1FCD}" dt="2021-11-07T16:58:40.686" v="4724"/>
          <ac:spMkLst>
            <pc:docMk/>
            <pc:sldMk cId="1139478042" sldId="282"/>
            <ac:spMk id="36" creationId="{9728B3E6-0120-4DF1-8118-725C32362BB8}"/>
          </ac:spMkLst>
        </pc:spChg>
        <pc:spChg chg="mod">
          <ac:chgData name="Price, Katie-Jane J" userId="e25318b9-9561-4ee4-8547-7138e6f37fab" providerId="ADAL" clId="{1C482894-A743-47A5-94FC-478798DF1FCD}" dt="2021-11-07T16:58:40.686" v="4724"/>
          <ac:spMkLst>
            <pc:docMk/>
            <pc:sldMk cId="1139478042" sldId="282"/>
            <ac:spMk id="37" creationId="{16F623CF-F94D-48CE-8841-B7F834EBA7AC}"/>
          </ac:spMkLst>
        </pc:spChg>
        <pc:spChg chg="mod">
          <ac:chgData name="Price, Katie-Jane J" userId="e25318b9-9561-4ee4-8547-7138e6f37fab" providerId="ADAL" clId="{1C482894-A743-47A5-94FC-478798DF1FCD}" dt="2021-11-07T16:58:40.686" v="4724"/>
          <ac:spMkLst>
            <pc:docMk/>
            <pc:sldMk cId="1139478042" sldId="282"/>
            <ac:spMk id="38" creationId="{AE01EC7B-FCD5-40DB-8E78-1B74EC38465E}"/>
          </ac:spMkLst>
        </pc:spChg>
        <pc:spChg chg="add mod">
          <ac:chgData name="Price, Katie-Jane J" userId="e25318b9-9561-4ee4-8547-7138e6f37fab" providerId="ADAL" clId="{1C482894-A743-47A5-94FC-478798DF1FCD}" dt="2021-11-07T17:12:06.298" v="5135" actId="14100"/>
          <ac:spMkLst>
            <pc:docMk/>
            <pc:sldMk cId="1139478042" sldId="282"/>
            <ac:spMk id="44" creationId="{0A63217E-90C3-4131-AA80-1D4FCA6659B3}"/>
          </ac:spMkLst>
        </pc:spChg>
        <pc:spChg chg="add mod">
          <ac:chgData name="Price, Katie-Jane J" userId="e25318b9-9561-4ee4-8547-7138e6f37fab" providerId="ADAL" clId="{1C482894-A743-47A5-94FC-478798DF1FCD}" dt="2021-11-07T17:12:12.417" v="5137" actId="1076"/>
          <ac:spMkLst>
            <pc:docMk/>
            <pc:sldMk cId="1139478042" sldId="282"/>
            <ac:spMk id="45" creationId="{3BB566A2-6880-4905-9504-6B9F2979E446}"/>
          </ac:spMkLst>
        </pc:spChg>
        <pc:grpChg chg="add mod">
          <ac:chgData name="Price, Katie-Jane J" userId="e25318b9-9561-4ee4-8547-7138e6f37fab" providerId="ADAL" clId="{1C482894-A743-47A5-94FC-478798DF1FCD}" dt="2021-11-07T16:57:09.245" v="4706" actId="1076"/>
          <ac:grpSpMkLst>
            <pc:docMk/>
            <pc:sldMk cId="1139478042" sldId="282"/>
            <ac:grpSpMk id="13" creationId="{3EBD0D95-EBCC-4D63-A6A5-09623CF5814D}"/>
          </ac:grpSpMkLst>
        </pc:grpChg>
        <pc:grpChg chg="mod">
          <ac:chgData name="Price, Katie-Jane J" userId="e25318b9-9561-4ee4-8547-7138e6f37fab" providerId="ADAL" clId="{1C482894-A743-47A5-94FC-478798DF1FCD}" dt="2021-11-07T16:56:51.894" v="4701"/>
          <ac:grpSpMkLst>
            <pc:docMk/>
            <pc:sldMk cId="1139478042" sldId="282"/>
            <ac:grpSpMk id="14" creationId="{56164528-173A-4A2D-A517-62A18139E6A3}"/>
          </ac:grpSpMkLst>
        </pc:grpChg>
        <pc:grpChg chg="add mod">
          <ac:chgData name="Price, Katie-Jane J" userId="e25318b9-9561-4ee4-8547-7138e6f37fab" providerId="ADAL" clId="{1C482894-A743-47A5-94FC-478798DF1FCD}" dt="2021-11-07T16:58:39.294" v="4723" actId="1076"/>
          <ac:grpSpMkLst>
            <pc:docMk/>
            <pc:sldMk cId="1139478042" sldId="282"/>
            <ac:grpSpMk id="24" creationId="{A28BA0CD-252B-4051-B322-A21895FB32DD}"/>
          </ac:grpSpMkLst>
        </pc:grpChg>
        <pc:grpChg chg="mod">
          <ac:chgData name="Price, Katie-Jane J" userId="e25318b9-9561-4ee4-8547-7138e6f37fab" providerId="ADAL" clId="{1C482894-A743-47A5-94FC-478798DF1FCD}" dt="2021-11-07T16:58:31.104" v="4722"/>
          <ac:grpSpMkLst>
            <pc:docMk/>
            <pc:sldMk cId="1139478042" sldId="282"/>
            <ac:grpSpMk id="25" creationId="{7122EEBA-FF02-4C9A-A3B4-85BA01D64557}"/>
          </ac:grpSpMkLst>
        </pc:grpChg>
        <pc:grpChg chg="add mod">
          <ac:chgData name="Price, Katie-Jane J" userId="e25318b9-9561-4ee4-8547-7138e6f37fab" providerId="ADAL" clId="{1C482894-A743-47A5-94FC-478798DF1FCD}" dt="2021-11-07T16:58:43.853" v="4725" actId="1076"/>
          <ac:grpSpMkLst>
            <pc:docMk/>
            <pc:sldMk cId="1139478042" sldId="282"/>
            <ac:grpSpMk id="34" creationId="{A0F36132-C0FF-46F5-9E02-FBB8A7E54DD4}"/>
          </ac:grpSpMkLst>
        </pc:grpChg>
        <pc:grpChg chg="mod">
          <ac:chgData name="Price, Katie-Jane J" userId="e25318b9-9561-4ee4-8547-7138e6f37fab" providerId="ADAL" clId="{1C482894-A743-47A5-94FC-478798DF1FCD}" dt="2021-11-07T16:58:40.686" v="4724"/>
          <ac:grpSpMkLst>
            <pc:docMk/>
            <pc:sldMk cId="1139478042" sldId="282"/>
            <ac:grpSpMk id="35" creationId="{2C665C89-CC84-48EC-980A-A2A7DD72971B}"/>
          </ac:grpSpMkLst>
        </pc:grpChg>
        <pc:graphicFrameChg chg="add mod modGraphic">
          <ac:chgData name="Price, Katie-Jane J" userId="e25318b9-9561-4ee4-8547-7138e6f37fab" providerId="ADAL" clId="{1C482894-A743-47A5-94FC-478798DF1FCD}" dt="2021-11-07T17:12:30.254" v="5218" actId="20577"/>
          <ac:graphicFrameMkLst>
            <pc:docMk/>
            <pc:sldMk cId="1139478042" sldId="282"/>
            <ac:graphicFrameMk id="10" creationId="{909AACA9-9D3C-4015-BCC8-16DDD500EAE6}"/>
          </ac:graphicFrameMkLst>
        </pc:graphicFrameChg>
        <pc:picChg chg="mod">
          <ac:chgData name="Price, Katie-Jane J" userId="e25318b9-9561-4ee4-8547-7138e6f37fab" providerId="ADAL" clId="{1C482894-A743-47A5-94FC-478798DF1FCD}" dt="2021-11-07T16:56:51.894" v="4701"/>
          <ac:picMkLst>
            <pc:docMk/>
            <pc:sldMk cId="1139478042" sldId="282"/>
            <ac:picMk id="18" creationId="{2BC714FC-15FF-4E96-BFCF-B5DB7EF5E9A6}"/>
          </ac:picMkLst>
        </pc:picChg>
        <pc:picChg chg="mod">
          <ac:chgData name="Price, Katie-Jane J" userId="e25318b9-9561-4ee4-8547-7138e6f37fab" providerId="ADAL" clId="{1C482894-A743-47A5-94FC-478798DF1FCD}" dt="2021-11-07T16:58:31.104" v="4722"/>
          <ac:picMkLst>
            <pc:docMk/>
            <pc:sldMk cId="1139478042" sldId="282"/>
            <ac:picMk id="29" creationId="{4BEFE314-892C-46D4-971C-34A1870BC7BA}"/>
          </ac:picMkLst>
        </pc:picChg>
        <pc:picChg chg="mod">
          <ac:chgData name="Price, Katie-Jane J" userId="e25318b9-9561-4ee4-8547-7138e6f37fab" providerId="ADAL" clId="{1C482894-A743-47A5-94FC-478798DF1FCD}" dt="2021-11-07T16:58:40.686" v="4724"/>
          <ac:picMkLst>
            <pc:docMk/>
            <pc:sldMk cId="1139478042" sldId="282"/>
            <ac:picMk id="39" creationId="{3A6EE996-4FD6-420E-A4B3-C61C25DB6593}"/>
          </ac:picMkLst>
        </pc:picChg>
        <pc:cxnChg chg="mod">
          <ac:chgData name="Price, Katie-Jane J" userId="e25318b9-9561-4ee4-8547-7138e6f37fab" providerId="ADAL" clId="{1C482894-A743-47A5-94FC-478798DF1FCD}" dt="2021-11-07T16:56:51.894" v="4701"/>
          <ac:cxnSpMkLst>
            <pc:docMk/>
            <pc:sldMk cId="1139478042" sldId="282"/>
            <ac:cxnSpMk id="19" creationId="{A9CB88C6-E61C-4FEC-B265-D5817D91B33D}"/>
          </ac:cxnSpMkLst>
        </pc:cxnChg>
        <pc:cxnChg chg="mod">
          <ac:chgData name="Price, Katie-Jane J" userId="e25318b9-9561-4ee4-8547-7138e6f37fab" providerId="ADAL" clId="{1C482894-A743-47A5-94FC-478798DF1FCD}" dt="2021-11-07T16:56:51.894" v="4701"/>
          <ac:cxnSpMkLst>
            <pc:docMk/>
            <pc:sldMk cId="1139478042" sldId="282"/>
            <ac:cxnSpMk id="20" creationId="{A131D708-B7E4-4FA2-83C1-4945865A45A3}"/>
          </ac:cxnSpMkLst>
        </pc:cxnChg>
        <pc:cxnChg chg="mod">
          <ac:chgData name="Price, Katie-Jane J" userId="e25318b9-9561-4ee4-8547-7138e6f37fab" providerId="ADAL" clId="{1C482894-A743-47A5-94FC-478798DF1FCD}" dt="2021-11-07T16:56:51.894" v="4701"/>
          <ac:cxnSpMkLst>
            <pc:docMk/>
            <pc:sldMk cId="1139478042" sldId="282"/>
            <ac:cxnSpMk id="21" creationId="{547C7827-BDC8-4532-82F8-EDA1F4EF4586}"/>
          </ac:cxnSpMkLst>
        </pc:cxnChg>
        <pc:cxnChg chg="mod">
          <ac:chgData name="Price, Katie-Jane J" userId="e25318b9-9561-4ee4-8547-7138e6f37fab" providerId="ADAL" clId="{1C482894-A743-47A5-94FC-478798DF1FCD}" dt="2021-11-07T16:56:51.894" v="4701"/>
          <ac:cxnSpMkLst>
            <pc:docMk/>
            <pc:sldMk cId="1139478042" sldId="282"/>
            <ac:cxnSpMk id="22" creationId="{B92D8B6A-2508-4B60-B3A6-2FB2D0ED8EE0}"/>
          </ac:cxnSpMkLst>
        </pc:cxnChg>
        <pc:cxnChg chg="mod">
          <ac:chgData name="Price, Katie-Jane J" userId="e25318b9-9561-4ee4-8547-7138e6f37fab" providerId="ADAL" clId="{1C482894-A743-47A5-94FC-478798DF1FCD}" dt="2021-11-07T16:58:31.104" v="4722"/>
          <ac:cxnSpMkLst>
            <pc:docMk/>
            <pc:sldMk cId="1139478042" sldId="282"/>
            <ac:cxnSpMk id="30" creationId="{3791B06D-E300-4491-8F0A-A013E7A527B7}"/>
          </ac:cxnSpMkLst>
        </pc:cxnChg>
        <pc:cxnChg chg="mod">
          <ac:chgData name="Price, Katie-Jane J" userId="e25318b9-9561-4ee4-8547-7138e6f37fab" providerId="ADAL" clId="{1C482894-A743-47A5-94FC-478798DF1FCD}" dt="2021-11-07T16:58:31.104" v="4722"/>
          <ac:cxnSpMkLst>
            <pc:docMk/>
            <pc:sldMk cId="1139478042" sldId="282"/>
            <ac:cxnSpMk id="31" creationId="{A4CCF074-A1AA-4C19-A6BF-175DFAEDD8D7}"/>
          </ac:cxnSpMkLst>
        </pc:cxnChg>
        <pc:cxnChg chg="mod">
          <ac:chgData name="Price, Katie-Jane J" userId="e25318b9-9561-4ee4-8547-7138e6f37fab" providerId="ADAL" clId="{1C482894-A743-47A5-94FC-478798DF1FCD}" dt="2021-11-07T16:58:31.104" v="4722"/>
          <ac:cxnSpMkLst>
            <pc:docMk/>
            <pc:sldMk cId="1139478042" sldId="282"/>
            <ac:cxnSpMk id="32" creationId="{21076916-E1D4-4451-A5A1-BB159FE5781A}"/>
          </ac:cxnSpMkLst>
        </pc:cxnChg>
        <pc:cxnChg chg="mod">
          <ac:chgData name="Price, Katie-Jane J" userId="e25318b9-9561-4ee4-8547-7138e6f37fab" providerId="ADAL" clId="{1C482894-A743-47A5-94FC-478798DF1FCD}" dt="2021-11-07T16:58:31.104" v="4722"/>
          <ac:cxnSpMkLst>
            <pc:docMk/>
            <pc:sldMk cId="1139478042" sldId="282"/>
            <ac:cxnSpMk id="33" creationId="{B408F6AA-C82C-4C32-BD4B-337A4051412E}"/>
          </ac:cxnSpMkLst>
        </pc:cxnChg>
        <pc:cxnChg chg="mod">
          <ac:chgData name="Price, Katie-Jane J" userId="e25318b9-9561-4ee4-8547-7138e6f37fab" providerId="ADAL" clId="{1C482894-A743-47A5-94FC-478798DF1FCD}" dt="2021-11-07T16:58:40.686" v="4724"/>
          <ac:cxnSpMkLst>
            <pc:docMk/>
            <pc:sldMk cId="1139478042" sldId="282"/>
            <ac:cxnSpMk id="40" creationId="{6F018FC4-51BE-4EC0-9EAD-25E19CBAB9C2}"/>
          </ac:cxnSpMkLst>
        </pc:cxnChg>
        <pc:cxnChg chg="mod">
          <ac:chgData name="Price, Katie-Jane J" userId="e25318b9-9561-4ee4-8547-7138e6f37fab" providerId="ADAL" clId="{1C482894-A743-47A5-94FC-478798DF1FCD}" dt="2021-11-07T16:58:40.686" v="4724"/>
          <ac:cxnSpMkLst>
            <pc:docMk/>
            <pc:sldMk cId="1139478042" sldId="282"/>
            <ac:cxnSpMk id="41" creationId="{4D47F7DE-A360-40D5-85B1-C85C49DD6496}"/>
          </ac:cxnSpMkLst>
        </pc:cxnChg>
        <pc:cxnChg chg="mod">
          <ac:chgData name="Price, Katie-Jane J" userId="e25318b9-9561-4ee4-8547-7138e6f37fab" providerId="ADAL" clId="{1C482894-A743-47A5-94FC-478798DF1FCD}" dt="2021-11-07T16:58:40.686" v="4724"/>
          <ac:cxnSpMkLst>
            <pc:docMk/>
            <pc:sldMk cId="1139478042" sldId="282"/>
            <ac:cxnSpMk id="42" creationId="{E532FBAB-5F73-4C69-90C5-C6ABED2A8264}"/>
          </ac:cxnSpMkLst>
        </pc:cxnChg>
        <pc:cxnChg chg="mod">
          <ac:chgData name="Price, Katie-Jane J" userId="e25318b9-9561-4ee4-8547-7138e6f37fab" providerId="ADAL" clId="{1C482894-A743-47A5-94FC-478798DF1FCD}" dt="2021-11-07T16:58:40.686" v="4724"/>
          <ac:cxnSpMkLst>
            <pc:docMk/>
            <pc:sldMk cId="1139478042" sldId="282"/>
            <ac:cxnSpMk id="43" creationId="{587B638E-BEC2-48B0-89A2-D059A02E6A4D}"/>
          </ac:cxnSpMkLst>
        </pc:cxnChg>
      </pc:sldChg>
      <pc:sldChg chg="modSp new mod ord">
        <pc:chgData name="Price, Katie-Jane J" userId="e25318b9-9561-4ee4-8547-7138e6f37fab" providerId="ADAL" clId="{1C482894-A743-47A5-94FC-478798DF1FCD}" dt="2021-11-08T16:08:51.523" v="6863" actId="20577"/>
        <pc:sldMkLst>
          <pc:docMk/>
          <pc:sldMk cId="3481140380" sldId="283"/>
        </pc:sldMkLst>
        <pc:spChg chg="mod">
          <ac:chgData name="Price, Katie-Jane J" userId="e25318b9-9561-4ee4-8547-7138e6f37fab" providerId="ADAL" clId="{1C482894-A743-47A5-94FC-478798DF1FCD}" dt="2021-11-08T16:08:51.523" v="6863" actId="20577"/>
          <ac:spMkLst>
            <pc:docMk/>
            <pc:sldMk cId="3481140380" sldId="283"/>
            <ac:spMk id="2" creationId="{FA839370-3BED-442E-9430-4FE363E36F38}"/>
          </ac:spMkLst>
        </pc:spChg>
        <pc:spChg chg="mod">
          <ac:chgData name="Price, Katie-Jane J" userId="e25318b9-9561-4ee4-8547-7138e6f37fab" providerId="ADAL" clId="{1C482894-A743-47A5-94FC-478798DF1FCD}" dt="2021-11-08T15:39:10.371" v="6228" actId="20577"/>
          <ac:spMkLst>
            <pc:docMk/>
            <pc:sldMk cId="3481140380" sldId="283"/>
            <ac:spMk id="3" creationId="{64E251C5-F138-4EC7-9BA1-BC58AF94A525}"/>
          </ac:spMkLst>
        </pc:spChg>
      </pc:sldChg>
      <pc:sldChg chg="addSp delSp modSp new mod modClrScheme chgLayout">
        <pc:chgData name="Price, Katie-Jane J" userId="e25318b9-9561-4ee4-8547-7138e6f37fab" providerId="ADAL" clId="{1C482894-A743-47A5-94FC-478798DF1FCD}" dt="2021-11-08T16:05:30.112" v="6673" actId="20577"/>
        <pc:sldMkLst>
          <pc:docMk/>
          <pc:sldMk cId="771757204" sldId="284"/>
        </pc:sldMkLst>
        <pc:spChg chg="mod ord">
          <ac:chgData name="Price, Katie-Jane J" userId="e25318b9-9561-4ee4-8547-7138e6f37fab" providerId="ADAL" clId="{1C482894-A743-47A5-94FC-478798DF1FCD}" dt="2021-11-08T16:03:45.921" v="6425" actId="700"/>
          <ac:spMkLst>
            <pc:docMk/>
            <pc:sldMk cId="771757204" sldId="284"/>
            <ac:spMk id="2" creationId="{B12ED0B2-D67C-49A6-A4A0-63AB858BEFE3}"/>
          </ac:spMkLst>
        </pc:spChg>
        <pc:spChg chg="del">
          <ac:chgData name="Price, Katie-Jane J" userId="e25318b9-9561-4ee4-8547-7138e6f37fab" providerId="ADAL" clId="{1C482894-A743-47A5-94FC-478798DF1FCD}" dt="2021-11-08T15:29:00.064" v="5929" actId="478"/>
          <ac:spMkLst>
            <pc:docMk/>
            <pc:sldMk cId="771757204" sldId="284"/>
            <ac:spMk id="3" creationId="{59BD5E2C-87B2-49B2-BF95-89BB1348E364}"/>
          </ac:spMkLst>
        </pc:spChg>
        <pc:spChg chg="mod ord">
          <ac:chgData name="Price, Katie-Jane J" userId="e25318b9-9561-4ee4-8547-7138e6f37fab" providerId="ADAL" clId="{1C482894-A743-47A5-94FC-478798DF1FCD}" dt="2021-11-08T16:03:45.921" v="6425" actId="700"/>
          <ac:spMkLst>
            <pc:docMk/>
            <pc:sldMk cId="771757204" sldId="284"/>
            <ac:spMk id="4" creationId="{1267A5A3-7D08-4283-9EEF-E2B93D7CF6B1}"/>
          </ac:spMkLst>
        </pc:spChg>
        <pc:spChg chg="add del mod">
          <ac:chgData name="Price, Katie-Jane J" userId="e25318b9-9561-4ee4-8547-7138e6f37fab" providerId="ADAL" clId="{1C482894-A743-47A5-94FC-478798DF1FCD}" dt="2021-11-08T16:03:53.599" v="6426" actId="478"/>
          <ac:spMkLst>
            <pc:docMk/>
            <pc:sldMk cId="771757204" sldId="284"/>
            <ac:spMk id="7" creationId="{DB7AB186-BC80-44A1-A62E-17D297ECECCD}"/>
          </ac:spMkLst>
        </pc:spChg>
        <pc:spChg chg="add mod ord">
          <ac:chgData name="Price, Katie-Jane J" userId="e25318b9-9561-4ee4-8547-7138e6f37fab" providerId="ADAL" clId="{1C482894-A743-47A5-94FC-478798DF1FCD}" dt="2021-11-08T16:03:58.769" v="6445" actId="20577"/>
          <ac:spMkLst>
            <pc:docMk/>
            <pc:sldMk cId="771757204" sldId="284"/>
            <ac:spMk id="8" creationId="{EBE6F618-D373-42C1-AFC7-9BE611483E23}"/>
          </ac:spMkLst>
        </pc:spChg>
        <pc:spChg chg="add del mod ord">
          <ac:chgData name="Price, Katie-Jane J" userId="e25318b9-9561-4ee4-8547-7138e6f37fab" providerId="ADAL" clId="{1C482894-A743-47A5-94FC-478798DF1FCD}" dt="2021-11-08T16:04:01.068" v="6446" actId="478"/>
          <ac:spMkLst>
            <pc:docMk/>
            <pc:sldMk cId="771757204" sldId="284"/>
            <ac:spMk id="9" creationId="{7B129A4E-5483-4E7B-B3BF-6BA4C2965552}"/>
          </ac:spMkLst>
        </pc:spChg>
        <pc:spChg chg="add mod ord">
          <ac:chgData name="Price, Katie-Jane J" userId="e25318b9-9561-4ee4-8547-7138e6f37fab" providerId="ADAL" clId="{1C482894-A743-47A5-94FC-478798DF1FCD}" dt="2021-11-08T16:04:13.554" v="6460" actId="20577"/>
          <ac:spMkLst>
            <pc:docMk/>
            <pc:sldMk cId="771757204" sldId="284"/>
            <ac:spMk id="10" creationId="{02782AC3-8C52-4594-B319-3C52AF5FCF85}"/>
          </ac:spMkLst>
        </pc:spChg>
        <pc:spChg chg="add mod ord">
          <ac:chgData name="Price, Katie-Jane J" userId="e25318b9-9561-4ee4-8547-7138e6f37fab" providerId="ADAL" clId="{1C482894-A743-47A5-94FC-478798DF1FCD}" dt="2021-11-08T16:05:30.112" v="6673" actId="20577"/>
          <ac:spMkLst>
            <pc:docMk/>
            <pc:sldMk cId="771757204" sldId="284"/>
            <ac:spMk id="11" creationId="{B99AF1C1-C1F8-4924-83F8-377338378AC3}"/>
          </ac:spMkLst>
        </pc:spChg>
        <pc:graphicFrameChg chg="add mod modGraphic">
          <ac:chgData name="Price, Katie-Jane J" userId="e25318b9-9561-4ee4-8547-7138e6f37fab" providerId="ADAL" clId="{1C482894-A743-47A5-94FC-478798DF1FCD}" dt="2021-11-08T16:04:10.446" v="6449" actId="1076"/>
          <ac:graphicFrameMkLst>
            <pc:docMk/>
            <pc:sldMk cId="771757204" sldId="284"/>
            <ac:graphicFrameMk id="5" creationId="{944280D8-3640-4A6B-87D5-038E4B510B8C}"/>
          </ac:graphicFrameMkLst>
        </pc:graphicFrameChg>
        <pc:graphicFrameChg chg="add del mod">
          <ac:chgData name="Price, Katie-Jane J" userId="e25318b9-9561-4ee4-8547-7138e6f37fab" providerId="ADAL" clId="{1C482894-A743-47A5-94FC-478798DF1FCD}" dt="2021-11-08T15:30:29.025" v="5941" actId="478"/>
          <ac:graphicFrameMkLst>
            <pc:docMk/>
            <pc:sldMk cId="771757204" sldId="284"/>
            <ac:graphicFrameMk id="6" creationId="{95F8FCB3-4732-466B-9DC0-250413E0132D}"/>
          </ac:graphicFrameMkLst>
        </pc:graphicFrameChg>
      </pc:sldChg>
      <pc:sldChg chg="addSp delSp modSp new mod modClrScheme chgLayout">
        <pc:chgData name="Price, Katie-Jane J" userId="e25318b9-9561-4ee4-8547-7138e6f37fab" providerId="ADAL" clId="{1C482894-A743-47A5-94FC-478798DF1FCD}" dt="2021-11-08T15:43:11.700" v="6396" actId="478"/>
        <pc:sldMkLst>
          <pc:docMk/>
          <pc:sldMk cId="2945505594" sldId="285"/>
        </pc:sldMkLst>
        <pc:spChg chg="mod">
          <ac:chgData name="Price, Katie-Jane J" userId="e25318b9-9561-4ee4-8547-7138e6f37fab" providerId="ADAL" clId="{1C482894-A743-47A5-94FC-478798DF1FCD}" dt="2021-11-08T15:43:08.682" v="6394" actId="20577"/>
          <ac:spMkLst>
            <pc:docMk/>
            <pc:sldMk cId="2945505594" sldId="285"/>
            <ac:spMk id="2" creationId="{FEF04D2B-7B96-48F0-B495-63AED41D09F8}"/>
          </ac:spMkLst>
        </pc:spChg>
        <pc:spChg chg="del">
          <ac:chgData name="Price, Katie-Jane J" userId="e25318b9-9561-4ee4-8547-7138e6f37fab" providerId="ADAL" clId="{1C482894-A743-47A5-94FC-478798DF1FCD}" dt="2021-11-08T15:43:06.131" v="6392" actId="26606"/>
          <ac:spMkLst>
            <pc:docMk/>
            <pc:sldMk cId="2945505594" sldId="285"/>
            <ac:spMk id="3" creationId="{93217C40-EB67-434C-AA9D-676DA30F5423}"/>
          </ac:spMkLst>
        </pc:spChg>
        <pc:spChg chg="mod modVis">
          <ac:chgData name="Price, Katie-Jane J" userId="e25318b9-9561-4ee4-8547-7138e6f37fab" providerId="ADAL" clId="{1C482894-A743-47A5-94FC-478798DF1FCD}" dt="2021-11-08T15:43:06.131" v="6392" actId="26606"/>
          <ac:spMkLst>
            <pc:docMk/>
            <pc:sldMk cId="2945505594" sldId="285"/>
            <ac:spMk id="4" creationId="{8A5EB11A-6FBA-40C7-9362-57212AF0E1CA}"/>
          </ac:spMkLst>
        </pc:spChg>
        <pc:spChg chg="add del mod">
          <ac:chgData name="Price, Katie-Jane J" userId="e25318b9-9561-4ee4-8547-7138e6f37fab" providerId="ADAL" clId="{1C482894-A743-47A5-94FC-478798DF1FCD}" dt="2021-11-08T15:43:11.700" v="6396" actId="478"/>
          <ac:spMkLst>
            <pc:docMk/>
            <pc:sldMk cId="2945505594" sldId="285"/>
            <ac:spMk id="9" creationId="{9594E973-DDEA-4FC5-93A2-D3A408684BE8}"/>
          </ac:spMkLst>
        </pc:spChg>
      </pc:sldChg>
      <pc:sldChg chg="addSp modSp new mod">
        <pc:chgData name="Price, Katie-Jane J" userId="e25318b9-9561-4ee4-8547-7138e6f37fab" providerId="ADAL" clId="{1C482894-A743-47A5-94FC-478798DF1FCD}" dt="2021-11-08T16:09:05.310" v="6868" actId="20577"/>
        <pc:sldMkLst>
          <pc:docMk/>
          <pc:sldMk cId="4126110389" sldId="286"/>
        </pc:sldMkLst>
        <pc:spChg chg="mod">
          <ac:chgData name="Price, Katie-Jane J" userId="e25318b9-9561-4ee4-8547-7138e6f37fab" providerId="ADAL" clId="{1C482894-A743-47A5-94FC-478798DF1FCD}" dt="2021-11-08T16:09:05.310" v="6868" actId="20577"/>
          <ac:spMkLst>
            <pc:docMk/>
            <pc:sldMk cId="4126110389" sldId="286"/>
            <ac:spMk id="2" creationId="{C30BD07B-B5F3-4EDF-AC38-05F151A1881B}"/>
          </ac:spMkLst>
        </pc:spChg>
        <pc:spChg chg="mod">
          <ac:chgData name="Price, Katie-Jane J" userId="e25318b9-9561-4ee4-8547-7138e6f37fab" providerId="ADAL" clId="{1C482894-A743-47A5-94FC-478798DF1FCD}" dt="2021-11-08T15:22:07.705" v="5928" actId="20577"/>
          <ac:spMkLst>
            <pc:docMk/>
            <pc:sldMk cId="4126110389" sldId="286"/>
            <ac:spMk id="3" creationId="{72DD87DC-8B59-4549-B2BA-C8AF7AA18FF6}"/>
          </ac:spMkLst>
        </pc:spChg>
        <pc:picChg chg="add mod">
          <ac:chgData name="Price, Katie-Jane J" userId="e25318b9-9561-4ee4-8547-7138e6f37fab" providerId="ADAL" clId="{1C482894-A743-47A5-94FC-478798DF1FCD}" dt="2021-11-08T15:33:54.555" v="6003" actId="1076"/>
          <ac:picMkLst>
            <pc:docMk/>
            <pc:sldMk cId="4126110389" sldId="286"/>
            <ac:picMk id="6" creationId="{D913BEA4-D6AB-4599-85A3-C317FC991C89}"/>
          </ac:picMkLst>
        </pc:picChg>
      </pc:sldChg>
      <pc:sldChg chg="addSp delSp modSp new mod">
        <pc:chgData name="Price, Katie-Jane J" userId="e25318b9-9561-4ee4-8547-7138e6f37fab" providerId="ADAL" clId="{1C482894-A743-47A5-94FC-478798DF1FCD}" dt="2021-11-08T15:48:58.011" v="6418" actId="12"/>
        <pc:sldMkLst>
          <pc:docMk/>
          <pc:sldMk cId="3517188308" sldId="287"/>
        </pc:sldMkLst>
        <pc:spChg chg="mod">
          <ac:chgData name="Price, Katie-Jane J" userId="e25318b9-9561-4ee4-8547-7138e6f37fab" providerId="ADAL" clId="{1C482894-A743-47A5-94FC-478798DF1FCD}" dt="2021-11-08T15:43:00.407" v="6391" actId="26606"/>
          <ac:spMkLst>
            <pc:docMk/>
            <pc:sldMk cId="3517188308" sldId="287"/>
            <ac:spMk id="2" creationId="{8178D1D7-4C32-4AC8-9623-041ECFA98F54}"/>
          </ac:spMkLst>
        </pc:spChg>
        <pc:spChg chg="add del mod">
          <ac:chgData name="Price, Katie-Jane J" userId="e25318b9-9561-4ee4-8547-7138e6f37fab" providerId="ADAL" clId="{1C482894-A743-47A5-94FC-478798DF1FCD}" dt="2021-11-08T15:48:58.011" v="6418" actId="12"/>
          <ac:spMkLst>
            <pc:docMk/>
            <pc:sldMk cId="3517188308" sldId="287"/>
            <ac:spMk id="3" creationId="{6B8F125A-CB94-444C-B24C-885304321317}"/>
          </ac:spMkLst>
        </pc:spChg>
        <pc:spChg chg="mod">
          <ac:chgData name="Price, Katie-Jane J" userId="e25318b9-9561-4ee4-8547-7138e6f37fab" providerId="ADAL" clId="{1C482894-A743-47A5-94FC-478798DF1FCD}" dt="2021-11-08T15:43:00.407" v="6391" actId="26606"/>
          <ac:spMkLst>
            <pc:docMk/>
            <pc:sldMk cId="3517188308" sldId="287"/>
            <ac:spMk id="4" creationId="{5F53FAD7-061C-46DA-A3EB-883282F1D4F8}"/>
          </ac:spMkLst>
        </pc:spChg>
        <pc:graphicFrameChg chg="add del">
          <ac:chgData name="Price, Katie-Jane J" userId="e25318b9-9561-4ee4-8547-7138e6f37fab" providerId="ADAL" clId="{1C482894-A743-47A5-94FC-478798DF1FCD}" dt="2021-11-08T15:43:00.407" v="6391" actId="26606"/>
          <ac:graphicFrameMkLst>
            <pc:docMk/>
            <pc:sldMk cId="3517188308" sldId="287"/>
            <ac:graphicFrameMk id="6" creationId="{AE247E84-3440-4374-AC1E-475368BD7662}"/>
          </ac:graphicFrameMkLst>
        </pc:graphicFrameChg>
      </pc:sldChg>
      <pc:sldMasterChg chg="modSldLayout">
        <pc:chgData name="Price, Katie-Jane J" userId="e25318b9-9561-4ee4-8547-7138e6f37fab" providerId="ADAL" clId="{1C482894-A743-47A5-94FC-478798DF1FCD}" dt="2021-11-08T15:38:26.284" v="6163"/>
        <pc:sldMasterMkLst>
          <pc:docMk/>
          <pc:sldMasterMk cId="2120524057" sldId="2147483660"/>
        </pc:sldMasterMkLst>
        <pc:sldLayoutChg chg="addSp delSp modSp mod">
          <pc:chgData name="Price, Katie-Jane J" userId="e25318b9-9561-4ee4-8547-7138e6f37fab" providerId="ADAL" clId="{1C482894-A743-47A5-94FC-478798DF1FCD}" dt="2021-11-08T15:37:16.260" v="6160" actId="1036"/>
          <pc:sldLayoutMkLst>
            <pc:docMk/>
            <pc:sldMasterMk cId="2120524057" sldId="2147483660"/>
            <pc:sldLayoutMk cId="0" sldId="2147483662"/>
          </pc:sldLayoutMkLst>
          <pc:spChg chg="add del mod">
            <ac:chgData name="Price, Katie-Jane J" userId="e25318b9-9561-4ee4-8547-7138e6f37fab" providerId="ADAL" clId="{1C482894-A743-47A5-94FC-478798DF1FCD}" dt="2021-11-08T15:36:08.912" v="6123"/>
            <ac:spMkLst>
              <pc:docMk/>
              <pc:sldMasterMk cId="2120524057" sldId="2147483660"/>
              <pc:sldLayoutMk cId="0" sldId="2147483662"/>
              <ac:spMk id="4" creationId="{72F0FC3C-8355-4C3C-96EC-53968B15A885}"/>
            </ac:spMkLst>
          </pc:spChg>
          <pc:spChg chg="add mod">
            <ac:chgData name="Price, Katie-Jane J" userId="e25318b9-9561-4ee4-8547-7138e6f37fab" providerId="ADAL" clId="{1C482894-A743-47A5-94FC-478798DF1FCD}" dt="2021-11-08T15:36:38.947" v="6133" actId="403"/>
            <ac:spMkLst>
              <pc:docMk/>
              <pc:sldMasterMk cId="2120524057" sldId="2147483660"/>
              <pc:sldLayoutMk cId="0" sldId="2147483662"/>
              <ac:spMk id="5" creationId="{EC7FAE5C-41B3-48B1-892A-3CA484A600BC}"/>
            </ac:spMkLst>
          </pc:spChg>
          <pc:spChg chg="mod">
            <ac:chgData name="Price, Katie-Jane J" userId="e25318b9-9561-4ee4-8547-7138e6f37fab" providerId="ADAL" clId="{1C482894-A743-47A5-94FC-478798DF1FCD}" dt="2021-11-08T15:36:11.609" v="6125" actId="1035"/>
            <ac:spMkLst>
              <pc:docMk/>
              <pc:sldMasterMk cId="2120524057" sldId="2147483660"/>
              <pc:sldLayoutMk cId="0" sldId="2147483662"/>
              <ac:spMk id="6" creationId="{00000000-0000-0000-0000-000000000000}"/>
            </ac:spMkLst>
          </pc:spChg>
          <pc:spChg chg="add mod">
            <ac:chgData name="Price, Katie-Jane J" userId="e25318b9-9561-4ee4-8547-7138e6f37fab" providerId="ADAL" clId="{1C482894-A743-47A5-94FC-478798DF1FCD}" dt="2021-11-08T15:37:16.260" v="6160" actId="1036"/>
            <ac:spMkLst>
              <pc:docMk/>
              <pc:sldMasterMk cId="2120524057" sldId="2147483660"/>
              <pc:sldLayoutMk cId="0" sldId="2147483662"/>
              <ac:spMk id="7" creationId="{BA04C289-5995-42AC-8A4B-F23C6628D230}"/>
            </ac:spMkLst>
          </pc:spChg>
        </pc:sldLayoutChg>
        <pc:sldLayoutChg chg="addSp delSp modSp mod">
          <pc:chgData name="Price, Katie-Jane J" userId="e25318b9-9561-4ee4-8547-7138e6f37fab" providerId="ADAL" clId="{1C482894-A743-47A5-94FC-478798DF1FCD}" dt="2021-11-08T15:38:26.284" v="6163"/>
          <pc:sldLayoutMkLst>
            <pc:docMk/>
            <pc:sldMasterMk cId="2120524057" sldId="2147483660"/>
            <pc:sldLayoutMk cId="0" sldId="2147483665"/>
          </pc:sldLayoutMkLst>
          <pc:spChg chg="del">
            <ac:chgData name="Price, Katie-Jane J" userId="e25318b9-9561-4ee4-8547-7138e6f37fab" providerId="ADAL" clId="{1C482894-A743-47A5-94FC-478798DF1FCD}" dt="2021-11-08T15:38:06.508" v="6161" actId="478"/>
            <ac:spMkLst>
              <pc:docMk/>
              <pc:sldMasterMk cId="2120524057" sldId="2147483660"/>
              <pc:sldLayoutMk cId="0" sldId="2147483665"/>
              <ac:spMk id="10" creationId="{00000000-0000-0000-0000-000000000000}"/>
            </ac:spMkLst>
          </pc:spChg>
          <pc:spChg chg="del">
            <ac:chgData name="Price, Katie-Jane J" userId="e25318b9-9561-4ee4-8547-7138e6f37fab" providerId="ADAL" clId="{1C482894-A743-47A5-94FC-478798DF1FCD}" dt="2021-11-08T15:38:25.648" v="6162" actId="478"/>
            <ac:spMkLst>
              <pc:docMk/>
              <pc:sldMasterMk cId="2120524057" sldId="2147483660"/>
              <pc:sldLayoutMk cId="0" sldId="2147483665"/>
              <ac:spMk id="11" creationId="{00000000-0000-0000-0000-000000000000}"/>
            </ac:spMkLst>
          </pc:spChg>
          <pc:spChg chg="add mod">
            <ac:chgData name="Price, Katie-Jane J" userId="e25318b9-9561-4ee4-8547-7138e6f37fab" providerId="ADAL" clId="{1C482894-A743-47A5-94FC-478798DF1FCD}" dt="2021-11-08T15:38:26.284" v="6163"/>
            <ac:spMkLst>
              <pc:docMk/>
              <pc:sldMasterMk cId="2120524057" sldId="2147483660"/>
              <pc:sldLayoutMk cId="0" sldId="2147483665"/>
              <ac:spMk id="13" creationId="{9763947D-054D-4364-AA1A-9F4AD8D3C22F}"/>
            </ac:spMkLst>
          </pc:spChg>
          <pc:spChg chg="add mod">
            <ac:chgData name="Price, Katie-Jane J" userId="e25318b9-9561-4ee4-8547-7138e6f37fab" providerId="ADAL" clId="{1C482894-A743-47A5-94FC-478798DF1FCD}" dt="2021-11-08T15:38:26.284" v="6163"/>
            <ac:spMkLst>
              <pc:docMk/>
              <pc:sldMasterMk cId="2120524057" sldId="2147483660"/>
              <pc:sldLayoutMk cId="0" sldId="2147483665"/>
              <ac:spMk id="14" creationId="{2E62A650-6F40-44F4-BFBD-42E415D52808}"/>
            </ac:spMkLst>
          </pc:spChg>
          <pc:spChg chg="add mod">
            <ac:chgData name="Price, Katie-Jane J" userId="e25318b9-9561-4ee4-8547-7138e6f37fab" providerId="ADAL" clId="{1C482894-A743-47A5-94FC-478798DF1FCD}" dt="2021-11-08T15:38:26.284" v="6163"/>
            <ac:spMkLst>
              <pc:docMk/>
              <pc:sldMasterMk cId="2120524057" sldId="2147483660"/>
              <pc:sldLayoutMk cId="0" sldId="2147483665"/>
              <ac:spMk id="15" creationId="{3542A3A9-E539-4BF2-8901-01099573D172}"/>
            </ac:spMkLst>
          </pc:spChg>
        </pc:sldLayoutChg>
      </pc:sldMasterChg>
    </pc:docChg>
  </pc:docChgLst>
  <pc:docChgLst>
    <pc:chgData name="Sharma, Avni" userId="S::avnishar@iu.edu::91504699-8a37-4fc5-832c-e5ae6a05dfdd" providerId="AD" clId="Web-{64BE3A61-72A0-6ED3-AD9A-D77DE07CA802}"/>
    <pc:docChg chg="modSld">
      <pc:chgData name="Sharma, Avni" userId="S::avnishar@iu.edu::91504699-8a37-4fc5-832c-e5ae6a05dfdd" providerId="AD" clId="Web-{64BE3A61-72A0-6ED3-AD9A-D77DE07CA802}" dt="2021-11-08T04:32:09.535" v="360"/>
      <pc:docMkLst>
        <pc:docMk/>
      </pc:docMkLst>
      <pc:sldChg chg="modSp">
        <pc:chgData name="Sharma, Avni" userId="S::avnishar@iu.edu::91504699-8a37-4fc5-832c-e5ae6a05dfdd" providerId="AD" clId="Web-{64BE3A61-72A0-6ED3-AD9A-D77DE07CA802}" dt="2021-11-08T04:22:34.612" v="80" actId="1076"/>
        <pc:sldMkLst>
          <pc:docMk/>
          <pc:sldMk cId="747220620" sldId="272"/>
        </pc:sldMkLst>
        <pc:spChg chg="mod">
          <ac:chgData name="Sharma, Avni" userId="S::avnishar@iu.edu::91504699-8a37-4fc5-832c-e5ae6a05dfdd" providerId="AD" clId="Web-{64BE3A61-72A0-6ED3-AD9A-D77DE07CA802}" dt="2021-11-08T04:22:27.159" v="78" actId="20577"/>
          <ac:spMkLst>
            <pc:docMk/>
            <pc:sldMk cId="747220620" sldId="272"/>
            <ac:spMk id="8" creationId="{A74C63BF-310A-4E30-9D37-F3557269516E}"/>
          </ac:spMkLst>
        </pc:spChg>
        <pc:spChg chg="mod">
          <ac:chgData name="Sharma, Avni" userId="S::avnishar@iu.edu::91504699-8a37-4fc5-832c-e5ae6a05dfdd" providerId="AD" clId="Web-{64BE3A61-72A0-6ED3-AD9A-D77DE07CA802}" dt="2021-11-08T04:22:34.612" v="80" actId="1076"/>
          <ac:spMkLst>
            <pc:docMk/>
            <pc:sldMk cId="747220620" sldId="272"/>
            <ac:spMk id="9" creationId="{948D4A12-E9B9-4502-9F6F-0128A298844D}"/>
          </ac:spMkLst>
        </pc:spChg>
        <pc:spChg chg="mod">
          <ac:chgData name="Sharma, Avni" userId="S::avnishar@iu.edu::91504699-8a37-4fc5-832c-e5ae6a05dfdd" providerId="AD" clId="Web-{64BE3A61-72A0-6ED3-AD9A-D77DE07CA802}" dt="2021-11-08T04:22:31.003" v="79" actId="1076"/>
          <ac:spMkLst>
            <pc:docMk/>
            <pc:sldMk cId="747220620" sldId="272"/>
            <ac:spMk id="10" creationId="{7803247A-C948-474C-B6CF-3C068B33F66C}"/>
          </ac:spMkLst>
        </pc:spChg>
        <pc:graphicFrameChg chg="modGraphic">
          <ac:chgData name="Sharma, Avni" userId="S::avnishar@iu.edu::91504699-8a37-4fc5-832c-e5ae6a05dfdd" providerId="AD" clId="Web-{64BE3A61-72A0-6ED3-AD9A-D77DE07CA802}" dt="2021-11-08T04:16:15.441" v="13" actId="20577"/>
          <ac:graphicFrameMkLst>
            <pc:docMk/>
            <pc:sldMk cId="747220620" sldId="272"/>
            <ac:graphicFrameMk id="12" creationId="{69FA968B-6A54-443A-910D-10C6FF38264F}"/>
          </ac:graphicFrameMkLst>
        </pc:graphicFrameChg>
      </pc:sldChg>
      <pc:sldChg chg="modSp">
        <pc:chgData name="Sharma, Avni" userId="S::avnishar@iu.edu::91504699-8a37-4fc5-832c-e5ae6a05dfdd" providerId="AD" clId="Web-{64BE3A61-72A0-6ED3-AD9A-D77DE07CA802}" dt="2021-11-08T04:32:09.535" v="360"/>
        <pc:sldMkLst>
          <pc:docMk/>
          <pc:sldMk cId="66178292" sldId="278"/>
        </pc:sldMkLst>
        <pc:graphicFrameChg chg="mod modGraphic">
          <ac:chgData name="Sharma, Avni" userId="S::avnishar@iu.edu::91504699-8a37-4fc5-832c-e5ae6a05dfdd" providerId="AD" clId="Web-{64BE3A61-72A0-6ED3-AD9A-D77DE07CA802}" dt="2021-11-08T04:32:09.535" v="360"/>
          <ac:graphicFrameMkLst>
            <pc:docMk/>
            <pc:sldMk cId="66178292" sldId="278"/>
            <ac:graphicFrameMk id="5" creationId="{7A130F6B-FDE7-4DB3-A704-DCBCEDDC5BA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1E181-1BDD-4F76-9C5A-455D1CC5EB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F28069-4FE6-4995-98E7-DF24B07A0E87}">
      <dgm:prSet/>
      <dgm:spPr/>
      <dgm:t>
        <a:bodyPr/>
        <a:lstStyle/>
        <a:p>
          <a:r>
            <a:rPr lang="en-US" b="0" i="0"/>
            <a:t>Indiana Soccer Referees Association is responsible for assigning referees to U.S.S.F.-sanctioned club matches in the greater-Indianapolis area</a:t>
          </a:r>
          <a:endParaRPr lang="en-US"/>
        </a:p>
      </dgm:t>
    </dgm:pt>
    <dgm:pt modelId="{1FEB6FF9-E14F-4E6A-BB0D-D90008963ADC}" type="parTrans" cxnId="{FF2A992F-A3E4-4E6C-B1DF-6CF7895F9383}">
      <dgm:prSet/>
      <dgm:spPr/>
      <dgm:t>
        <a:bodyPr/>
        <a:lstStyle/>
        <a:p>
          <a:endParaRPr lang="en-US"/>
        </a:p>
      </dgm:t>
    </dgm:pt>
    <dgm:pt modelId="{75243990-561B-46F7-B581-831BBFE3B0B9}" type="sibTrans" cxnId="{FF2A992F-A3E4-4E6C-B1DF-6CF7895F9383}">
      <dgm:prSet/>
      <dgm:spPr/>
      <dgm:t>
        <a:bodyPr/>
        <a:lstStyle/>
        <a:p>
          <a:endParaRPr lang="en-US"/>
        </a:p>
      </dgm:t>
    </dgm:pt>
    <dgm:pt modelId="{DD7B35DC-5E29-41C3-A907-F419BB4A41FF}">
      <dgm:prSet/>
      <dgm:spPr/>
      <dgm:t>
        <a:bodyPr/>
        <a:lstStyle/>
        <a:p>
          <a:r>
            <a:rPr lang="en-US"/>
            <a:t>Tracking the assignments and status of each referee manually has become a full-time job. The ISRA has a nonexistent IT team and is unable to develop or host anything in-house.  </a:t>
          </a:r>
        </a:p>
      </dgm:t>
    </dgm:pt>
    <dgm:pt modelId="{DECDCA61-8658-4479-A550-90A370AD8675}" type="parTrans" cxnId="{8F6FC550-61C6-4FD2-A1F1-5377DF5F6D5B}">
      <dgm:prSet/>
      <dgm:spPr/>
      <dgm:t>
        <a:bodyPr/>
        <a:lstStyle/>
        <a:p>
          <a:endParaRPr lang="en-US"/>
        </a:p>
      </dgm:t>
    </dgm:pt>
    <dgm:pt modelId="{F86CBE02-DD38-45E5-B49F-C63936928437}" type="sibTrans" cxnId="{8F6FC550-61C6-4FD2-A1F1-5377DF5F6D5B}">
      <dgm:prSet/>
      <dgm:spPr/>
      <dgm:t>
        <a:bodyPr/>
        <a:lstStyle/>
        <a:p>
          <a:endParaRPr lang="en-US"/>
        </a:p>
      </dgm:t>
    </dgm:pt>
    <dgm:pt modelId="{5ACBEDAD-EFFC-4CD8-BD97-AF427F8C8414}">
      <dgm:prSet/>
      <dgm:spPr/>
      <dgm:t>
        <a:bodyPr/>
        <a:lstStyle/>
        <a:p>
          <a:r>
            <a:rPr lang="en-US"/>
            <a:t>How can KJAM create a cloud deployable application to manage and track referee assignments?</a:t>
          </a:r>
        </a:p>
      </dgm:t>
    </dgm:pt>
    <dgm:pt modelId="{196C630B-7711-42C1-BDF2-BBAA5C83C1A1}" type="parTrans" cxnId="{AA4C61F7-F4C0-431A-9893-60304367A14F}">
      <dgm:prSet/>
      <dgm:spPr/>
      <dgm:t>
        <a:bodyPr/>
        <a:lstStyle/>
        <a:p>
          <a:endParaRPr lang="en-US"/>
        </a:p>
      </dgm:t>
    </dgm:pt>
    <dgm:pt modelId="{276DBA7F-0885-4D8E-AF13-A4ED3EDA8F21}" type="sibTrans" cxnId="{AA4C61F7-F4C0-431A-9893-60304367A14F}">
      <dgm:prSet/>
      <dgm:spPr/>
      <dgm:t>
        <a:bodyPr/>
        <a:lstStyle/>
        <a:p>
          <a:endParaRPr lang="en-US"/>
        </a:p>
      </dgm:t>
    </dgm:pt>
    <dgm:pt modelId="{B4D92FC1-6CD4-44DB-B289-2335A1BD598C}" type="pres">
      <dgm:prSet presAssocID="{7501E181-1BDD-4F76-9C5A-455D1CC5EBE3}" presName="linear" presStyleCnt="0">
        <dgm:presLayoutVars>
          <dgm:animLvl val="lvl"/>
          <dgm:resizeHandles val="exact"/>
        </dgm:presLayoutVars>
      </dgm:prSet>
      <dgm:spPr/>
    </dgm:pt>
    <dgm:pt modelId="{91BB6C67-C061-44B3-82F1-B643A910D5B6}" type="pres">
      <dgm:prSet presAssocID="{DDF28069-4FE6-4995-98E7-DF24B07A0E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8286DD-36B5-435A-B120-8BC05331243C}" type="pres">
      <dgm:prSet presAssocID="{75243990-561B-46F7-B581-831BBFE3B0B9}" presName="spacer" presStyleCnt="0"/>
      <dgm:spPr/>
    </dgm:pt>
    <dgm:pt modelId="{7712F88C-BFA9-46C5-9D10-C502C1A5288F}" type="pres">
      <dgm:prSet presAssocID="{DD7B35DC-5E29-41C3-A907-F419BB4A41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1E5E7C-B3CF-45A8-B9D2-0C7AD7BAEE87}" type="pres">
      <dgm:prSet presAssocID="{F86CBE02-DD38-45E5-B49F-C63936928437}" presName="spacer" presStyleCnt="0"/>
      <dgm:spPr/>
    </dgm:pt>
    <dgm:pt modelId="{F2C496FB-5BEC-48FA-8BC0-B0FB91882559}" type="pres">
      <dgm:prSet presAssocID="{5ACBEDAD-EFFC-4CD8-BD97-AF427F8C841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6A1B02-022D-4513-93DC-967B8A3E10F1}" type="presOf" srcId="{7501E181-1BDD-4F76-9C5A-455D1CC5EBE3}" destId="{B4D92FC1-6CD4-44DB-B289-2335A1BD598C}" srcOrd="0" destOrd="0" presId="urn:microsoft.com/office/officeart/2005/8/layout/vList2"/>
    <dgm:cxn modelId="{D77D5419-8C9C-4F4E-B251-78B0255DEA24}" type="presOf" srcId="{DD7B35DC-5E29-41C3-A907-F419BB4A41FF}" destId="{7712F88C-BFA9-46C5-9D10-C502C1A5288F}" srcOrd="0" destOrd="0" presId="urn:microsoft.com/office/officeart/2005/8/layout/vList2"/>
    <dgm:cxn modelId="{FF2A992F-A3E4-4E6C-B1DF-6CF7895F9383}" srcId="{7501E181-1BDD-4F76-9C5A-455D1CC5EBE3}" destId="{DDF28069-4FE6-4995-98E7-DF24B07A0E87}" srcOrd="0" destOrd="0" parTransId="{1FEB6FF9-E14F-4E6A-BB0D-D90008963ADC}" sibTransId="{75243990-561B-46F7-B581-831BBFE3B0B9}"/>
    <dgm:cxn modelId="{8F6FC550-61C6-4FD2-A1F1-5377DF5F6D5B}" srcId="{7501E181-1BDD-4F76-9C5A-455D1CC5EBE3}" destId="{DD7B35DC-5E29-41C3-A907-F419BB4A41FF}" srcOrd="1" destOrd="0" parTransId="{DECDCA61-8658-4479-A550-90A370AD8675}" sibTransId="{F86CBE02-DD38-45E5-B49F-C63936928437}"/>
    <dgm:cxn modelId="{5F0A2451-366E-4A01-A047-903C057BB0DD}" type="presOf" srcId="{5ACBEDAD-EFFC-4CD8-BD97-AF427F8C8414}" destId="{F2C496FB-5BEC-48FA-8BC0-B0FB91882559}" srcOrd="0" destOrd="0" presId="urn:microsoft.com/office/officeart/2005/8/layout/vList2"/>
    <dgm:cxn modelId="{E01E567C-6683-4EC5-AB1A-B8DD3FD32FED}" type="presOf" srcId="{DDF28069-4FE6-4995-98E7-DF24B07A0E87}" destId="{91BB6C67-C061-44B3-82F1-B643A910D5B6}" srcOrd="0" destOrd="0" presId="urn:microsoft.com/office/officeart/2005/8/layout/vList2"/>
    <dgm:cxn modelId="{AA4C61F7-F4C0-431A-9893-60304367A14F}" srcId="{7501E181-1BDD-4F76-9C5A-455D1CC5EBE3}" destId="{5ACBEDAD-EFFC-4CD8-BD97-AF427F8C8414}" srcOrd="2" destOrd="0" parTransId="{196C630B-7711-42C1-BDF2-BBAA5C83C1A1}" sibTransId="{276DBA7F-0885-4D8E-AF13-A4ED3EDA8F21}"/>
    <dgm:cxn modelId="{78D04EFC-0D57-41C0-93F9-9BCFF31436BC}" type="presParOf" srcId="{B4D92FC1-6CD4-44DB-B289-2335A1BD598C}" destId="{91BB6C67-C061-44B3-82F1-B643A910D5B6}" srcOrd="0" destOrd="0" presId="urn:microsoft.com/office/officeart/2005/8/layout/vList2"/>
    <dgm:cxn modelId="{C73F6348-6827-4549-B80D-C414E559D72E}" type="presParOf" srcId="{B4D92FC1-6CD4-44DB-B289-2335A1BD598C}" destId="{1B8286DD-36B5-435A-B120-8BC05331243C}" srcOrd="1" destOrd="0" presId="urn:microsoft.com/office/officeart/2005/8/layout/vList2"/>
    <dgm:cxn modelId="{CEE7F968-530D-4D4C-BC79-DE0615555C86}" type="presParOf" srcId="{B4D92FC1-6CD4-44DB-B289-2335A1BD598C}" destId="{7712F88C-BFA9-46C5-9D10-C502C1A5288F}" srcOrd="2" destOrd="0" presId="urn:microsoft.com/office/officeart/2005/8/layout/vList2"/>
    <dgm:cxn modelId="{0808A7AE-EE13-4DB0-BF2E-BE36116C5E3F}" type="presParOf" srcId="{B4D92FC1-6CD4-44DB-B289-2335A1BD598C}" destId="{941E5E7C-B3CF-45A8-B9D2-0C7AD7BAEE87}" srcOrd="3" destOrd="0" presId="urn:microsoft.com/office/officeart/2005/8/layout/vList2"/>
    <dgm:cxn modelId="{2B2E4867-CDEC-4278-98DE-9CF525F5C377}" type="presParOf" srcId="{B4D92FC1-6CD4-44DB-B289-2335A1BD598C}" destId="{F2C496FB-5BEC-48FA-8BC0-B0FB918825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3DD3D-1681-49D5-B078-6458741F49F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8B2030-E9DF-4BBC-B357-2AFB92D0F014}">
      <dgm:prSet/>
      <dgm:spPr/>
      <dgm:t>
        <a:bodyPr/>
        <a:lstStyle/>
        <a:p>
          <a:r>
            <a:rPr lang="en-US"/>
            <a:t>Ease of use</a:t>
          </a:r>
        </a:p>
      </dgm:t>
    </dgm:pt>
    <dgm:pt modelId="{123F4CD1-6B40-48C4-A7B8-3D4E18E43C61}" type="parTrans" cxnId="{71E78EBF-1CAB-401C-871A-288F45907590}">
      <dgm:prSet/>
      <dgm:spPr/>
      <dgm:t>
        <a:bodyPr/>
        <a:lstStyle/>
        <a:p>
          <a:endParaRPr lang="en-US"/>
        </a:p>
      </dgm:t>
    </dgm:pt>
    <dgm:pt modelId="{29A35FFE-799D-4F9E-B278-9E7823ACCDA3}" type="sibTrans" cxnId="{71E78EBF-1CAB-401C-871A-288F45907590}">
      <dgm:prSet/>
      <dgm:spPr/>
      <dgm:t>
        <a:bodyPr/>
        <a:lstStyle/>
        <a:p>
          <a:endParaRPr lang="en-US"/>
        </a:p>
      </dgm:t>
    </dgm:pt>
    <dgm:pt modelId="{4268203E-C06B-4C31-A055-C9F30BBD416F}">
      <dgm:prSet/>
      <dgm:spPr/>
      <dgm:t>
        <a:bodyPr/>
        <a:lstStyle/>
        <a:p>
          <a:r>
            <a:rPr lang="en-US"/>
            <a:t>Aesthetically pleasing UI design</a:t>
          </a:r>
        </a:p>
      </dgm:t>
    </dgm:pt>
    <dgm:pt modelId="{5CEB0DE4-73CE-4271-B617-2C2C27A82AB8}" type="parTrans" cxnId="{886A826E-1E30-445F-84D2-314C3C5D4F13}">
      <dgm:prSet/>
      <dgm:spPr/>
      <dgm:t>
        <a:bodyPr/>
        <a:lstStyle/>
        <a:p>
          <a:endParaRPr lang="en-US"/>
        </a:p>
      </dgm:t>
    </dgm:pt>
    <dgm:pt modelId="{169C58A9-27FF-4727-BC5B-533CDCD81A9B}" type="sibTrans" cxnId="{886A826E-1E30-445F-84D2-314C3C5D4F13}">
      <dgm:prSet/>
      <dgm:spPr/>
      <dgm:t>
        <a:bodyPr/>
        <a:lstStyle/>
        <a:p>
          <a:endParaRPr lang="en-US"/>
        </a:p>
      </dgm:t>
    </dgm:pt>
    <dgm:pt modelId="{94AE954D-F23A-4DAD-BF6F-8E0EC5362D82}">
      <dgm:prSet/>
      <dgm:spPr/>
      <dgm:t>
        <a:bodyPr/>
        <a:lstStyle/>
        <a:p>
          <a:r>
            <a:rPr lang="en-US"/>
            <a:t>Clean code that can be open-sourced</a:t>
          </a:r>
        </a:p>
      </dgm:t>
    </dgm:pt>
    <dgm:pt modelId="{3CD19430-4B22-4BC0-BC5B-1DF551337DD2}" type="parTrans" cxnId="{FC931E98-67F8-4D62-95E4-E451E6C67EE3}">
      <dgm:prSet/>
      <dgm:spPr/>
      <dgm:t>
        <a:bodyPr/>
        <a:lstStyle/>
        <a:p>
          <a:endParaRPr lang="en-US"/>
        </a:p>
      </dgm:t>
    </dgm:pt>
    <dgm:pt modelId="{2CF14C1C-7EFC-4F98-BCD8-F09E23D0BB45}" type="sibTrans" cxnId="{FC931E98-67F8-4D62-95E4-E451E6C67EE3}">
      <dgm:prSet/>
      <dgm:spPr/>
      <dgm:t>
        <a:bodyPr/>
        <a:lstStyle/>
        <a:p>
          <a:endParaRPr lang="en-US"/>
        </a:p>
      </dgm:t>
    </dgm:pt>
    <dgm:pt modelId="{50EE4E3E-CDBB-4F8F-8312-718937FBF9A9}">
      <dgm:prSet/>
      <dgm:spPr/>
      <dgm:t>
        <a:bodyPr/>
        <a:lstStyle/>
        <a:p>
          <a:r>
            <a:rPr lang="en-US"/>
            <a:t>Efficient data management of referee info and game assignments</a:t>
          </a:r>
        </a:p>
      </dgm:t>
    </dgm:pt>
    <dgm:pt modelId="{44DB16BC-1720-423E-8B95-EA6306EEB139}" type="parTrans" cxnId="{9A4FCAAE-0644-4650-AE51-DBAE98A14CE7}">
      <dgm:prSet/>
      <dgm:spPr/>
      <dgm:t>
        <a:bodyPr/>
        <a:lstStyle/>
        <a:p>
          <a:endParaRPr lang="en-US"/>
        </a:p>
      </dgm:t>
    </dgm:pt>
    <dgm:pt modelId="{400957DE-166B-4EAB-B38C-F8B1DC0B70D5}" type="sibTrans" cxnId="{9A4FCAAE-0644-4650-AE51-DBAE98A14CE7}">
      <dgm:prSet/>
      <dgm:spPr/>
      <dgm:t>
        <a:bodyPr/>
        <a:lstStyle/>
        <a:p>
          <a:endParaRPr lang="en-US"/>
        </a:p>
      </dgm:t>
    </dgm:pt>
    <dgm:pt modelId="{1C06D52C-F8FB-448B-8334-A474CC3F2C25}" type="pres">
      <dgm:prSet presAssocID="{08F3DD3D-1681-49D5-B078-6458741F49F1}" presName="matrix" presStyleCnt="0">
        <dgm:presLayoutVars>
          <dgm:chMax val="1"/>
          <dgm:dir/>
          <dgm:resizeHandles val="exact"/>
        </dgm:presLayoutVars>
      </dgm:prSet>
      <dgm:spPr/>
    </dgm:pt>
    <dgm:pt modelId="{DEB64ED3-7F07-465C-B90E-082EC990D799}" type="pres">
      <dgm:prSet presAssocID="{08F3DD3D-1681-49D5-B078-6458741F49F1}" presName="diamond" presStyleLbl="bgShp" presStyleIdx="0" presStyleCnt="1"/>
      <dgm:spPr/>
    </dgm:pt>
    <dgm:pt modelId="{F1840BD4-BC96-4E5E-889F-04643DBD1178}" type="pres">
      <dgm:prSet presAssocID="{08F3DD3D-1681-49D5-B078-6458741F49F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B5A0F77-CEF7-4643-98CA-7923F46DCC77}" type="pres">
      <dgm:prSet presAssocID="{08F3DD3D-1681-49D5-B078-6458741F49F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E91EBB1-5CB2-44E4-AF6D-D0102C5DCEB6}" type="pres">
      <dgm:prSet presAssocID="{08F3DD3D-1681-49D5-B078-6458741F49F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E318A48-C2A7-4C36-8507-AD34BC63F49E}" type="pres">
      <dgm:prSet presAssocID="{08F3DD3D-1681-49D5-B078-6458741F49F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63941A-7CA4-4917-9286-375E53447673}" type="presOf" srcId="{4268203E-C06B-4C31-A055-C9F30BBD416F}" destId="{DB5A0F77-CEF7-4643-98CA-7923F46DCC77}" srcOrd="0" destOrd="0" presId="urn:microsoft.com/office/officeart/2005/8/layout/matrix3"/>
    <dgm:cxn modelId="{937BC931-BEEF-4E73-A2D5-E737103A3C71}" type="presOf" srcId="{978B2030-E9DF-4BBC-B357-2AFB92D0F014}" destId="{F1840BD4-BC96-4E5E-889F-04643DBD1178}" srcOrd="0" destOrd="0" presId="urn:microsoft.com/office/officeart/2005/8/layout/matrix3"/>
    <dgm:cxn modelId="{886A826E-1E30-445F-84D2-314C3C5D4F13}" srcId="{08F3DD3D-1681-49D5-B078-6458741F49F1}" destId="{4268203E-C06B-4C31-A055-C9F30BBD416F}" srcOrd="1" destOrd="0" parTransId="{5CEB0DE4-73CE-4271-B617-2C2C27A82AB8}" sibTransId="{169C58A9-27FF-4727-BC5B-533CDCD81A9B}"/>
    <dgm:cxn modelId="{78B5CA8E-D734-4E45-9CC2-BD2415BCEED4}" type="presOf" srcId="{50EE4E3E-CDBB-4F8F-8312-718937FBF9A9}" destId="{EE318A48-C2A7-4C36-8507-AD34BC63F49E}" srcOrd="0" destOrd="0" presId="urn:microsoft.com/office/officeart/2005/8/layout/matrix3"/>
    <dgm:cxn modelId="{FC931E98-67F8-4D62-95E4-E451E6C67EE3}" srcId="{08F3DD3D-1681-49D5-B078-6458741F49F1}" destId="{94AE954D-F23A-4DAD-BF6F-8E0EC5362D82}" srcOrd="2" destOrd="0" parTransId="{3CD19430-4B22-4BC0-BC5B-1DF551337DD2}" sibTransId="{2CF14C1C-7EFC-4F98-BCD8-F09E23D0BB45}"/>
    <dgm:cxn modelId="{9A4FCAAE-0644-4650-AE51-DBAE98A14CE7}" srcId="{08F3DD3D-1681-49D5-B078-6458741F49F1}" destId="{50EE4E3E-CDBB-4F8F-8312-718937FBF9A9}" srcOrd="3" destOrd="0" parTransId="{44DB16BC-1720-423E-8B95-EA6306EEB139}" sibTransId="{400957DE-166B-4EAB-B38C-F8B1DC0B70D5}"/>
    <dgm:cxn modelId="{096071B7-A411-4387-869E-CB39423F8B6E}" type="presOf" srcId="{94AE954D-F23A-4DAD-BF6F-8E0EC5362D82}" destId="{6E91EBB1-5CB2-44E4-AF6D-D0102C5DCEB6}" srcOrd="0" destOrd="0" presId="urn:microsoft.com/office/officeart/2005/8/layout/matrix3"/>
    <dgm:cxn modelId="{489B17B8-1F2B-4E4E-9BDF-182238E0979B}" type="presOf" srcId="{08F3DD3D-1681-49D5-B078-6458741F49F1}" destId="{1C06D52C-F8FB-448B-8334-A474CC3F2C25}" srcOrd="0" destOrd="0" presId="urn:microsoft.com/office/officeart/2005/8/layout/matrix3"/>
    <dgm:cxn modelId="{71E78EBF-1CAB-401C-871A-288F45907590}" srcId="{08F3DD3D-1681-49D5-B078-6458741F49F1}" destId="{978B2030-E9DF-4BBC-B357-2AFB92D0F014}" srcOrd="0" destOrd="0" parTransId="{123F4CD1-6B40-48C4-A7B8-3D4E18E43C61}" sibTransId="{29A35FFE-799D-4F9E-B278-9E7823ACCDA3}"/>
    <dgm:cxn modelId="{785AAA11-792B-4D18-98E4-03FD89FC9644}" type="presParOf" srcId="{1C06D52C-F8FB-448B-8334-A474CC3F2C25}" destId="{DEB64ED3-7F07-465C-B90E-082EC990D799}" srcOrd="0" destOrd="0" presId="urn:microsoft.com/office/officeart/2005/8/layout/matrix3"/>
    <dgm:cxn modelId="{EBE59277-3019-49BA-9F17-F48C25FBAFE3}" type="presParOf" srcId="{1C06D52C-F8FB-448B-8334-A474CC3F2C25}" destId="{F1840BD4-BC96-4E5E-889F-04643DBD1178}" srcOrd="1" destOrd="0" presId="urn:microsoft.com/office/officeart/2005/8/layout/matrix3"/>
    <dgm:cxn modelId="{5BD76249-D1EF-4EE8-8D6C-4EA4FE835A23}" type="presParOf" srcId="{1C06D52C-F8FB-448B-8334-A474CC3F2C25}" destId="{DB5A0F77-CEF7-4643-98CA-7923F46DCC77}" srcOrd="2" destOrd="0" presId="urn:microsoft.com/office/officeart/2005/8/layout/matrix3"/>
    <dgm:cxn modelId="{CA627B21-85F0-40E8-A310-D8491F3DFDE5}" type="presParOf" srcId="{1C06D52C-F8FB-448B-8334-A474CC3F2C25}" destId="{6E91EBB1-5CB2-44E4-AF6D-D0102C5DCEB6}" srcOrd="3" destOrd="0" presId="urn:microsoft.com/office/officeart/2005/8/layout/matrix3"/>
    <dgm:cxn modelId="{C3DD0D72-F324-40B6-A8A6-1DAF5BF21934}" type="presParOf" srcId="{1C06D52C-F8FB-448B-8334-A474CC3F2C25}" destId="{EE318A48-C2A7-4C36-8507-AD34BC63F49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D0EB10-93E0-4CC5-8006-4C3A3755DC5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7D640B-BA51-4F61-A0DF-E6958447BCC1}">
      <dgm:prSet/>
      <dgm:spPr/>
      <dgm:t>
        <a:bodyPr/>
        <a:lstStyle/>
        <a:p>
          <a:r>
            <a:rPr lang="en-US"/>
            <a:t>Assignment</a:t>
          </a:r>
        </a:p>
      </dgm:t>
    </dgm:pt>
    <dgm:pt modelId="{D6A29A2F-FC39-4CB6-8E5E-EBCDB2DDDEA4}" type="parTrans" cxnId="{15338F29-81F7-405E-A2C5-E6932363BAE3}">
      <dgm:prSet/>
      <dgm:spPr/>
      <dgm:t>
        <a:bodyPr/>
        <a:lstStyle/>
        <a:p>
          <a:endParaRPr lang="en-US"/>
        </a:p>
      </dgm:t>
    </dgm:pt>
    <dgm:pt modelId="{FA892E58-759D-47C2-9DBD-FAF5BFD594AC}" type="sibTrans" cxnId="{15338F29-81F7-405E-A2C5-E6932363BAE3}">
      <dgm:prSet/>
      <dgm:spPr/>
      <dgm:t>
        <a:bodyPr/>
        <a:lstStyle/>
        <a:p>
          <a:endParaRPr lang="en-US"/>
        </a:p>
      </dgm:t>
    </dgm:pt>
    <dgm:pt modelId="{1885D216-F0DA-482F-99A4-8543705898FE}">
      <dgm:prSet/>
      <dgm:spPr/>
      <dgm:t>
        <a:bodyPr/>
        <a:lstStyle/>
        <a:p>
          <a:r>
            <a:rPr lang="en-US"/>
            <a:t>Game</a:t>
          </a:r>
        </a:p>
      </dgm:t>
    </dgm:pt>
    <dgm:pt modelId="{1C0D2DC6-4093-4F8F-B1A2-D802F4F62F13}" type="parTrans" cxnId="{5F0FA0D6-AB6B-49B3-99DD-CF5D55EEA8A3}">
      <dgm:prSet/>
      <dgm:spPr/>
      <dgm:t>
        <a:bodyPr/>
        <a:lstStyle/>
        <a:p>
          <a:endParaRPr lang="en-US"/>
        </a:p>
      </dgm:t>
    </dgm:pt>
    <dgm:pt modelId="{CB60CA1A-3FD6-4F4E-BE70-609F36E5995C}" type="sibTrans" cxnId="{5F0FA0D6-AB6B-49B3-99DD-CF5D55EEA8A3}">
      <dgm:prSet/>
      <dgm:spPr/>
      <dgm:t>
        <a:bodyPr/>
        <a:lstStyle/>
        <a:p>
          <a:endParaRPr lang="en-US"/>
        </a:p>
      </dgm:t>
    </dgm:pt>
    <dgm:pt modelId="{0B0BA68C-2EAA-4BC3-9D5E-C7F4CADF2DC1}">
      <dgm:prSet/>
      <dgm:spPr/>
      <dgm:t>
        <a:bodyPr/>
        <a:lstStyle/>
        <a:p>
          <a:r>
            <a:rPr lang="en-US"/>
            <a:t>Referee</a:t>
          </a:r>
        </a:p>
      </dgm:t>
    </dgm:pt>
    <dgm:pt modelId="{C969B795-675D-421E-9246-154FC6DE046B}" type="parTrans" cxnId="{385FB1B6-E871-499B-8A13-01153CF97DD3}">
      <dgm:prSet/>
      <dgm:spPr/>
      <dgm:t>
        <a:bodyPr/>
        <a:lstStyle/>
        <a:p>
          <a:endParaRPr lang="en-US"/>
        </a:p>
      </dgm:t>
    </dgm:pt>
    <dgm:pt modelId="{859FEDBD-2045-4BDE-8CD6-65E15BA9B3C4}" type="sibTrans" cxnId="{385FB1B6-E871-499B-8A13-01153CF97DD3}">
      <dgm:prSet/>
      <dgm:spPr/>
      <dgm:t>
        <a:bodyPr/>
        <a:lstStyle/>
        <a:p>
          <a:endParaRPr lang="en-US"/>
        </a:p>
      </dgm:t>
    </dgm:pt>
    <dgm:pt modelId="{714C176E-0943-49E5-A833-7B5C349B5A78}">
      <dgm:prSet/>
      <dgm:spPr/>
      <dgm:t>
        <a:bodyPr/>
        <a:lstStyle/>
        <a:p>
          <a:r>
            <a:rPr lang="en-US"/>
            <a:t>Status</a:t>
          </a:r>
        </a:p>
      </dgm:t>
    </dgm:pt>
    <dgm:pt modelId="{3D82AF23-47EC-420C-9AD4-66BE2384F779}" type="parTrans" cxnId="{A63DF866-BB7F-47EC-88DA-021FB79A34BE}">
      <dgm:prSet/>
      <dgm:spPr/>
      <dgm:t>
        <a:bodyPr/>
        <a:lstStyle/>
        <a:p>
          <a:endParaRPr lang="en-US"/>
        </a:p>
      </dgm:t>
    </dgm:pt>
    <dgm:pt modelId="{0811021F-0556-46C6-9F5B-3DA37B97E271}" type="sibTrans" cxnId="{A63DF866-BB7F-47EC-88DA-021FB79A34BE}">
      <dgm:prSet/>
      <dgm:spPr/>
      <dgm:t>
        <a:bodyPr/>
        <a:lstStyle/>
        <a:p>
          <a:endParaRPr lang="en-US"/>
        </a:p>
      </dgm:t>
    </dgm:pt>
    <dgm:pt modelId="{2A829768-3D65-42A4-BB9F-A7D855637718}">
      <dgm:prSet/>
      <dgm:spPr/>
      <dgm:t>
        <a:bodyPr/>
        <a:lstStyle/>
        <a:p>
          <a:r>
            <a:rPr lang="en-US"/>
            <a:t>Game</a:t>
          </a:r>
        </a:p>
      </dgm:t>
    </dgm:pt>
    <dgm:pt modelId="{10B2729D-2229-458C-91D2-32C8A3E8F5E5}" type="parTrans" cxnId="{76D2AC45-E20E-4BC8-8B02-430D4E76F350}">
      <dgm:prSet/>
      <dgm:spPr/>
      <dgm:t>
        <a:bodyPr/>
        <a:lstStyle/>
        <a:p>
          <a:endParaRPr lang="en-US"/>
        </a:p>
      </dgm:t>
    </dgm:pt>
    <dgm:pt modelId="{93D5F550-74C1-4743-8CFA-207574D03D96}" type="sibTrans" cxnId="{76D2AC45-E20E-4BC8-8B02-430D4E76F350}">
      <dgm:prSet/>
      <dgm:spPr/>
      <dgm:t>
        <a:bodyPr/>
        <a:lstStyle/>
        <a:p>
          <a:endParaRPr lang="en-US"/>
        </a:p>
      </dgm:t>
    </dgm:pt>
    <dgm:pt modelId="{17DF7783-C851-49D8-A720-5D6FC2A26797}">
      <dgm:prSet/>
      <dgm:spPr/>
      <dgm:t>
        <a:bodyPr/>
        <a:lstStyle/>
        <a:p>
          <a:r>
            <a:rPr lang="en-US" dirty="0"/>
            <a:t>Field </a:t>
          </a:r>
        </a:p>
      </dgm:t>
    </dgm:pt>
    <dgm:pt modelId="{AD804D75-A303-4008-83B1-144099106086}" type="parTrans" cxnId="{EB4DC8D7-6828-4B8C-92E3-CE0100F07464}">
      <dgm:prSet/>
      <dgm:spPr/>
      <dgm:t>
        <a:bodyPr/>
        <a:lstStyle/>
        <a:p>
          <a:endParaRPr lang="en-US"/>
        </a:p>
      </dgm:t>
    </dgm:pt>
    <dgm:pt modelId="{DE8BBFA3-DBEA-4478-B8A0-C7700B3CDB2D}" type="sibTrans" cxnId="{EB4DC8D7-6828-4B8C-92E3-CE0100F07464}">
      <dgm:prSet/>
      <dgm:spPr/>
      <dgm:t>
        <a:bodyPr/>
        <a:lstStyle/>
        <a:p>
          <a:endParaRPr lang="en-US"/>
        </a:p>
      </dgm:t>
    </dgm:pt>
    <dgm:pt modelId="{5E8F760B-C25B-48C8-BAA7-B6E690E3D255}">
      <dgm:prSet/>
      <dgm:spPr/>
      <dgm:t>
        <a:bodyPr/>
        <a:lstStyle/>
        <a:p>
          <a:r>
            <a:rPr lang="en-US" dirty="0"/>
            <a:t>Time</a:t>
          </a:r>
        </a:p>
      </dgm:t>
    </dgm:pt>
    <dgm:pt modelId="{C15A3059-741C-4912-BCCA-5F7E36DDF8F2}" type="parTrans" cxnId="{BE4038C8-35AD-4C15-BACB-FC06E056E693}">
      <dgm:prSet/>
      <dgm:spPr/>
      <dgm:t>
        <a:bodyPr/>
        <a:lstStyle/>
        <a:p>
          <a:endParaRPr lang="en-US"/>
        </a:p>
      </dgm:t>
    </dgm:pt>
    <dgm:pt modelId="{755B63FF-E343-44B0-9013-38273C1746D5}" type="sibTrans" cxnId="{BE4038C8-35AD-4C15-BACB-FC06E056E693}">
      <dgm:prSet/>
      <dgm:spPr/>
      <dgm:t>
        <a:bodyPr/>
        <a:lstStyle/>
        <a:p>
          <a:endParaRPr lang="en-US"/>
        </a:p>
      </dgm:t>
    </dgm:pt>
    <dgm:pt modelId="{FDF26E1B-62A6-4831-979F-257CA61BC5C7}">
      <dgm:prSet/>
      <dgm:spPr/>
      <dgm:t>
        <a:bodyPr/>
        <a:lstStyle/>
        <a:p>
          <a:r>
            <a:rPr lang="en-US"/>
            <a:t>Referee</a:t>
          </a:r>
        </a:p>
      </dgm:t>
    </dgm:pt>
    <dgm:pt modelId="{D2FC68A6-B986-404F-B25F-4AC19A5B526D}" type="parTrans" cxnId="{7C8302CA-9F30-40D6-ACF6-1E1734FF83E3}">
      <dgm:prSet/>
      <dgm:spPr/>
      <dgm:t>
        <a:bodyPr/>
        <a:lstStyle/>
        <a:p>
          <a:endParaRPr lang="en-US"/>
        </a:p>
      </dgm:t>
    </dgm:pt>
    <dgm:pt modelId="{D156D5DC-35BA-4CFB-AA60-70BEF27BAEB3}" type="sibTrans" cxnId="{7C8302CA-9F30-40D6-ACF6-1E1734FF83E3}">
      <dgm:prSet/>
      <dgm:spPr/>
      <dgm:t>
        <a:bodyPr/>
        <a:lstStyle/>
        <a:p>
          <a:endParaRPr lang="en-US"/>
        </a:p>
      </dgm:t>
    </dgm:pt>
    <dgm:pt modelId="{3C274328-3B4F-41AD-974E-FAC5B4432F5B}">
      <dgm:prSet/>
      <dgm:spPr/>
      <dgm:t>
        <a:bodyPr/>
        <a:lstStyle/>
        <a:p>
          <a:r>
            <a:rPr lang="en-US"/>
            <a:t>Age</a:t>
          </a:r>
        </a:p>
      </dgm:t>
    </dgm:pt>
    <dgm:pt modelId="{0C44F2FC-0184-4CEB-B202-3FEE472BAFC7}" type="parTrans" cxnId="{E452129E-BDE8-4EE2-8A57-B850CC0571CA}">
      <dgm:prSet/>
      <dgm:spPr/>
      <dgm:t>
        <a:bodyPr/>
        <a:lstStyle/>
        <a:p>
          <a:endParaRPr lang="en-US"/>
        </a:p>
      </dgm:t>
    </dgm:pt>
    <dgm:pt modelId="{F31CE746-4A53-411E-8055-AF344ABE720A}" type="sibTrans" cxnId="{E452129E-BDE8-4EE2-8A57-B850CC0571CA}">
      <dgm:prSet/>
      <dgm:spPr/>
      <dgm:t>
        <a:bodyPr/>
        <a:lstStyle/>
        <a:p>
          <a:endParaRPr lang="en-US"/>
        </a:p>
      </dgm:t>
    </dgm:pt>
    <dgm:pt modelId="{A4E0F31C-88E7-4B59-8300-DE280A3A560A}">
      <dgm:prSet/>
      <dgm:spPr/>
      <dgm:t>
        <a:bodyPr/>
        <a:lstStyle/>
        <a:p>
          <a:r>
            <a:rPr lang="en-US"/>
            <a:t>Name</a:t>
          </a:r>
        </a:p>
      </dgm:t>
    </dgm:pt>
    <dgm:pt modelId="{8693BFEB-3FAC-4FFC-B4AE-4B0E5CFE6DD1}" type="parTrans" cxnId="{926B40F7-581E-4812-A697-E96BC4F4B42C}">
      <dgm:prSet/>
      <dgm:spPr/>
      <dgm:t>
        <a:bodyPr/>
        <a:lstStyle/>
        <a:p>
          <a:endParaRPr lang="en-US"/>
        </a:p>
      </dgm:t>
    </dgm:pt>
    <dgm:pt modelId="{ECA60B52-BDE1-44CC-A378-3315BB7E8B95}" type="sibTrans" cxnId="{926B40F7-581E-4812-A697-E96BC4F4B42C}">
      <dgm:prSet/>
      <dgm:spPr/>
      <dgm:t>
        <a:bodyPr/>
        <a:lstStyle/>
        <a:p>
          <a:endParaRPr lang="en-US"/>
        </a:p>
      </dgm:t>
    </dgm:pt>
    <dgm:pt modelId="{244B0167-52C5-45BB-B6F6-E67CCB0F220A}">
      <dgm:prSet/>
      <dgm:spPr/>
      <dgm:t>
        <a:bodyPr/>
        <a:lstStyle/>
        <a:p>
          <a:r>
            <a:rPr lang="en-US"/>
            <a:t>Referee grade</a:t>
          </a:r>
        </a:p>
      </dgm:t>
    </dgm:pt>
    <dgm:pt modelId="{C2668017-1A3F-4529-8342-4A18895DCFC6}" type="parTrans" cxnId="{EFC9890F-F321-4285-BB79-6724972F45DB}">
      <dgm:prSet/>
      <dgm:spPr/>
      <dgm:t>
        <a:bodyPr/>
        <a:lstStyle/>
        <a:p>
          <a:endParaRPr lang="en-US"/>
        </a:p>
      </dgm:t>
    </dgm:pt>
    <dgm:pt modelId="{4F06E7D9-2B03-48E2-A03C-B4F43B1F054A}" type="sibTrans" cxnId="{EFC9890F-F321-4285-BB79-6724972F45DB}">
      <dgm:prSet/>
      <dgm:spPr/>
      <dgm:t>
        <a:bodyPr/>
        <a:lstStyle/>
        <a:p>
          <a:endParaRPr lang="en-US"/>
        </a:p>
      </dgm:t>
    </dgm:pt>
    <dgm:pt modelId="{05D7FCB2-7B8C-4E1D-AB7E-933DDAB56307}">
      <dgm:prSet/>
      <dgm:spPr/>
      <dgm:t>
        <a:bodyPr/>
        <a:lstStyle/>
        <a:p>
          <a:r>
            <a:rPr lang="en-US"/>
            <a:t>Referee Skill </a:t>
          </a:r>
        </a:p>
      </dgm:t>
    </dgm:pt>
    <dgm:pt modelId="{3F088210-6DA8-4C93-8185-CE8108C85268}" type="parTrans" cxnId="{A2806F88-7A94-49AC-907A-9EF2BB83C520}">
      <dgm:prSet/>
      <dgm:spPr/>
      <dgm:t>
        <a:bodyPr/>
        <a:lstStyle/>
        <a:p>
          <a:endParaRPr lang="en-US"/>
        </a:p>
      </dgm:t>
    </dgm:pt>
    <dgm:pt modelId="{B3E64907-6B8B-4557-A29B-2BAE147612F9}" type="sibTrans" cxnId="{A2806F88-7A94-49AC-907A-9EF2BB83C520}">
      <dgm:prSet/>
      <dgm:spPr/>
      <dgm:t>
        <a:bodyPr/>
        <a:lstStyle/>
        <a:p>
          <a:endParaRPr lang="en-US"/>
        </a:p>
      </dgm:t>
    </dgm:pt>
    <dgm:pt modelId="{12F49595-E335-4CF0-B849-FEBD74E883F2}">
      <dgm:prSet phldr="0"/>
      <dgm:spPr/>
      <dgm:t>
        <a:bodyPr/>
        <a:lstStyle/>
        <a:p>
          <a:r>
            <a:rPr lang="en-US" dirty="0">
              <a:latin typeface="Calibri"/>
            </a:rPr>
            <a:t>Position</a:t>
          </a:r>
        </a:p>
      </dgm:t>
    </dgm:pt>
    <dgm:pt modelId="{F8EB0E2E-BA30-44B2-8325-37F1E5EA462E}" type="parTrans" cxnId="{C9289F84-F4F4-4E33-9770-1A347F3736F4}">
      <dgm:prSet/>
      <dgm:spPr/>
      <dgm:t>
        <a:bodyPr/>
        <a:lstStyle/>
        <a:p>
          <a:endParaRPr lang="en-US"/>
        </a:p>
      </dgm:t>
    </dgm:pt>
    <dgm:pt modelId="{2AFFB633-CCD6-4ACC-9D18-6BF61835FB0F}" type="sibTrans" cxnId="{C9289F84-F4F4-4E33-9770-1A347F3736F4}">
      <dgm:prSet/>
      <dgm:spPr/>
      <dgm:t>
        <a:bodyPr/>
        <a:lstStyle/>
        <a:p>
          <a:endParaRPr lang="en-US"/>
        </a:p>
      </dgm:t>
    </dgm:pt>
    <dgm:pt modelId="{145025CD-E5DF-4335-940D-1B9E0C1685CB}">
      <dgm:prSet phldr="0"/>
      <dgm:spPr/>
      <dgm:t>
        <a:bodyPr/>
        <a:lstStyle/>
        <a:p>
          <a:r>
            <a:rPr lang="en-US" dirty="0">
              <a:latin typeface="Calibri"/>
            </a:rPr>
            <a:t>Date</a:t>
          </a:r>
        </a:p>
      </dgm:t>
    </dgm:pt>
    <dgm:pt modelId="{7BB3AF52-3B99-4B0D-97F3-33CD6AD8DED5}" type="parTrans" cxnId="{A26F6A88-A98C-40CB-A1C6-4711B83F81FA}">
      <dgm:prSet/>
      <dgm:spPr/>
      <dgm:t>
        <a:bodyPr/>
        <a:lstStyle/>
        <a:p>
          <a:endParaRPr lang="en-US"/>
        </a:p>
      </dgm:t>
    </dgm:pt>
    <dgm:pt modelId="{E4ED2710-C06D-4E94-B6D8-BCE10046E1BB}" type="sibTrans" cxnId="{A26F6A88-A98C-40CB-A1C6-4711B83F81FA}">
      <dgm:prSet/>
      <dgm:spPr/>
      <dgm:t>
        <a:bodyPr/>
        <a:lstStyle/>
        <a:p>
          <a:endParaRPr lang="en-US"/>
        </a:p>
      </dgm:t>
    </dgm:pt>
    <dgm:pt modelId="{D002F2F8-3B14-4952-BFAB-374373B687BF}">
      <dgm:prSet phldr="0"/>
      <dgm:spPr/>
      <dgm:t>
        <a:bodyPr/>
        <a:lstStyle/>
        <a:p>
          <a:r>
            <a:rPr lang="en-US" dirty="0">
              <a:latin typeface="Calibri"/>
            </a:rPr>
            <a:t>Type</a:t>
          </a:r>
        </a:p>
      </dgm:t>
    </dgm:pt>
    <dgm:pt modelId="{E76D0774-D448-4428-B1B6-018444438AB0}" type="parTrans" cxnId="{42B75541-5225-4555-8F8E-020568360EA2}">
      <dgm:prSet/>
      <dgm:spPr/>
      <dgm:t>
        <a:bodyPr/>
        <a:lstStyle/>
        <a:p>
          <a:endParaRPr lang="en-US"/>
        </a:p>
      </dgm:t>
    </dgm:pt>
    <dgm:pt modelId="{6DF48D93-5CC8-4BD0-8657-7719FE33B300}" type="sibTrans" cxnId="{42B75541-5225-4555-8F8E-020568360EA2}">
      <dgm:prSet/>
      <dgm:spPr/>
      <dgm:t>
        <a:bodyPr/>
        <a:lstStyle/>
        <a:p>
          <a:endParaRPr lang="en-US"/>
        </a:p>
      </dgm:t>
    </dgm:pt>
    <dgm:pt modelId="{702E885E-FDCB-4A47-A81F-BF306646961F}">
      <dgm:prSet phldr="0"/>
      <dgm:spPr/>
      <dgm:t>
        <a:bodyPr/>
        <a:lstStyle/>
        <a:p>
          <a:endParaRPr lang="en-US" dirty="0">
            <a:latin typeface="Calibri"/>
          </a:endParaRPr>
        </a:p>
      </dgm:t>
    </dgm:pt>
    <dgm:pt modelId="{2A25A6BB-565B-4688-A8C7-1421F0C44F0B}" type="parTrans" cxnId="{9982EF8A-8952-47E2-86BE-3B416A5DDCDE}">
      <dgm:prSet/>
      <dgm:spPr/>
      <dgm:t>
        <a:bodyPr/>
        <a:lstStyle/>
        <a:p>
          <a:endParaRPr lang="en-US"/>
        </a:p>
      </dgm:t>
    </dgm:pt>
    <dgm:pt modelId="{F10786EE-2292-4679-9F3B-8735BDD816DF}" type="sibTrans" cxnId="{9982EF8A-8952-47E2-86BE-3B416A5DDCDE}">
      <dgm:prSet/>
      <dgm:spPr/>
      <dgm:t>
        <a:bodyPr/>
        <a:lstStyle/>
        <a:p>
          <a:endParaRPr lang="en-US"/>
        </a:p>
      </dgm:t>
    </dgm:pt>
    <dgm:pt modelId="{AFAE69B7-974B-40E6-AE49-856273827130}" type="pres">
      <dgm:prSet presAssocID="{84D0EB10-93E0-4CC5-8006-4C3A3755DC5B}" presName="Name0" presStyleCnt="0">
        <dgm:presLayoutVars>
          <dgm:dir/>
          <dgm:animLvl val="lvl"/>
          <dgm:resizeHandles val="exact"/>
        </dgm:presLayoutVars>
      </dgm:prSet>
      <dgm:spPr/>
    </dgm:pt>
    <dgm:pt modelId="{3B3AE186-B85B-410D-ACBB-AE10F55998D1}" type="pres">
      <dgm:prSet presAssocID="{C87D640B-BA51-4F61-A0DF-E6958447BCC1}" presName="composite" presStyleCnt="0"/>
      <dgm:spPr/>
    </dgm:pt>
    <dgm:pt modelId="{3DFB9880-C312-44EF-8985-913B946A8BB6}" type="pres">
      <dgm:prSet presAssocID="{C87D640B-BA51-4F61-A0DF-E6958447BCC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B2409FE-EF71-4DAB-A004-C2DD26358C2B}" type="pres">
      <dgm:prSet presAssocID="{C87D640B-BA51-4F61-A0DF-E6958447BCC1}" presName="desTx" presStyleLbl="alignAccFollowNode1" presStyleIdx="0" presStyleCnt="3">
        <dgm:presLayoutVars>
          <dgm:bulletEnabled val="1"/>
        </dgm:presLayoutVars>
      </dgm:prSet>
      <dgm:spPr/>
    </dgm:pt>
    <dgm:pt modelId="{D9F0CF03-2E7C-49F8-9F30-E103932A63EE}" type="pres">
      <dgm:prSet presAssocID="{FA892E58-759D-47C2-9DBD-FAF5BFD594AC}" presName="space" presStyleCnt="0"/>
      <dgm:spPr/>
    </dgm:pt>
    <dgm:pt modelId="{262D2074-C3BD-4328-9DDE-8AAF4FF87342}" type="pres">
      <dgm:prSet presAssocID="{2A829768-3D65-42A4-BB9F-A7D855637718}" presName="composite" presStyleCnt="0"/>
      <dgm:spPr/>
    </dgm:pt>
    <dgm:pt modelId="{A44FB2A0-CDF8-492A-B4C0-C43674A870E8}" type="pres">
      <dgm:prSet presAssocID="{2A829768-3D65-42A4-BB9F-A7D85563771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8978AA6-8AA9-474E-BD1F-1E0576806E4C}" type="pres">
      <dgm:prSet presAssocID="{2A829768-3D65-42A4-BB9F-A7D855637718}" presName="desTx" presStyleLbl="alignAccFollowNode1" presStyleIdx="1" presStyleCnt="3">
        <dgm:presLayoutVars>
          <dgm:bulletEnabled val="1"/>
        </dgm:presLayoutVars>
      </dgm:prSet>
      <dgm:spPr/>
    </dgm:pt>
    <dgm:pt modelId="{B1BC1F20-F066-4D71-BDE0-DA3C9F7DF0B3}" type="pres">
      <dgm:prSet presAssocID="{93D5F550-74C1-4743-8CFA-207574D03D96}" presName="space" presStyleCnt="0"/>
      <dgm:spPr/>
    </dgm:pt>
    <dgm:pt modelId="{286BC4C8-A212-4054-9C21-3C67923F0299}" type="pres">
      <dgm:prSet presAssocID="{FDF26E1B-62A6-4831-979F-257CA61BC5C7}" presName="composite" presStyleCnt="0"/>
      <dgm:spPr/>
    </dgm:pt>
    <dgm:pt modelId="{BCEED6FB-230E-4DF6-925B-BBACC8B2D1CA}" type="pres">
      <dgm:prSet presAssocID="{FDF26E1B-62A6-4831-979F-257CA61BC5C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97A5799-17CC-4C79-8E33-D2D1F21119F0}" type="pres">
      <dgm:prSet presAssocID="{FDF26E1B-62A6-4831-979F-257CA61BC5C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37D060D-2FB6-44A8-BF25-826964F7C99D}" type="presOf" srcId="{5E8F760B-C25B-48C8-BAA7-B6E690E3D255}" destId="{28978AA6-8AA9-474E-BD1F-1E0576806E4C}" srcOrd="0" destOrd="1" presId="urn:microsoft.com/office/officeart/2005/8/layout/hList1"/>
    <dgm:cxn modelId="{47315B0D-04B2-47A2-A6C9-3563658156E3}" type="presOf" srcId="{84D0EB10-93E0-4CC5-8006-4C3A3755DC5B}" destId="{AFAE69B7-974B-40E6-AE49-856273827130}" srcOrd="0" destOrd="0" presId="urn:microsoft.com/office/officeart/2005/8/layout/hList1"/>
    <dgm:cxn modelId="{EFC9890F-F321-4285-BB79-6724972F45DB}" srcId="{FDF26E1B-62A6-4831-979F-257CA61BC5C7}" destId="{244B0167-52C5-45BB-B6F6-E67CCB0F220A}" srcOrd="2" destOrd="0" parTransId="{C2668017-1A3F-4529-8342-4A18895DCFC6}" sibTransId="{4F06E7D9-2B03-48E2-A03C-B4F43B1F054A}"/>
    <dgm:cxn modelId="{82C1D81E-912E-4119-80BC-5E4BB6071233}" type="presOf" srcId="{714C176E-0943-49E5-A833-7B5C349B5A78}" destId="{5B2409FE-EF71-4DAB-A004-C2DD26358C2B}" srcOrd="0" destOrd="2" presId="urn:microsoft.com/office/officeart/2005/8/layout/hList1"/>
    <dgm:cxn modelId="{15338F29-81F7-405E-A2C5-E6932363BAE3}" srcId="{84D0EB10-93E0-4CC5-8006-4C3A3755DC5B}" destId="{C87D640B-BA51-4F61-A0DF-E6958447BCC1}" srcOrd="0" destOrd="0" parTransId="{D6A29A2F-FC39-4CB6-8E5E-EBCDB2DDDEA4}" sibTransId="{FA892E58-759D-47C2-9DBD-FAF5BFD594AC}"/>
    <dgm:cxn modelId="{9420FB2E-5397-440E-A4F3-652B127CB7F7}" type="presOf" srcId="{244B0167-52C5-45BB-B6F6-E67CCB0F220A}" destId="{E97A5799-17CC-4C79-8E33-D2D1F21119F0}" srcOrd="0" destOrd="2" presId="urn:microsoft.com/office/officeart/2005/8/layout/hList1"/>
    <dgm:cxn modelId="{4335343E-0585-4053-AFB4-3A56E41FE967}" type="presOf" srcId="{A4E0F31C-88E7-4B59-8300-DE280A3A560A}" destId="{E97A5799-17CC-4C79-8E33-D2D1F21119F0}" srcOrd="0" destOrd="1" presId="urn:microsoft.com/office/officeart/2005/8/layout/hList1"/>
    <dgm:cxn modelId="{7471E83E-1503-4BBC-A261-37D0DDB51EA5}" type="presOf" srcId="{C87D640B-BA51-4F61-A0DF-E6958447BCC1}" destId="{3DFB9880-C312-44EF-8985-913B946A8BB6}" srcOrd="0" destOrd="0" presId="urn:microsoft.com/office/officeart/2005/8/layout/hList1"/>
    <dgm:cxn modelId="{42B75541-5225-4555-8F8E-020568360EA2}" srcId="{2A829768-3D65-42A4-BB9F-A7D855637718}" destId="{D002F2F8-3B14-4952-BFAB-374373B687BF}" srcOrd="3" destOrd="0" parTransId="{E76D0774-D448-4428-B1B6-018444438AB0}" sibTransId="{6DF48D93-5CC8-4BD0-8657-7719FE33B300}"/>
    <dgm:cxn modelId="{13193863-16C5-4955-A405-716918783929}" type="presOf" srcId="{17DF7783-C851-49D8-A720-5D6FC2A26797}" destId="{28978AA6-8AA9-474E-BD1F-1E0576806E4C}" srcOrd="0" destOrd="0" presId="urn:microsoft.com/office/officeart/2005/8/layout/hList1"/>
    <dgm:cxn modelId="{76D2AC45-E20E-4BC8-8B02-430D4E76F350}" srcId="{84D0EB10-93E0-4CC5-8006-4C3A3755DC5B}" destId="{2A829768-3D65-42A4-BB9F-A7D855637718}" srcOrd="1" destOrd="0" parTransId="{10B2729D-2229-458C-91D2-32C8A3E8F5E5}" sibTransId="{93D5F550-74C1-4743-8CFA-207574D03D96}"/>
    <dgm:cxn modelId="{A63DF866-BB7F-47EC-88DA-021FB79A34BE}" srcId="{C87D640B-BA51-4F61-A0DF-E6958447BCC1}" destId="{714C176E-0943-49E5-A833-7B5C349B5A78}" srcOrd="2" destOrd="0" parTransId="{3D82AF23-47EC-420C-9AD4-66BE2384F779}" sibTransId="{0811021F-0556-46C6-9F5B-3DA37B97E271}"/>
    <dgm:cxn modelId="{DAF37C80-9310-435E-A8AB-93133F6A056D}" type="presOf" srcId="{FDF26E1B-62A6-4831-979F-257CA61BC5C7}" destId="{BCEED6FB-230E-4DF6-925B-BBACC8B2D1CA}" srcOrd="0" destOrd="0" presId="urn:microsoft.com/office/officeart/2005/8/layout/hList1"/>
    <dgm:cxn modelId="{C9289F84-F4F4-4E33-9770-1A347F3736F4}" srcId="{C87D640B-BA51-4F61-A0DF-E6958447BCC1}" destId="{12F49595-E335-4CF0-B849-FEBD74E883F2}" srcOrd="3" destOrd="0" parTransId="{F8EB0E2E-BA30-44B2-8325-37F1E5EA462E}" sibTransId="{2AFFB633-CCD6-4ACC-9D18-6BF61835FB0F}"/>
    <dgm:cxn modelId="{A26F6A88-A98C-40CB-A1C6-4711B83F81FA}" srcId="{2A829768-3D65-42A4-BB9F-A7D855637718}" destId="{145025CD-E5DF-4335-940D-1B9E0C1685CB}" srcOrd="2" destOrd="0" parTransId="{7BB3AF52-3B99-4B0D-97F3-33CD6AD8DED5}" sibTransId="{E4ED2710-C06D-4E94-B6D8-BCE10046E1BB}"/>
    <dgm:cxn modelId="{A2806F88-7A94-49AC-907A-9EF2BB83C520}" srcId="{FDF26E1B-62A6-4831-979F-257CA61BC5C7}" destId="{05D7FCB2-7B8C-4E1D-AB7E-933DDAB56307}" srcOrd="3" destOrd="0" parTransId="{3F088210-6DA8-4C93-8185-CE8108C85268}" sibTransId="{B3E64907-6B8B-4557-A29B-2BAE147612F9}"/>
    <dgm:cxn modelId="{C1673E8A-1E3D-4D90-BF93-50EA8C9D9179}" type="presOf" srcId="{702E885E-FDCB-4A47-A81F-BF306646961F}" destId="{28978AA6-8AA9-474E-BD1F-1E0576806E4C}" srcOrd="0" destOrd="4" presId="urn:microsoft.com/office/officeart/2005/8/layout/hList1"/>
    <dgm:cxn modelId="{9982EF8A-8952-47E2-86BE-3B416A5DDCDE}" srcId="{2A829768-3D65-42A4-BB9F-A7D855637718}" destId="{702E885E-FDCB-4A47-A81F-BF306646961F}" srcOrd="4" destOrd="0" parTransId="{2A25A6BB-565B-4688-A8C7-1421F0C44F0B}" sibTransId="{F10786EE-2292-4679-9F3B-8735BDD816DF}"/>
    <dgm:cxn modelId="{D9CBB990-FA75-458A-A31B-286FBA8FA723}" type="presOf" srcId="{12F49595-E335-4CF0-B849-FEBD74E883F2}" destId="{5B2409FE-EF71-4DAB-A004-C2DD26358C2B}" srcOrd="0" destOrd="3" presId="urn:microsoft.com/office/officeart/2005/8/layout/hList1"/>
    <dgm:cxn modelId="{8F6C8099-D78D-40B1-A162-C8567755593A}" type="presOf" srcId="{2A829768-3D65-42A4-BB9F-A7D855637718}" destId="{A44FB2A0-CDF8-492A-B4C0-C43674A870E8}" srcOrd="0" destOrd="0" presId="urn:microsoft.com/office/officeart/2005/8/layout/hList1"/>
    <dgm:cxn modelId="{0B3E859B-99D4-47FF-B6CF-683F5BE06FDE}" type="presOf" srcId="{05D7FCB2-7B8C-4E1D-AB7E-933DDAB56307}" destId="{E97A5799-17CC-4C79-8E33-D2D1F21119F0}" srcOrd="0" destOrd="3" presId="urn:microsoft.com/office/officeart/2005/8/layout/hList1"/>
    <dgm:cxn modelId="{E452129E-BDE8-4EE2-8A57-B850CC0571CA}" srcId="{FDF26E1B-62A6-4831-979F-257CA61BC5C7}" destId="{3C274328-3B4F-41AD-974E-FAC5B4432F5B}" srcOrd="0" destOrd="0" parTransId="{0C44F2FC-0184-4CEB-B202-3FEE472BAFC7}" sibTransId="{F31CE746-4A53-411E-8055-AF344ABE720A}"/>
    <dgm:cxn modelId="{9A63BCA4-FA07-41C3-9C91-EACF8CF4485E}" type="presOf" srcId="{1885D216-F0DA-482F-99A4-8543705898FE}" destId="{5B2409FE-EF71-4DAB-A004-C2DD26358C2B}" srcOrd="0" destOrd="0" presId="urn:microsoft.com/office/officeart/2005/8/layout/hList1"/>
    <dgm:cxn modelId="{919E9AA6-5563-42E8-B711-D8CB64D2183F}" type="presOf" srcId="{0B0BA68C-2EAA-4BC3-9D5E-C7F4CADF2DC1}" destId="{5B2409FE-EF71-4DAB-A004-C2DD26358C2B}" srcOrd="0" destOrd="1" presId="urn:microsoft.com/office/officeart/2005/8/layout/hList1"/>
    <dgm:cxn modelId="{4C4B04AD-E280-4EDC-B64D-0909D09C93A5}" type="presOf" srcId="{D002F2F8-3B14-4952-BFAB-374373B687BF}" destId="{28978AA6-8AA9-474E-BD1F-1E0576806E4C}" srcOrd="0" destOrd="3" presId="urn:microsoft.com/office/officeart/2005/8/layout/hList1"/>
    <dgm:cxn modelId="{385FB1B6-E871-499B-8A13-01153CF97DD3}" srcId="{C87D640B-BA51-4F61-A0DF-E6958447BCC1}" destId="{0B0BA68C-2EAA-4BC3-9D5E-C7F4CADF2DC1}" srcOrd="1" destOrd="0" parTransId="{C969B795-675D-421E-9246-154FC6DE046B}" sibTransId="{859FEDBD-2045-4BDE-8CD6-65E15BA9B3C4}"/>
    <dgm:cxn modelId="{BE4038C8-35AD-4C15-BACB-FC06E056E693}" srcId="{2A829768-3D65-42A4-BB9F-A7D855637718}" destId="{5E8F760B-C25B-48C8-BAA7-B6E690E3D255}" srcOrd="1" destOrd="0" parTransId="{C15A3059-741C-4912-BCCA-5F7E36DDF8F2}" sibTransId="{755B63FF-E343-44B0-9013-38273C1746D5}"/>
    <dgm:cxn modelId="{7C8302CA-9F30-40D6-ACF6-1E1734FF83E3}" srcId="{84D0EB10-93E0-4CC5-8006-4C3A3755DC5B}" destId="{FDF26E1B-62A6-4831-979F-257CA61BC5C7}" srcOrd="2" destOrd="0" parTransId="{D2FC68A6-B986-404F-B25F-4AC19A5B526D}" sibTransId="{D156D5DC-35BA-4CFB-AA60-70BEF27BAEB3}"/>
    <dgm:cxn modelId="{5F0FA0D6-AB6B-49B3-99DD-CF5D55EEA8A3}" srcId="{C87D640B-BA51-4F61-A0DF-E6958447BCC1}" destId="{1885D216-F0DA-482F-99A4-8543705898FE}" srcOrd="0" destOrd="0" parTransId="{1C0D2DC6-4093-4F8F-B1A2-D802F4F62F13}" sibTransId="{CB60CA1A-3FD6-4F4E-BE70-609F36E5995C}"/>
    <dgm:cxn modelId="{EB4DC8D7-6828-4B8C-92E3-CE0100F07464}" srcId="{2A829768-3D65-42A4-BB9F-A7D855637718}" destId="{17DF7783-C851-49D8-A720-5D6FC2A26797}" srcOrd="0" destOrd="0" parTransId="{AD804D75-A303-4008-83B1-144099106086}" sibTransId="{DE8BBFA3-DBEA-4478-B8A0-C7700B3CDB2D}"/>
    <dgm:cxn modelId="{39426ADD-C34A-48FF-ACA6-406B9F57BB2B}" type="presOf" srcId="{3C274328-3B4F-41AD-974E-FAC5B4432F5B}" destId="{E97A5799-17CC-4C79-8E33-D2D1F21119F0}" srcOrd="0" destOrd="0" presId="urn:microsoft.com/office/officeart/2005/8/layout/hList1"/>
    <dgm:cxn modelId="{2F311BEC-0D33-4F25-9BA2-FB4AEF911A0F}" type="presOf" srcId="{145025CD-E5DF-4335-940D-1B9E0C1685CB}" destId="{28978AA6-8AA9-474E-BD1F-1E0576806E4C}" srcOrd="0" destOrd="2" presId="urn:microsoft.com/office/officeart/2005/8/layout/hList1"/>
    <dgm:cxn modelId="{926B40F7-581E-4812-A697-E96BC4F4B42C}" srcId="{FDF26E1B-62A6-4831-979F-257CA61BC5C7}" destId="{A4E0F31C-88E7-4B59-8300-DE280A3A560A}" srcOrd="1" destOrd="0" parTransId="{8693BFEB-3FAC-4FFC-B4AE-4B0E5CFE6DD1}" sibTransId="{ECA60B52-BDE1-44CC-A378-3315BB7E8B95}"/>
    <dgm:cxn modelId="{40100364-850E-4371-9467-9789D03D7F58}" type="presParOf" srcId="{AFAE69B7-974B-40E6-AE49-856273827130}" destId="{3B3AE186-B85B-410D-ACBB-AE10F55998D1}" srcOrd="0" destOrd="0" presId="urn:microsoft.com/office/officeart/2005/8/layout/hList1"/>
    <dgm:cxn modelId="{4DF88EE8-69C7-48C8-987A-7D45119B1864}" type="presParOf" srcId="{3B3AE186-B85B-410D-ACBB-AE10F55998D1}" destId="{3DFB9880-C312-44EF-8985-913B946A8BB6}" srcOrd="0" destOrd="0" presId="urn:microsoft.com/office/officeart/2005/8/layout/hList1"/>
    <dgm:cxn modelId="{64CF8A14-C5ED-40C2-A1F6-9425604B09FE}" type="presParOf" srcId="{3B3AE186-B85B-410D-ACBB-AE10F55998D1}" destId="{5B2409FE-EF71-4DAB-A004-C2DD26358C2B}" srcOrd="1" destOrd="0" presId="urn:microsoft.com/office/officeart/2005/8/layout/hList1"/>
    <dgm:cxn modelId="{7A85ECDB-831A-4348-96A6-DD379FE4D411}" type="presParOf" srcId="{AFAE69B7-974B-40E6-AE49-856273827130}" destId="{D9F0CF03-2E7C-49F8-9F30-E103932A63EE}" srcOrd="1" destOrd="0" presId="urn:microsoft.com/office/officeart/2005/8/layout/hList1"/>
    <dgm:cxn modelId="{1F9EFEC6-85DE-4E2E-8070-00BB0749C723}" type="presParOf" srcId="{AFAE69B7-974B-40E6-AE49-856273827130}" destId="{262D2074-C3BD-4328-9DDE-8AAF4FF87342}" srcOrd="2" destOrd="0" presId="urn:microsoft.com/office/officeart/2005/8/layout/hList1"/>
    <dgm:cxn modelId="{6E745E9A-F88B-40BA-951D-A7C00ED09E71}" type="presParOf" srcId="{262D2074-C3BD-4328-9DDE-8AAF4FF87342}" destId="{A44FB2A0-CDF8-492A-B4C0-C43674A870E8}" srcOrd="0" destOrd="0" presId="urn:microsoft.com/office/officeart/2005/8/layout/hList1"/>
    <dgm:cxn modelId="{D982565A-EAB9-45D8-99F6-6219C2EB44D2}" type="presParOf" srcId="{262D2074-C3BD-4328-9DDE-8AAF4FF87342}" destId="{28978AA6-8AA9-474E-BD1F-1E0576806E4C}" srcOrd="1" destOrd="0" presId="urn:microsoft.com/office/officeart/2005/8/layout/hList1"/>
    <dgm:cxn modelId="{A9E32C07-6375-46CE-8829-287DDD391920}" type="presParOf" srcId="{AFAE69B7-974B-40E6-AE49-856273827130}" destId="{B1BC1F20-F066-4D71-BDE0-DA3C9F7DF0B3}" srcOrd="3" destOrd="0" presId="urn:microsoft.com/office/officeart/2005/8/layout/hList1"/>
    <dgm:cxn modelId="{4ADBDCFD-3AF9-40FE-BE20-D43FFE4F1B11}" type="presParOf" srcId="{AFAE69B7-974B-40E6-AE49-856273827130}" destId="{286BC4C8-A212-4054-9C21-3C67923F0299}" srcOrd="4" destOrd="0" presId="urn:microsoft.com/office/officeart/2005/8/layout/hList1"/>
    <dgm:cxn modelId="{076AF79B-60BC-4768-8C3D-24C7F59DBD11}" type="presParOf" srcId="{286BC4C8-A212-4054-9C21-3C67923F0299}" destId="{BCEED6FB-230E-4DF6-925B-BBACC8B2D1CA}" srcOrd="0" destOrd="0" presId="urn:microsoft.com/office/officeart/2005/8/layout/hList1"/>
    <dgm:cxn modelId="{0884C992-D89F-4E12-8A7D-2D853303654A}" type="presParOf" srcId="{286BC4C8-A212-4054-9C21-3C67923F0299}" destId="{E97A5799-17CC-4C79-8E33-D2D1F21119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7FE1C-06D5-4060-B2E3-80915731888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22A47-1A3C-4051-9A82-D6C41DA97DDE}">
      <dgm:prSet phldrT="[Text]"/>
      <dgm:spPr/>
      <dgm:t>
        <a:bodyPr/>
        <a:lstStyle/>
        <a:p>
          <a:r>
            <a:rPr lang="en-US"/>
            <a:t>KJAM</a:t>
          </a:r>
        </a:p>
      </dgm:t>
    </dgm:pt>
    <dgm:pt modelId="{0CC9D72B-DA11-48E6-AA27-4F1A5EFF09A5}" type="parTrans" cxnId="{C081AFAD-11E6-46E0-8BEC-3E5CB2892D45}">
      <dgm:prSet/>
      <dgm:spPr/>
      <dgm:t>
        <a:bodyPr/>
        <a:lstStyle/>
        <a:p>
          <a:endParaRPr lang="en-US"/>
        </a:p>
      </dgm:t>
    </dgm:pt>
    <dgm:pt modelId="{1F0643E9-BF37-4150-931C-6783C090D6FC}" type="sibTrans" cxnId="{C081AFAD-11E6-46E0-8BEC-3E5CB2892D45}">
      <dgm:prSet/>
      <dgm:spPr/>
      <dgm:t>
        <a:bodyPr/>
        <a:lstStyle/>
        <a:p>
          <a:endParaRPr lang="en-US"/>
        </a:p>
      </dgm:t>
    </dgm:pt>
    <dgm:pt modelId="{0AEEFDC6-9103-4D16-A849-9FD422B6C8C3}">
      <dgm:prSet phldrT="[Text]"/>
      <dgm:spPr/>
      <dgm:t>
        <a:bodyPr/>
        <a:lstStyle/>
        <a:p>
          <a:r>
            <a:rPr lang="en-US"/>
            <a:t>Data Models/SQL</a:t>
          </a:r>
        </a:p>
      </dgm:t>
    </dgm:pt>
    <dgm:pt modelId="{00DB6AE7-5AF1-433F-BC5D-9735CE360BEB}" type="parTrans" cxnId="{323AA0F1-F84B-421A-8E81-5701BD3CDD9D}">
      <dgm:prSet/>
      <dgm:spPr/>
      <dgm:t>
        <a:bodyPr/>
        <a:lstStyle/>
        <a:p>
          <a:endParaRPr lang="en-US"/>
        </a:p>
      </dgm:t>
    </dgm:pt>
    <dgm:pt modelId="{234389AA-173F-428C-9B09-C1258DDBAFE5}" type="sibTrans" cxnId="{323AA0F1-F84B-421A-8E81-5701BD3CDD9D}">
      <dgm:prSet/>
      <dgm:spPr/>
      <dgm:t>
        <a:bodyPr/>
        <a:lstStyle/>
        <a:p>
          <a:endParaRPr lang="en-US"/>
        </a:p>
      </dgm:t>
    </dgm:pt>
    <dgm:pt modelId="{E8FE08E0-B6BD-44A4-A4C7-E0C22CB5C170}">
      <dgm:prSet phldrT="[Text]"/>
      <dgm:spPr/>
      <dgm:t>
        <a:bodyPr/>
        <a:lstStyle/>
        <a:p>
          <a:r>
            <a:rPr lang="en-US"/>
            <a:t>Design</a:t>
          </a:r>
        </a:p>
      </dgm:t>
    </dgm:pt>
    <dgm:pt modelId="{F8D1C593-B9BB-4C98-99CB-EE22EDD0697C}" type="parTrans" cxnId="{A4501B92-5720-4639-B30C-60E185A6983C}">
      <dgm:prSet/>
      <dgm:spPr/>
      <dgm:t>
        <a:bodyPr/>
        <a:lstStyle/>
        <a:p>
          <a:endParaRPr lang="en-US"/>
        </a:p>
      </dgm:t>
    </dgm:pt>
    <dgm:pt modelId="{4939D0FE-055D-4D0E-9E75-895008064CDD}" type="sibTrans" cxnId="{A4501B92-5720-4639-B30C-60E185A6983C}">
      <dgm:prSet/>
      <dgm:spPr/>
      <dgm:t>
        <a:bodyPr/>
        <a:lstStyle/>
        <a:p>
          <a:endParaRPr lang="en-US"/>
        </a:p>
      </dgm:t>
    </dgm:pt>
    <dgm:pt modelId="{10E200AA-40C6-462B-B385-27C163F55E32}">
      <dgm:prSet phldrT="[Text]"/>
      <dgm:spPr/>
      <dgm:t>
        <a:bodyPr/>
        <a:lstStyle/>
        <a:p>
          <a:r>
            <a:rPr lang="en-US"/>
            <a:t>API Creation/Development</a:t>
          </a:r>
        </a:p>
      </dgm:t>
    </dgm:pt>
    <dgm:pt modelId="{86AB5300-5406-439A-B9EA-020D7CFCDC32}" type="parTrans" cxnId="{2A35AE4C-DAA5-45D7-A01A-56D20513FDE3}">
      <dgm:prSet/>
      <dgm:spPr/>
      <dgm:t>
        <a:bodyPr/>
        <a:lstStyle/>
        <a:p>
          <a:endParaRPr lang="en-US"/>
        </a:p>
      </dgm:t>
    </dgm:pt>
    <dgm:pt modelId="{D07C9930-28A2-46E5-97C0-6EAB836C3F04}" type="sibTrans" cxnId="{2A35AE4C-DAA5-45D7-A01A-56D20513FDE3}">
      <dgm:prSet/>
      <dgm:spPr/>
      <dgm:t>
        <a:bodyPr/>
        <a:lstStyle/>
        <a:p>
          <a:endParaRPr lang="en-US"/>
        </a:p>
      </dgm:t>
    </dgm:pt>
    <dgm:pt modelId="{C45D3B21-F5A8-47A3-8895-C9E787AEE455}">
      <dgm:prSet phldrT="[Text]"/>
      <dgm:spPr/>
      <dgm:t>
        <a:bodyPr/>
        <a:lstStyle/>
        <a:p>
          <a:r>
            <a:rPr lang="en-US"/>
            <a:t>Troubleshooting/Collaboration</a:t>
          </a:r>
        </a:p>
      </dgm:t>
    </dgm:pt>
    <dgm:pt modelId="{A4FE634B-C2A6-4611-A7CD-1B79F029DDF0}" type="parTrans" cxnId="{F29BC197-16EB-4647-A46C-F45E2791E713}">
      <dgm:prSet/>
      <dgm:spPr/>
      <dgm:t>
        <a:bodyPr/>
        <a:lstStyle/>
        <a:p>
          <a:endParaRPr lang="en-US"/>
        </a:p>
      </dgm:t>
    </dgm:pt>
    <dgm:pt modelId="{AD53B24F-C9C9-4667-B327-39BC52A32D93}" type="sibTrans" cxnId="{F29BC197-16EB-4647-A46C-F45E2791E713}">
      <dgm:prSet/>
      <dgm:spPr/>
      <dgm:t>
        <a:bodyPr/>
        <a:lstStyle/>
        <a:p>
          <a:endParaRPr lang="en-US"/>
        </a:p>
      </dgm:t>
    </dgm:pt>
    <dgm:pt modelId="{6A820508-42F1-4E55-9F00-708CE31B5DFC}">
      <dgm:prSet phldrT="[Text]"/>
      <dgm:spPr/>
      <dgm:t>
        <a:bodyPr/>
        <a:lstStyle/>
        <a:p>
          <a:r>
            <a:rPr lang="en-US"/>
            <a:t>Jason</a:t>
          </a:r>
        </a:p>
      </dgm:t>
    </dgm:pt>
    <dgm:pt modelId="{19447BAD-545F-4917-9E55-E27C7135FC8D}" type="parTrans" cxnId="{D266B0AF-39B0-4BD0-A77F-0D2B0C29CCD0}">
      <dgm:prSet/>
      <dgm:spPr/>
      <dgm:t>
        <a:bodyPr/>
        <a:lstStyle/>
        <a:p>
          <a:endParaRPr lang="en-US"/>
        </a:p>
      </dgm:t>
    </dgm:pt>
    <dgm:pt modelId="{E2CC67D0-8645-4478-BB7C-5BDA4C94AC4A}" type="sibTrans" cxnId="{D266B0AF-39B0-4BD0-A77F-0D2B0C29CCD0}">
      <dgm:prSet/>
      <dgm:spPr/>
      <dgm:t>
        <a:bodyPr/>
        <a:lstStyle/>
        <a:p>
          <a:endParaRPr lang="en-US"/>
        </a:p>
      </dgm:t>
    </dgm:pt>
    <dgm:pt modelId="{6DD94B58-2BDF-4E51-8CDD-CD4617A2A406}">
      <dgm:prSet phldrT="[Text]"/>
      <dgm:spPr/>
      <dgm:t>
        <a:bodyPr/>
        <a:lstStyle/>
        <a:p>
          <a:r>
            <a:rPr lang="en-US"/>
            <a:t>Katie-Jane</a:t>
          </a:r>
        </a:p>
      </dgm:t>
    </dgm:pt>
    <dgm:pt modelId="{62AA99A9-F83A-48CA-89DF-0E8B4640A6F1}" type="parTrans" cxnId="{4876535E-C2FF-47CF-AC1F-C1785E48C977}">
      <dgm:prSet/>
      <dgm:spPr/>
      <dgm:t>
        <a:bodyPr/>
        <a:lstStyle/>
        <a:p>
          <a:endParaRPr lang="en-US"/>
        </a:p>
      </dgm:t>
    </dgm:pt>
    <dgm:pt modelId="{04F2F9B1-CF79-43A1-B1E3-1EB1C68B5391}" type="sibTrans" cxnId="{4876535E-C2FF-47CF-AC1F-C1785E48C977}">
      <dgm:prSet/>
      <dgm:spPr/>
      <dgm:t>
        <a:bodyPr/>
        <a:lstStyle/>
        <a:p>
          <a:endParaRPr lang="en-US"/>
        </a:p>
      </dgm:t>
    </dgm:pt>
    <dgm:pt modelId="{2C92C24A-007E-4DCD-8487-ED643DC65CB2}">
      <dgm:prSet phldrT="[Text]"/>
      <dgm:spPr/>
      <dgm:t>
        <a:bodyPr/>
        <a:lstStyle/>
        <a:p>
          <a:r>
            <a:rPr lang="en-US"/>
            <a:t>Avni</a:t>
          </a:r>
        </a:p>
      </dgm:t>
    </dgm:pt>
    <dgm:pt modelId="{19A26FEC-75B5-424E-84B4-BBF3C79A026F}" type="parTrans" cxnId="{6321534F-CB69-42B1-A359-D31E01E5BB7C}">
      <dgm:prSet/>
      <dgm:spPr/>
      <dgm:t>
        <a:bodyPr/>
        <a:lstStyle/>
        <a:p>
          <a:endParaRPr lang="en-US"/>
        </a:p>
      </dgm:t>
    </dgm:pt>
    <dgm:pt modelId="{4040D4DF-7E1F-4932-AFF7-468C2380B470}" type="sibTrans" cxnId="{6321534F-CB69-42B1-A359-D31E01E5BB7C}">
      <dgm:prSet/>
      <dgm:spPr/>
      <dgm:t>
        <a:bodyPr/>
        <a:lstStyle/>
        <a:p>
          <a:endParaRPr lang="en-US"/>
        </a:p>
      </dgm:t>
    </dgm:pt>
    <dgm:pt modelId="{DBFE08DA-38F6-4D0B-A44C-0522090F126E}">
      <dgm:prSet phldrT="[Text]"/>
      <dgm:spPr/>
      <dgm:t>
        <a:bodyPr/>
        <a:lstStyle/>
        <a:p>
          <a:r>
            <a:rPr lang="en-US"/>
            <a:t>Mark</a:t>
          </a:r>
        </a:p>
      </dgm:t>
    </dgm:pt>
    <dgm:pt modelId="{B1648035-2DE9-4A8C-B52D-5C51B39EBB55}" type="parTrans" cxnId="{B1DD1A3D-3EA3-433C-993B-F9D10F2AC611}">
      <dgm:prSet/>
      <dgm:spPr/>
      <dgm:t>
        <a:bodyPr/>
        <a:lstStyle/>
        <a:p>
          <a:endParaRPr lang="en-US"/>
        </a:p>
      </dgm:t>
    </dgm:pt>
    <dgm:pt modelId="{CD26A505-C45B-4797-A723-EC922D9EAEA5}" type="sibTrans" cxnId="{B1DD1A3D-3EA3-433C-993B-F9D10F2AC611}">
      <dgm:prSet/>
      <dgm:spPr/>
      <dgm:t>
        <a:bodyPr/>
        <a:lstStyle/>
        <a:p>
          <a:endParaRPr lang="en-US"/>
        </a:p>
      </dgm:t>
    </dgm:pt>
    <dgm:pt modelId="{53173BCD-F379-44E2-868A-369E6B028BDE}" type="pres">
      <dgm:prSet presAssocID="{2397FE1C-06D5-4060-B2E3-80915731888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C4E706-958D-4E0E-B4C3-B75FFAA85A0E}" type="pres">
      <dgm:prSet presAssocID="{64A22A47-1A3C-4051-9A82-D6C41DA97DDE}" presName="hierRoot1" presStyleCnt="0">
        <dgm:presLayoutVars>
          <dgm:hierBranch val="init"/>
        </dgm:presLayoutVars>
      </dgm:prSet>
      <dgm:spPr/>
    </dgm:pt>
    <dgm:pt modelId="{453EDF7F-B0E2-4CB3-81B6-A3EF7B196B67}" type="pres">
      <dgm:prSet presAssocID="{64A22A47-1A3C-4051-9A82-D6C41DA97DDE}" presName="rootComposite1" presStyleCnt="0"/>
      <dgm:spPr/>
    </dgm:pt>
    <dgm:pt modelId="{1DB551CF-D68E-411D-8C3B-1C7BE99BA5EC}" type="pres">
      <dgm:prSet presAssocID="{64A22A47-1A3C-4051-9A82-D6C41DA97DDE}" presName="rootText1" presStyleLbl="node0" presStyleIdx="0" presStyleCnt="1">
        <dgm:presLayoutVars>
          <dgm:chPref val="3"/>
        </dgm:presLayoutVars>
      </dgm:prSet>
      <dgm:spPr/>
    </dgm:pt>
    <dgm:pt modelId="{C71C29A1-914D-4123-BB7B-1A626B7DC705}" type="pres">
      <dgm:prSet presAssocID="{64A22A47-1A3C-4051-9A82-D6C41DA97DDE}" presName="rootConnector1" presStyleLbl="node1" presStyleIdx="0" presStyleCnt="0"/>
      <dgm:spPr/>
    </dgm:pt>
    <dgm:pt modelId="{033D3FBC-44CF-42D0-9ECD-DB3C92032ECD}" type="pres">
      <dgm:prSet presAssocID="{64A22A47-1A3C-4051-9A82-D6C41DA97DDE}" presName="hierChild2" presStyleCnt="0"/>
      <dgm:spPr/>
    </dgm:pt>
    <dgm:pt modelId="{81FD22B4-CFAF-4212-AE98-BC35680F6CC2}" type="pres">
      <dgm:prSet presAssocID="{00DB6AE7-5AF1-433F-BC5D-9735CE360BEB}" presName="Name37" presStyleLbl="parChTrans1D2" presStyleIdx="0" presStyleCnt="4"/>
      <dgm:spPr/>
    </dgm:pt>
    <dgm:pt modelId="{F525F017-B8DD-440C-8B14-94D612A621F9}" type="pres">
      <dgm:prSet presAssocID="{0AEEFDC6-9103-4D16-A849-9FD422B6C8C3}" presName="hierRoot2" presStyleCnt="0">
        <dgm:presLayoutVars>
          <dgm:hierBranch val="init"/>
        </dgm:presLayoutVars>
      </dgm:prSet>
      <dgm:spPr/>
    </dgm:pt>
    <dgm:pt modelId="{C2980A9C-15C0-4D37-8BDA-DFD28FACA861}" type="pres">
      <dgm:prSet presAssocID="{0AEEFDC6-9103-4D16-A849-9FD422B6C8C3}" presName="rootComposite" presStyleCnt="0"/>
      <dgm:spPr/>
    </dgm:pt>
    <dgm:pt modelId="{F12C2241-ECFE-462C-ACF0-8B22E43B1165}" type="pres">
      <dgm:prSet presAssocID="{0AEEFDC6-9103-4D16-A849-9FD422B6C8C3}" presName="rootText" presStyleLbl="node2" presStyleIdx="0" presStyleCnt="4">
        <dgm:presLayoutVars>
          <dgm:chPref val="3"/>
        </dgm:presLayoutVars>
      </dgm:prSet>
      <dgm:spPr/>
    </dgm:pt>
    <dgm:pt modelId="{3F5EF31C-74FC-4850-BCFE-FD510D928E5D}" type="pres">
      <dgm:prSet presAssocID="{0AEEFDC6-9103-4D16-A849-9FD422B6C8C3}" presName="rootConnector" presStyleLbl="node2" presStyleIdx="0" presStyleCnt="4"/>
      <dgm:spPr/>
    </dgm:pt>
    <dgm:pt modelId="{17B57673-1483-4EB8-BA0D-DB4726B2C7F8}" type="pres">
      <dgm:prSet presAssocID="{0AEEFDC6-9103-4D16-A849-9FD422B6C8C3}" presName="hierChild4" presStyleCnt="0"/>
      <dgm:spPr/>
    </dgm:pt>
    <dgm:pt modelId="{FA46DFB5-F609-4FAB-9883-BD548C36E2AA}" type="pres">
      <dgm:prSet presAssocID="{19447BAD-545F-4917-9E55-E27C7135FC8D}" presName="Name37" presStyleLbl="parChTrans1D3" presStyleIdx="0" presStyleCnt="4"/>
      <dgm:spPr/>
    </dgm:pt>
    <dgm:pt modelId="{0BDF5B6C-AA0A-4922-B987-D2E613BA9D40}" type="pres">
      <dgm:prSet presAssocID="{6A820508-42F1-4E55-9F00-708CE31B5DFC}" presName="hierRoot2" presStyleCnt="0">
        <dgm:presLayoutVars>
          <dgm:hierBranch val="init"/>
        </dgm:presLayoutVars>
      </dgm:prSet>
      <dgm:spPr/>
    </dgm:pt>
    <dgm:pt modelId="{329F97DA-C3D8-4400-8F86-233B5CF02343}" type="pres">
      <dgm:prSet presAssocID="{6A820508-42F1-4E55-9F00-708CE31B5DFC}" presName="rootComposite" presStyleCnt="0"/>
      <dgm:spPr/>
    </dgm:pt>
    <dgm:pt modelId="{28877861-EC47-4988-ADB3-C101373BF774}" type="pres">
      <dgm:prSet presAssocID="{6A820508-42F1-4E55-9F00-708CE31B5DFC}" presName="rootText" presStyleLbl="node3" presStyleIdx="0" presStyleCnt="4">
        <dgm:presLayoutVars>
          <dgm:chPref val="3"/>
        </dgm:presLayoutVars>
      </dgm:prSet>
      <dgm:spPr/>
    </dgm:pt>
    <dgm:pt modelId="{B9AB2A2C-968A-44F9-9DF2-171D81AA2ACE}" type="pres">
      <dgm:prSet presAssocID="{6A820508-42F1-4E55-9F00-708CE31B5DFC}" presName="rootConnector" presStyleLbl="node3" presStyleIdx="0" presStyleCnt="4"/>
      <dgm:spPr/>
    </dgm:pt>
    <dgm:pt modelId="{9B54F8F2-9E19-4A4F-A5D2-4D1A263EA891}" type="pres">
      <dgm:prSet presAssocID="{6A820508-42F1-4E55-9F00-708CE31B5DFC}" presName="hierChild4" presStyleCnt="0"/>
      <dgm:spPr/>
    </dgm:pt>
    <dgm:pt modelId="{40B4D8D5-0922-4679-ACD3-1E55190942D6}" type="pres">
      <dgm:prSet presAssocID="{6A820508-42F1-4E55-9F00-708CE31B5DFC}" presName="hierChild5" presStyleCnt="0"/>
      <dgm:spPr/>
    </dgm:pt>
    <dgm:pt modelId="{F2F24F0B-C2EA-445D-99A4-861785F0A8B9}" type="pres">
      <dgm:prSet presAssocID="{0AEEFDC6-9103-4D16-A849-9FD422B6C8C3}" presName="hierChild5" presStyleCnt="0"/>
      <dgm:spPr/>
    </dgm:pt>
    <dgm:pt modelId="{B0BCA4A5-93D9-4CAC-B717-775D5BC665B6}" type="pres">
      <dgm:prSet presAssocID="{F8D1C593-B9BB-4C98-99CB-EE22EDD0697C}" presName="Name37" presStyleLbl="parChTrans1D2" presStyleIdx="1" presStyleCnt="4"/>
      <dgm:spPr/>
    </dgm:pt>
    <dgm:pt modelId="{4ED39C5A-0A1F-489E-B89A-AB2E747ADB13}" type="pres">
      <dgm:prSet presAssocID="{E8FE08E0-B6BD-44A4-A4C7-E0C22CB5C170}" presName="hierRoot2" presStyleCnt="0">
        <dgm:presLayoutVars>
          <dgm:hierBranch val="init"/>
        </dgm:presLayoutVars>
      </dgm:prSet>
      <dgm:spPr/>
    </dgm:pt>
    <dgm:pt modelId="{7629A232-195B-45BA-BA60-2D14482A2218}" type="pres">
      <dgm:prSet presAssocID="{E8FE08E0-B6BD-44A4-A4C7-E0C22CB5C170}" presName="rootComposite" presStyleCnt="0"/>
      <dgm:spPr/>
    </dgm:pt>
    <dgm:pt modelId="{9E850AC1-B153-4476-8E6A-3D413AEA8C85}" type="pres">
      <dgm:prSet presAssocID="{E8FE08E0-B6BD-44A4-A4C7-E0C22CB5C170}" presName="rootText" presStyleLbl="node2" presStyleIdx="1" presStyleCnt="4">
        <dgm:presLayoutVars>
          <dgm:chPref val="3"/>
        </dgm:presLayoutVars>
      </dgm:prSet>
      <dgm:spPr/>
    </dgm:pt>
    <dgm:pt modelId="{7D29A0F6-BB24-4FE7-AFFE-E70FAF38C9DD}" type="pres">
      <dgm:prSet presAssocID="{E8FE08E0-B6BD-44A4-A4C7-E0C22CB5C170}" presName="rootConnector" presStyleLbl="node2" presStyleIdx="1" presStyleCnt="4"/>
      <dgm:spPr/>
    </dgm:pt>
    <dgm:pt modelId="{16B636A8-28DA-40A4-8CF9-ADCCDBD45906}" type="pres">
      <dgm:prSet presAssocID="{E8FE08E0-B6BD-44A4-A4C7-E0C22CB5C170}" presName="hierChild4" presStyleCnt="0"/>
      <dgm:spPr/>
    </dgm:pt>
    <dgm:pt modelId="{C39FAD7A-3F79-4516-A926-89F336F739D3}" type="pres">
      <dgm:prSet presAssocID="{62AA99A9-F83A-48CA-89DF-0E8B4640A6F1}" presName="Name37" presStyleLbl="parChTrans1D3" presStyleIdx="1" presStyleCnt="4"/>
      <dgm:spPr/>
    </dgm:pt>
    <dgm:pt modelId="{2C41E1DA-CC69-4E9C-B543-C3B245377106}" type="pres">
      <dgm:prSet presAssocID="{6DD94B58-2BDF-4E51-8CDD-CD4617A2A406}" presName="hierRoot2" presStyleCnt="0">
        <dgm:presLayoutVars>
          <dgm:hierBranch val="init"/>
        </dgm:presLayoutVars>
      </dgm:prSet>
      <dgm:spPr/>
    </dgm:pt>
    <dgm:pt modelId="{AD80AE26-182F-425C-A053-800A22EB9ACE}" type="pres">
      <dgm:prSet presAssocID="{6DD94B58-2BDF-4E51-8CDD-CD4617A2A406}" presName="rootComposite" presStyleCnt="0"/>
      <dgm:spPr/>
    </dgm:pt>
    <dgm:pt modelId="{39604E12-79F7-45B4-812D-7D3EFD8DBCB2}" type="pres">
      <dgm:prSet presAssocID="{6DD94B58-2BDF-4E51-8CDD-CD4617A2A406}" presName="rootText" presStyleLbl="node3" presStyleIdx="1" presStyleCnt="4">
        <dgm:presLayoutVars>
          <dgm:chPref val="3"/>
        </dgm:presLayoutVars>
      </dgm:prSet>
      <dgm:spPr/>
    </dgm:pt>
    <dgm:pt modelId="{2EA30969-114A-48E4-9FDE-2F1815C06A89}" type="pres">
      <dgm:prSet presAssocID="{6DD94B58-2BDF-4E51-8CDD-CD4617A2A406}" presName="rootConnector" presStyleLbl="node3" presStyleIdx="1" presStyleCnt="4"/>
      <dgm:spPr/>
    </dgm:pt>
    <dgm:pt modelId="{DC2DA91E-E633-43F3-9112-8EEEADE7C09A}" type="pres">
      <dgm:prSet presAssocID="{6DD94B58-2BDF-4E51-8CDD-CD4617A2A406}" presName="hierChild4" presStyleCnt="0"/>
      <dgm:spPr/>
    </dgm:pt>
    <dgm:pt modelId="{90350688-7ACF-4D4D-874B-887FAB39B632}" type="pres">
      <dgm:prSet presAssocID="{6DD94B58-2BDF-4E51-8CDD-CD4617A2A406}" presName="hierChild5" presStyleCnt="0"/>
      <dgm:spPr/>
    </dgm:pt>
    <dgm:pt modelId="{86FCD5C6-25EC-46A7-8057-6197395EA6BB}" type="pres">
      <dgm:prSet presAssocID="{E8FE08E0-B6BD-44A4-A4C7-E0C22CB5C170}" presName="hierChild5" presStyleCnt="0"/>
      <dgm:spPr/>
    </dgm:pt>
    <dgm:pt modelId="{73D2F8BD-4DD2-4AE8-A4C5-1AC9BEECCE44}" type="pres">
      <dgm:prSet presAssocID="{86AB5300-5406-439A-B9EA-020D7CFCDC32}" presName="Name37" presStyleLbl="parChTrans1D2" presStyleIdx="2" presStyleCnt="4"/>
      <dgm:spPr/>
    </dgm:pt>
    <dgm:pt modelId="{1540D523-1675-479C-887F-A3184E766175}" type="pres">
      <dgm:prSet presAssocID="{10E200AA-40C6-462B-B385-27C163F55E32}" presName="hierRoot2" presStyleCnt="0">
        <dgm:presLayoutVars>
          <dgm:hierBranch val="init"/>
        </dgm:presLayoutVars>
      </dgm:prSet>
      <dgm:spPr/>
    </dgm:pt>
    <dgm:pt modelId="{9FBB6318-75AC-4984-ACD2-6323BAA7BE5E}" type="pres">
      <dgm:prSet presAssocID="{10E200AA-40C6-462B-B385-27C163F55E32}" presName="rootComposite" presStyleCnt="0"/>
      <dgm:spPr/>
    </dgm:pt>
    <dgm:pt modelId="{CAAB67A7-EA6A-431D-9021-60887DD97DF1}" type="pres">
      <dgm:prSet presAssocID="{10E200AA-40C6-462B-B385-27C163F55E32}" presName="rootText" presStyleLbl="node2" presStyleIdx="2" presStyleCnt="4">
        <dgm:presLayoutVars>
          <dgm:chPref val="3"/>
        </dgm:presLayoutVars>
      </dgm:prSet>
      <dgm:spPr/>
    </dgm:pt>
    <dgm:pt modelId="{C262F4C9-8F98-44D3-B14E-602B799FA2DB}" type="pres">
      <dgm:prSet presAssocID="{10E200AA-40C6-462B-B385-27C163F55E32}" presName="rootConnector" presStyleLbl="node2" presStyleIdx="2" presStyleCnt="4"/>
      <dgm:spPr/>
    </dgm:pt>
    <dgm:pt modelId="{3A1F1178-7549-476F-A6F0-42AF689113FE}" type="pres">
      <dgm:prSet presAssocID="{10E200AA-40C6-462B-B385-27C163F55E32}" presName="hierChild4" presStyleCnt="0"/>
      <dgm:spPr/>
    </dgm:pt>
    <dgm:pt modelId="{39D7DB43-794A-4F46-A8FC-D8747B30479B}" type="pres">
      <dgm:prSet presAssocID="{19A26FEC-75B5-424E-84B4-BBF3C79A026F}" presName="Name37" presStyleLbl="parChTrans1D3" presStyleIdx="2" presStyleCnt="4"/>
      <dgm:spPr/>
    </dgm:pt>
    <dgm:pt modelId="{5364A5FB-59EF-4BE2-AE06-8337B06A7ADC}" type="pres">
      <dgm:prSet presAssocID="{2C92C24A-007E-4DCD-8487-ED643DC65CB2}" presName="hierRoot2" presStyleCnt="0">
        <dgm:presLayoutVars>
          <dgm:hierBranch val="init"/>
        </dgm:presLayoutVars>
      </dgm:prSet>
      <dgm:spPr/>
    </dgm:pt>
    <dgm:pt modelId="{586E4FF6-BF1D-4765-AB02-96ECD0A60AD6}" type="pres">
      <dgm:prSet presAssocID="{2C92C24A-007E-4DCD-8487-ED643DC65CB2}" presName="rootComposite" presStyleCnt="0"/>
      <dgm:spPr/>
    </dgm:pt>
    <dgm:pt modelId="{2FA86611-A64D-4E33-810D-60B7F2902CCB}" type="pres">
      <dgm:prSet presAssocID="{2C92C24A-007E-4DCD-8487-ED643DC65CB2}" presName="rootText" presStyleLbl="node3" presStyleIdx="2" presStyleCnt="4">
        <dgm:presLayoutVars>
          <dgm:chPref val="3"/>
        </dgm:presLayoutVars>
      </dgm:prSet>
      <dgm:spPr/>
    </dgm:pt>
    <dgm:pt modelId="{D0EBBC43-5458-40FD-BB78-CF6D0863F258}" type="pres">
      <dgm:prSet presAssocID="{2C92C24A-007E-4DCD-8487-ED643DC65CB2}" presName="rootConnector" presStyleLbl="node3" presStyleIdx="2" presStyleCnt="4"/>
      <dgm:spPr/>
    </dgm:pt>
    <dgm:pt modelId="{3ABD485D-EE01-4984-B741-21DDB605DBE7}" type="pres">
      <dgm:prSet presAssocID="{2C92C24A-007E-4DCD-8487-ED643DC65CB2}" presName="hierChild4" presStyleCnt="0"/>
      <dgm:spPr/>
    </dgm:pt>
    <dgm:pt modelId="{CDFB6B0B-0523-4ADD-AFF0-407A5F83E5C6}" type="pres">
      <dgm:prSet presAssocID="{2C92C24A-007E-4DCD-8487-ED643DC65CB2}" presName="hierChild5" presStyleCnt="0"/>
      <dgm:spPr/>
    </dgm:pt>
    <dgm:pt modelId="{8B3DB166-4669-45B5-AC87-9B8E06EC245F}" type="pres">
      <dgm:prSet presAssocID="{10E200AA-40C6-462B-B385-27C163F55E32}" presName="hierChild5" presStyleCnt="0"/>
      <dgm:spPr/>
    </dgm:pt>
    <dgm:pt modelId="{AE9985C6-59C0-4123-B110-9FC97536902F}" type="pres">
      <dgm:prSet presAssocID="{A4FE634B-C2A6-4611-A7CD-1B79F029DDF0}" presName="Name37" presStyleLbl="parChTrans1D2" presStyleIdx="3" presStyleCnt="4"/>
      <dgm:spPr/>
    </dgm:pt>
    <dgm:pt modelId="{51BDD046-3A02-4F40-B99B-4A16DA629994}" type="pres">
      <dgm:prSet presAssocID="{C45D3B21-F5A8-47A3-8895-C9E787AEE455}" presName="hierRoot2" presStyleCnt="0">
        <dgm:presLayoutVars>
          <dgm:hierBranch val="init"/>
        </dgm:presLayoutVars>
      </dgm:prSet>
      <dgm:spPr/>
    </dgm:pt>
    <dgm:pt modelId="{8EFBA842-6B2F-4368-AB2B-6932F3602783}" type="pres">
      <dgm:prSet presAssocID="{C45D3B21-F5A8-47A3-8895-C9E787AEE455}" presName="rootComposite" presStyleCnt="0"/>
      <dgm:spPr/>
    </dgm:pt>
    <dgm:pt modelId="{6509C7A2-9B5F-4FA3-9719-5B46ADF8E60F}" type="pres">
      <dgm:prSet presAssocID="{C45D3B21-F5A8-47A3-8895-C9E787AEE455}" presName="rootText" presStyleLbl="node2" presStyleIdx="3" presStyleCnt="4">
        <dgm:presLayoutVars>
          <dgm:chPref val="3"/>
        </dgm:presLayoutVars>
      </dgm:prSet>
      <dgm:spPr/>
    </dgm:pt>
    <dgm:pt modelId="{F87D52DC-0C3B-4B81-B1EE-E6F6D82F08B1}" type="pres">
      <dgm:prSet presAssocID="{C45D3B21-F5A8-47A3-8895-C9E787AEE455}" presName="rootConnector" presStyleLbl="node2" presStyleIdx="3" presStyleCnt="4"/>
      <dgm:spPr/>
    </dgm:pt>
    <dgm:pt modelId="{DE4754DB-C258-4B54-A9A3-DCB0C0A8B40C}" type="pres">
      <dgm:prSet presAssocID="{C45D3B21-F5A8-47A3-8895-C9E787AEE455}" presName="hierChild4" presStyleCnt="0"/>
      <dgm:spPr/>
    </dgm:pt>
    <dgm:pt modelId="{A92812D0-B3AD-4088-A984-D1C0A65F545C}" type="pres">
      <dgm:prSet presAssocID="{B1648035-2DE9-4A8C-B52D-5C51B39EBB55}" presName="Name37" presStyleLbl="parChTrans1D3" presStyleIdx="3" presStyleCnt="4"/>
      <dgm:spPr/>
    </dgm:pt>
    <dgm:pt modelId="{1EF5FE66-88F8-4DC9-B0D5-EFD6695D1B73}" type="pres">
      <dgm:prSet presAssocID="{DBFE08DA-38F6-4D0B-A44C-0522090F126E}" presName="hierRoot2" presStyleCnt="0">
        <dgm:presLayoutVars>
          <dgm:hierBranch val="init"/>
        </dgm:presLayoutVars>
      </dgm:prSet>
      <dgm:spPr/>
    </dgm:pt>
    <dgm:pt modelId="{ECDF0AFE-996D-4748-9DB1-48193BD7F1D5}" type="pres">
      <dgm:prSet presAssocID="{DBFE08DA-38F6-4D0B-A44C-0522090F126E}" presName="rootComposite" presStyleCnt="0"/>
      <dgm:spPr/>
    </dgm:pt>
    <dgm:pt modelId="{12447182-090C-44EE-B22B-DC4506B1F136}" type="pres">
      <dgm:prSet presAssocID="{DBFE08DA-38F6-4D0B-A44C-0522090F126E}" presName="rootText" presStyleLbl="node3" presStyleIdx="3" presStyleCnt="4">
        <dgm:presLayoutVars>
          <dgm:chPref val="3"/>
        </dgm:presLayoutVars>
      </dgm:prSet>
      <dgm:spPr/>
    </dgm:pt>
    <dgm:pt modelId="{9A4C9823-70CE-452C-9713-18B8B0EA649A}" type="pres">
      <dgm:prSet presAssocID="{DBFE08DA-38F6-4D0B-A44C-0522090F126E}" presName="rootConnector" presStyleLbl="node3" presStyleIdx="3" presStyleCnt="4"/>
      <dgm:spPr/>
    </dgm:pt>
    <dgm:pt modelId="{E6DA8871-EB5F-4EA1-83CA-ECA1A0B2A82C}" type="pres">
      <dgm:prSet presAssocID="{DBFE08DA-38F6-4D0B-A44C-0522090F126E}" presName="hierChild4" presStyleCnt="0"/>
      <dgm:spPr/>
    </dgm:pt>
    <dgm:pt modelId="{C60AC014-6916-4981-8C4C-B2C87690BFE8}" type="pres">
      <dgm:prSet presAssocID="{DBFE08DA-38F6-4D0B-A44C-0522090F126E}" presName="hierChild5" presStyleCnt="0"/>
      <dgm:spPr/>
    </dgm:pt>
    <dgm:pt modelId="{310850D4-8D93-4175-8E70-7528B33F4DA7}" type="pres">
      <dgm:prSet presAssocID="{C45D3B21-F5A8-47A3-8895-C9E787AEE455}" presName="hierChild5" presStyleCnt="0"/>
      <dgm:spPr/>
    </dgm:pt>
    <dgm:pt modelId="{F2326C98-5A76-4466-B36B-6E079030C386}" type="pres">
      <dgm:prSet presAssocID="{64A22A47-1A3C-4051-9A82-D6C41DA97DDE}" presName="hierChild3" presStyleCnt="0"/>
      <dgm:spPr/>
    </dgm:pt>
  </dgm:ptLst>
  <dgm:cxnLst>
    <dgm:cxn modelId="{FE7B7C02-9DD5-4935-A5BF-182AF322F914}" type="presOf" srcId="{0AEEFDC6-9103-4D16-A849-9FD422B6C8C3}" destId="{F12C2241-ECFE-462C-ACF0-8B22E43B1165}" srcOrd="0" destOrd="0" presId="urn:microsoft.com/office/officeart/2005/8/layout/orgChart1"/>
    <dgm:cxn modelId="{4DCBE10E-7C81-48A0-A8D2-F22EB2D31C65}" type="presOf" srcId="{64A22A47-1A3C-4051-9A82-D6C41DA97DDE}" destId="{C71C29A1-914D-4123-BB7B-1A626B7DC705}" srcOrd="1" destOrd="0" presId="urn:microsoft.com/office/officeart/2005/8/layout/orgChart1"/>
    <dgm:cxn modelId="{82FAAA10-AFAE-4508-ABB3-DD75FE615AC6}" type="presOf" srcId="{00DB6AE7-5AF1-433F-BC5D-9735CE360BEB}" destId="{81FD22B4-CFAF-4212-AE98-BC35680F6CC2}" srcOrd="0" destOrd="0" presId="urn:microsoft.com/office/officeart/2005/8/layout/orgChart1"/>
    <dgm:cxn modelId="{C6E89E1E-F230-40EE-92F7-856D93D168CC}" type="presOf" srcId="{E8FE08E0-B6BD-44A4-A4C7-E0C22CB5C170}" destId="{9E850AC1-B153-4476-8E6A-3D413AEA8C85}" srcOrd="0" destOrd="0" presId="urn:microsoft.com/office/officeart/2005/8/layout/orgChart1"/>
    <dgm:cxn modelId="{39D47325-95D8-40B1-9D6B-E35CD90D97C8}" type="presOf" srcId="{A4FE634B-C2A6-4611-A7CD-1B79F029DDF0}" destId="{AE9985C6-59C0-4123-B110-9FC97536902F}" srcOrd="0" destOrd="0" presId="urn:microsoft.com/office/officeart/2005/8/layout/orgChart1"/>
    <dgm:cxn modelId="{6316EC27-07C1-46E4-B290-DCDC1A7F2877}" type="presOf" srcId="{19447BAD-545F-4917-9E55-E27C7135FC8D}" destId="{FA46DFB5-F609-4FAB-9883-BD548C36E2AA}" srcOrd="0" destOrd="0" presId="urn:microsoft.com/office/officeart/2005/8/layout/orgChart1"/>
    <dgm:cxn modelId="{A340FC29-0F08-4780-8B90-343BD829695D}" type="presOf" srcId="{F8D1C593-B9BB-4C98-99CB-EE22EDD0697C}" destId="{B0BCA4A5-93D9-4CAC-B717-775D5BC665B6}" srcOrd="0" destOrd="0" presId="urn:microsoft.com/office/officeart/2005/8/layout/orgChart1"/>
    <dgm:cxn modelId="{5925CA3C-8D08-42EA-9D71-F78312B3D86E}" type="presOf" srcId="{2397FE1C-06D5-4060-B2E3-809157318885}" destId="{53173BCD-F379-44E2-868A-369E6B028BDE}" srcOrd="0" destOrd="0" presId="urn:microsoft.com/office/officeart/2005/8/layout/orgChart1"/>
    <dgm:cxn modelId="{B1DD1A3D-3EA3-433C-993B-F9D10F2AC611}" srcId="{C45D3B21-F5A8-47A3-8895-C9E787AEE455}" destId="{DBFE08DA-38F6-4D0B-A44C-0522090F126E}" srcOrd="0" destOrd="0" parTransId="{B1648035-2DE9-4A8C-B52D-5C51B39EBB55}" sibTransId="{CD26A505-C45B-4797-A723-EC922D9EAEA5}"/>
    <dgm:cxn modelId="{4876535E-C2FF-47CF-AC1F-C1785E48C977}" srcId="{E8FE08E0-B6BD-44A4-A4C7-E0C22CB5C170}" destId="{6DD94B58-2BDF-4E51-8CDD-CD4617A2A406}" srcOrd="0" destOrd="0" parTransId="{62AA99A9-F83A-48CA-89DF-0E8B4640A6F1}" sibTransId="{04F2F9B1-CF79-43A1-B1E3-1EB1C68B5391}"/>
    <dgm:cxn modelId="{19CF2442-548D-4430-89DD-AD9233B2FA36}" type="presOf" srcId="{6DD94B58-2BDF-4E51-8CDD-CD4617A2A406}" destId="{39604E12-79F7-45B4-812D-7D3EFD8DBCB2}" srcOrd="0" destOrd="0" presId="urn:microsoft.com/office/officeart/2005/8/layout/orgChart1"/>
    <dgm:cxn modelId="{45217843-0F55-4249-8C9A-E1BB56CE9EDE}" type="presOf" srcId="{10E200AA-40C6-462B-B385-27C163F55E32}" destId="{CAAB67A7-EA6A-431D-9021-60887DD97DF1}" srcOrd="0" destOrd="0" presId="urn:microsoft.com/office/officeart/2005/8/layout/orgChart1"/>
    <dgm:cxn modelId="{ADB72149-C29B-4451-8AC0-3B7C849C6057}" type="presOf" srcId="{10E200AA-40C6-462B-B385-27C163F55E32}" destId="{C262F4C9-8F98-44D3-B14E-602B799FA2DB}" srcOrd="1" destOrd="0" presId="urn:microsoft.com/office/officeart/2005/8/layout/orgChart1"/>
    <dgm:cxn modelId="{2A35AE4C-DAA5-45D7-A01A-56D20513FDE3}" srcId="{64A22A47-1A3C-4051-9A82-D6C41DA97DDE}" destId="{10E200AA-40C6-462B-B385-27C163F55E32}" srcOrd="2" destOrd="0" parTransId="{86AB5300-5406-439A-B9EA-020D7CFCDC32}" sibTransId="{D07C9930-28A2-46E5-97C0-6EAB836C3F04}"/>
    <dgm:cxn modelId="{C426DA4C-03C8-4A6C-8D0B-E63FD72AE84A}" type="presOf" srcId="{B1648035-2DE9-4A8C-B52D-5C51B39EBB55}" destId="{A92812D0-B3AD-4088-A984-D1C0A65F545C}" srcOrd="0" destOrd="0" presId="urn:microsoft.com/office/officeart/2005/8/layout/orgChart1"/>
    <dgm:cxn modelId="{D26E4E4D-1EF9-4F36-AC92-A50EB5F363E5}" type="presOf" srcId="{2C92C24A-007E-4DCD-8487-ED643DC65CB2}" destId="{2FA86611-A64D-4E33-810D-60B7F2902CCB}" srcOrd="0" destOrd="0" presId="urn:microsoft.com/office/officeart/2005/8/layout/orgChart1"/>
    <dgm:cxn modelId="{6321534F-CB69-42B1-A359-D31E01E5BB7C}" srcId="{10E200AA-40C6-462B-B385-27C163F55E32}" destId="{2C92C24A-007E-4DCD-8487-ED643DC65CB2}" srcOrd="0" destOrd="0" parTransId="{19A26FEC-75B5-424E-84B4-BBF3C79A026F}" sibTransId="{4040D4DF-7E1F-4932-AFF7-468C2380B470}"/>
    <dgm:cxn modelId="{08B4D274-53A3-4F05-8903-A462304F7BAE}" type="presOf" srcId="{6DD94B58-2BDF-4E51-8CDD-CD4617A2A406}" destId="{2EA30969-114A-48E4-9FDE-2F1815C06A89}" srcOrd="1" destOrd="0" presId="urn:microsoft.com/office/officeart/2005/8/layout/orgChart1"/>
    <dgm:cxn modelId="{B7928C78-4456-4CEB-B3F6-A0DA0255DEC4}" type="presOf" srcId="{86AB5300-5406-439A-B9EA-020D7CFCDC32}" destId="{73D2F8BD-4DD2-4AE8-A4C5-1AC9BEECCE44}" srcOrd="0" destOrd="0" presId="urn:microsoft.com/office/officeart/2005/8/layout/orgChart1"/>
    <dgm:cxn modelId="{0245BE58-CE15-434E-A94F-1818BEA376D2}" type="presOf" srcId="{DBFE08DA-38F6-4D0B-A44C-0522090F126E}" destId="{12447182-090C-44EE-B22B-DC4506B1F136}" srcOrd="0" destOrd="0" presId="urn:microsoft.com/office/officeart/2005/8/layout/orgChart1"/>
    <dgm:cxn modelId="{44EEAF5A-54F0-4499-8823-D6E30BC8EE72}" type="presOf" srcId="{C45D3B21-F5A8-47A3-8895-C9E787AEE455}" destId="{F87D52DC-0C3B-4B81-B1EE-E6F6D82F08B1}" srcOrd="1" destOrd="0" presId="urn:microsoft.com/office/officeart/2005/8/layout/orgChart1"/>
    <dgm:cxn modelId="{725DB785-4C64-4E68-955D-BD5A8FA82573}" type="presOf" srcId="{6A820508-42F1-4E55-9F00-708CE31B5DFC}" destId="{B9AB2A2C-968A-44F9-9DF2-171D81AA2ACE}" srcOrd="1" destOrd="0" presId="urn:microsoft.com/office/officeart/2005/8/layout/orgChart1"/>
    <dgm:cxn modelId="{A4501B92-5720-4639-B30C-60E185A6983C}" srcId="{64A22A47-1A3C-4051-9A82-D6C41DA97DDE}" destId="{E8FE08E0-B6BD-44A4-A4C7-E0C22CB5C170}" srcOrd="1" destOrd="0" parTransId="{F8D1C593-B9BB-4C98-99CB-EE22EDD0697C}" sibTransId="{4939D0FE-055D-4D0E-9E75-895008064CDD}"/>
    <dgm:cxn modelId="{F29BC197-16EB-4647-A46C-F45E2791E713}" srcId="{64A22A47-1A3C-4051-9A82-D6C41DA97DDE}" destId="{C45D3B21-F5A8-47A3-8895-C9E787AEE455}" srcOrd="3" destOrd="0" parTransId="{A4FE634B-C2A6-4611-A7CD-1B79F029DDF0}" sibTransId="{AD53B24F-C9C9-4667-B327-39BC52A32D93}"/>
    <dgm:cxn modelId="{4EDF4E9B-C2F3-431A-95CA-A8EB759019E6}" type="presOf" srcId="{C45D3B21-F5A8-47A3-8895-C9E787AEE455}" destId="{6509C7A2-9B5F-4FA3-9719-5B46ADF8E60F}" srcOrd="0" destOrd="0" presId="urn:microsoft.com/office/officeart/2005/8/layout/orgChart1"/>
    <dgm:cxn modelId="{3905B7A8-BD6E-452F-A726-65BF23AD9AC3}" type="presOf" srcId="{2C92C24A-007E-4DCD-8487-ED643DC65CB2}" destId="{D0EBBC43-5458-40FD-BB78-CF6D0863F258}" srcOrd="1" destOrd="0" presId="urn:microsoft.com/office/officeart/2005/8/layout/orgChart1"/>
    <dgm:cxn modelId="{B2480AAB-926D-43A1-ABE7-AD8880732DAA}" type="presOf" srcId="{6A820508-42F1-4E55-9F00-708CE31B5DFC}" destId="{28877861-EC47-4988-ADB3-C101373BF774}" srcOrd="0" destOrd="0" presId="urn:microsoft.com/office/officeart/2005/8/layout/orgChart1"/>
    <dgm:cxn modelId="{C081AFAD-11E6-46E0-8BEC-3E5CB2892D45}" srcId="{2397FE1C-06D5-4060-B2E3-809157318885}" destId="{64A22A47-1A3C-4051-9A82-D6C41DA97DDE}" srcOrd="0" destOrd="0" parTransId="{0CC9D72B-DA11-48E6-AA27-4F1A5EFF09A5}" sibTransId="{1F0643E9-BF37-4150-931C-6783C090D6FC}"/>
    <dgm:cxn modelId="{D266B0AF-39B0-4BD0-A77F-0D2B0C29CCD0}" srcId="{0AEEFDC6-9103-4D16-A849-9FD422B6C8C3}" destId="{6A820508-42F1-4E55-9F00-708CE31B5DFC}" srcOrd="0" destOrd="0" parTransId="{19447BAD-545F-4917-9E55-E27C7135FC8D}" sibTransId="{E2CC67D0-8645-4478-BB7C-5BDA4C94AC4A}"/>
    <dgm:cxn modelId="{EA9B3AB9-C5C3-4FE0-A640-46AFBE091619}" type="presOf" srcId="{E8FE08E0-B6BD-44A4-A4C7-E0C22CB5C170}" destId="{7D29A0F6-BB24-4FE7-AFFE-E70FAF38C9DD}" srcOrd="1" destOrd="0" presId="urn:microsoft.com/office/officeart/2005/8/layout/orgChart1"/>
    <dgm:cxn modelId="{E16874BE-4C13-4AAC-89B9-385366BAEF53}" type="presOf" srcId="{62AA99A9-F83A-48CA-89DF-0E8B4640A6F1}" destId="{C39FAD7A-3F79-4516-A926-89F336F739D3}" srcOrd="0" destOrd="0" presId="urn:microsoft.com/office/officeart/2005/8/layout/orgChart1"/>
    <dgm:cxn modelId="{67D9FBC2-F4B3-4DB4-ADC1-3A5E00331D09}" type="presOf" srcId="{64A22A47-1A3C-4051-9A82-D6C41DA97DDE}" destId="{1DB551CF-D68E-411D-8C3B-1C7BE99BA5EC}" srcOrd="0" destOrd="0" presId="urn:microsoft.com/office/officeart/2005/8/layout/orgChart1"/>
    <dgm:cxn modelId="{CF5BACDC-0FD9-4A76-875E-D3D7EC62787B}" type="presOf" srcId="{0AEEFDC6-9103-4D16-A849-9FD422B6C8C3}" destId="{3F5EF31C-74FC-4850-BCFE-FD510D928E5D}" srcOrd="1" destOrd="0" presId="urn:microsoft.com/office/officeart/2005/8/layout/orgChart1"/>
    <dgm:cxn modelId="{860CD8E4-9070-4A32-931B-4321CD81C272}" type="presOf" srcId="{DBFE08DA-38F6-4D0B-A44C-0522090F126E}" destId="{9A4C9823-70CE-452C-9713-18B8B0EA649A}" srcOrd="1" destOrd="0" presId="urn:microsoft.com/office/officeart/2005/8/layout/orgChart1"/>
    <dgm:cxn modelId="{7D7090E5-2C4A-4146-8E3D-ABB4E74AAA71}" type="presOf" srcId="{19A26FEC-75B5-424E-84B4-BBF3C79A026F}" destId="{39D7DB43-794A-4F46-A8FC-D8747B30479B}" srcOrd="0" destOrd="0" presId="urn:microsoft.com/office/officeart/2005/8/layout/orgChart1"/>
    <dgm:cxn modelId="{323AA0F1-F84B-421A-8E81-5701BD3CDD9D}" srcId="{64A22A47-1A3C-4051-9A82-D6C41DA97DDE}" destId="{0AEEFDC6-9103-4D16-A849-9FD422B6C8C3}" srcOrd="0" destOrd="0" parTransId="{00DB6AE7-5AF1-433F-BC5D-9735CE360BEB}" sibTransId="{234389AA-173F-428C-9B09-C1258DDBAFE5}"/>
    <dgm:cxn modelId="{F8678D2C-49AC-4667-9B54-680327A84CDB}" type="presParOf" srcId="{53173BCD-F379-44E2-868A-369E6B028BDE}" destId="{E7C4E706-958D-4E0E-B4C3-B75FFAA85A0E}" srcOrd="0" destOrd="0" presId="urn:microsoft.com/office/officeart/2005/8/layout/orgChart1"/>
    <dgm:cxn modelId="{5343B485-233F-4A31-B121-4E17D85202D0}" type="presParOf" srcId="{E7C4E706-958D-4E0E-B4C3-B75FFAA85A0E}" destId="{453EDF7F-B0E2-4CB3-81B6-A3EF7B196B67}" srcOrd="0" destOrd="0" presId="urn:microsoft.com/office/officeart/2005/8/layout/orgChart1"/>
    <dgm:cxn modelId="{C16C8C2A-DD02-4360-801D-8A30AC16B41E}" type="presParOf" srcId="{453EDF7F-B0E2-4CB3-81B6-A3EF7B196B67}" destId="{1DB551CF-D68E-411D-8C3B-1C7BE99BA5EC}" srcOrd="0" destOrd="0" presId="urn:microsoft.com/office/officeart/2005/8/layout/orgChart1"/>
    <dgm:cxn modelId="{2534524D-2F49-41A5-A312-0FFEF1806A37}" type="presParOf" srcId="{453EDF7F-B0E2-4CB3-81B6-A3EF7B196B67}" destId="{C71C29A1-914D-4123-BB7B-1A626B7DC705}" srcOrd="1" destOrd="0" presId="urn:microsoft.com/office/officeart/2005/8/layout/orgChart1"/>
    <dgm:cxn modelId="{E3C882D2-796F-402F-8F94-300227FE88EE}" type="presParOf" srcId="{E7C4E706-958D-4E0E-B4C3-B75FFAA85A0E}" destId="{033D3FBC-44CF-42D0-9ECD-DB3C92032ECD}" srcOrd="1" destOrd="0" presId="urn:microsoft.com/office/officeart/2005/8/layout/orgChart1"/>
    <dgm:cxn modelId="{03C48FE1-DEB8-4814-9EBA-58EE35B6D1E5}" type="presParOf" srcId="{033D3FBC-44CF-42D0-9ECD-DB3C92032ECD}" destId="{81FD22B4-CFAF-4212-AE98-BC35680F6CC2}" srcOrd="0" destOrd="0" presId="urn:microsoft.com/office/officeart/2005/8/layout/orgChart1"/>
    <dgm:cxn modelId="{FA58639D-81D2-46D3-9519-7DCF946FF778}" type="presParOf" srcId="{033D3FBC-44CF-42D0-9ECD-DB3C92032ECD}" destId="{F525F017-B8DD-440C-8B14-94D612A621F9}" srcOrd="1" destOrd="0" presId="urn:microsoft.com/office/officeart/2005/8/layout/orgChart1"/>
    <dgm:cxn modelId="{CAE845D4-7F5D-447D-A8E7-59802472AA20}" type="presParOf" srcId="{F525F017-B8DD-440C-8B14-94D612A621F9}" destId="{C2980A9C-15C0-4D37-8BDA-DFD28FACA861}" srcOrd="0" destOrd="0" presId="urn:microsoft.com/office/officeart/2005/8/layout/orgChart1"/>
    <dgm:cxn modelId="{EFFCE04A-63BC-427A-8CA3-08FD8630E02D}" type="presParOf" srcId="{C2980A9C-15C0-4D37-8BDA-DFD28FACA861}" destId="{F12C2241-ECFE-462C-ACF0-8B22E43B1165}" srcOrd="0" destOrd="0" presId="urn:microsoft.com/office/officeart/2005/8/layout/orgChart1"/>
    <dgm:cxn modelId="{4D0992CD-BD3C-4002-B2E9-B6D75FB14E41}" type="presParOf" srcId="{C2980A9C-15C0-4D37-8BDA-DFD28FACA861}" destId="{3F5EF31C-74FC-4850-BCFE-FD510D928E5D}" srcOrd="1" destOrd="0" presId="urn:microsoft.com/office/officeart/2005/8/layout/orgChart1"/>
    <dgm:cxn modelId="{ACFD50B4-B2D8-4B62-8909-A31CFFBC0036}" type="presParOf" srcId="{F525F017-B8DD-440C-8B14-94D612A621F9}" destId="{17B57673-1483-4EB8-BA0D-DB4726B2C7F8}" srcOrd="1" destOrd="0" presId="urn:microsoft.com/office/officeart/2005/8/layout/orgChart1"/>
    <dgm:cxn modelId="{041B1544-E613-4815-9F08-386E06D4682E}" type="presParOf" srcId="{17B57673-1483-4EB8-BA0D-DB4726B2C7F8}" destId="{FA46DFB5-F609-4FAB-9883-BD548C36E2AA}" srcOrd="0" destOrd="0" presId="urn:microsoft.com/office/officeart/2005/8/layout/orgChart1"/>
    <dgm:cxn modelId="{F17DE08D-1B76-48AB-BD27-D255049063A3}" type="presParOf" srcId="{17B57673-1483-4EB8-BA0D-DB4726B2C7F8}" destId="{0BDF5B6C-AA0A-4922-B987-D2E613BA9D40}" srcOrd="1" destOrd="0" presId="urn:microsoft.com/office/officeart/2005/8/layout/orgChart1"/>
    <dgm:cxn modelId="{97F9FBDB-5ACB-4E33-84D5-B77E2F2879FC}" type="presParOf" srcId="{0BDF5B6C-AA0A-4922-B987-D2E613BA9D40}" destId="{329F97DA-C3D8-4400-8F86-233B5CF02343}" srcOrd="0" destOrd="0" presId="urn:microsoft.com/office/officeart/2005/8/layout/orgChart1"/>
    <dgm:cxn modelId="{E0577CBA-DDF9-4637-8A76-DEB7C3917E41}" type="presParOf" srcId="{329F97DA-C3D8-4400-8F86-233B5CF02343}" destId="{28877861-EC47-4988-ADB3-C101373BF774}" srcOrd="0" destOrd="0" presId="urn:microsoft.com/office/officeart/2005/8/layout/orgChart1"/>
    <dgm:cxn modelId="{ABB2B383-215B-4F98-8EF8-8639F0752BD3}" type="presParOf" srcId="{329F97DA-C3D8-4400-8F86-233B5CF02343}" destId="{B9AB2A2C-968A-44F9-9DF2-171D81AA2ACE}" srcOrd="1" destOrd="0" presId="urn:microsoft.com/office/officeart/2005/8/layout/orgChart1"/>
    <dgm:cxn modelId="{8C05A3D3-5EE3-462C-80E1-25526B37F3DC}" type="presParOf" srcId="{0BDF5B6C-AA0A-4922-B987-D2E613BA9D40}" destId="{9B54F8F2-9E19-4A4F-A5D2-4D1A263EA891}" srcOrd="1" destOrd="0" presId="urn:microsoft.com/office/officeart/2005/8/layout/orgChart1"/>
    <dgm:cxn modelId="{E4BC147D-10AA-4B27-AE95-3867B21F6840}" type="presParOf" srcId="{0BDF5B6C-AA0A-4922-B987-D2E613BA9D40}" destId="{40B4D8D5-0922-4679-ACD3-1E55190942D6}" srcOrd="2" destOrd="0" presId="urn:microsoft.com/office/officeart/2005/8/layout/orgChart1"/>
    <dgm:cxn modelId="{4B4E9D03-5019-4E48-AEDD-3960F6B46FFB}" type="presParOf" srcId="{F525F017-B8DD-440C-8B14-94D612A621F9}" destId="{F2F24F0B-C2EA-445D-99A4-861785F0A8B9}" srcOrd="2" destOrd="0" presId="urn:microsoft.com/office/officeart/2005/8/layout/orgChart1"/>
    <dgm:cxn modelId="{22408869-928C-4C78-8987-5039F1F5F3BA}" type="presParOf" srcId="{033D3FBC-44CF-42D0-9ECD-DB3C92032ECD}" destId="{B0BCA4A5-93D9-4CAC-B717-775D5BC665B6}" srcOrd="2" destOrd="0" presId="urn:microsoft.com/office/officeart/2005/8/layout/orgChart1"/>
    <dgm:cxn modelId="{758E7807-5132-428E-BF6D-E68B4629B91F}" type="presParOf" srcId="{033D3FBC-44CF-42D0-9ECD-DB3C92032ECD}" destId="{4ED39C5A-0A1F-489E-B89A-AB2E747ADB13}" srcOrd="3" destOrd="0" presId="urn:microsoft.com/office/officeart/2005/8/layout/orgChart1"/>
    <dgm:cxn modelId="{111C0945-E299-4C06-A169-3220BD1FF385}" type="presParOf" srcId="{4ED39C5A-0A1F-489E-B89A-AB2E747ADB13}" destId="{7629A232-195B-45BA-BA60-2D14482A2218}" srcOrd="0" destOrd="0" presId="urn:microsoft.com/office/officeart/2005/8/layout/orgChart1"/>
    <dgm:cxn modelId="{0FC21CB3-DF98-4021-9248-5F934C4A794E}" type="presParOf" srcId="{7629A232-195B-45BA-BA60-2D14482A2218}" destId="{9E850AC1-B153-4476-8E6A-3D413AEA8C85}" srcOrd="0" destOrd="0" presId="urn:microsoft.com/office/officeart/2005/8/layout/orgChart1"/>
    <dgm:cxn modelId="{0E6FEBFA-5BAB-4AC9-B5BB-83870C648136}" type="presParOf" srcId="{7629A232-195B-45BA-BA60-2D14482A2218}" destId="{7D29A0F6-BB24-4FE7-AFFE-E70FAF38C9DD}" srcOrd="1" destOrd="0" presId="urn:microsoft.com/office/officeart/2005/8/layout/orgChart1"/>
    <dgm:cxn modelId="{7AC98087-1554-4CDF-97F1-1AC198476B64}" type="presParOf" srcId="{4ED39C5A-0A1F-489E-B89A-AB2E747ADB13}" destId="{16B636A8-28DA-40A4-8CF9-ADCCDBD45906}" srcOrd="1" destOrd="0" presId="urn:microsoft.com/office/officeart/2005/8/layout/orgChart1"/>
    <dgm:cxn modelId="{BACEBAF1-4855-4501-8D53-B47F44217C0C}" type="presParOf" srcId="{16B636A8-28DA-40A4-8CF9-ADCCDBD45906}" destId="{C39FAD7A-3F79-4516-A926-89F336F739D3}" srcOrd="0" destOrd="0" presId="urn:microsoft.com/office/officeart/2005/8/layout/orgChart1"/>
    <dgm:cxn modelId="{2590A05F-414A-4630-B2EA-627517E06734}" type="presParOf" srcId="{16B636A8-28DA-40A4-8CF9-ADCCDBD45906}" destId="{2C41E1DA-CC69-4E9C-B543-C3B245377106}" srcOrd="1" destOrd="0" presId="urn:microsoft.com/office/officeart/2005/8/layout/orgChart1"/>
    <dgm:cxn modelId="{977A6DE6-24EF-4366-BD79-604FB7AE6C8C}" type="presParOf" srcId="{2C41E1DA-CC69-4E9C-B543-C3B245377106}" destId="{AD80AE26-182F-425C-A053-800A22EB9ACE}" srcOrd="0" destOrd="0" presId="urn:microsoft.com/office/officeart/2005/8/layout/orgChart1"/>
    <dgm:cxn modelId="{95272FD3-A69A-40EF-8B55-78276C4C100D}" type="presParOf" srcId="{AD80AE26-182F-425C-A053-800A22EB9ACE}" destId="{39604E12-79F7-45B4-812D-7D3EFD8DBCB2}" srcOrd="0" destOrd="0" presId="urn:microsoft.com/office/officeart/2005/8/layout/orgChart1"/>
    <dgm:cxn modelId="{46331154-4A28-4384-A7C4-74B01755B36E}" type="presParOf" srcId="{AD80AE26-182F-425C-A053-800A22EB9ACE}" destId="{2EA30969-114A-48E4-9FDE-2F1815C06A89}" srcOrd="1" destOrd="0" presId="urn:microsoft.com/office/officeart/2005/8/layout/orgChart1"/>
    <dgm:cxn modelId="{EECF917A-0FB3-46B9-8CD2-D92B1E213468}" type="presParOf" srcId="{2C41E1DA-CC69-4E9C-B543-C3B245377106}" destId="{DC2DA91E-E633-43F3-9112-8EEEADE7C09A}" srcOrd="1" destOrd="0" presId="urn:microsoft.com/office/officeart/2005/8/layout/orgChart1"/>
    <dgm:cxn modelId="{C0474CE9-056B-4BF5-90CB-CDA140854502}" type="presParOf" srcId="{2C41E1DA-CC69-4E9C-B543-C3B245377106}" destId="{90350688-7ACF-4D4D-874B-887FAB39B632}" srcOrd="2" destOrd="0" presId="urn:microsoft.com/office/officeart/2005/8/layout/orgChart1"/>
    <dgm:cxn modelId="{6630CEA1-185F-4928-A0C8-422B8022564A}" type="presParOf" srcId="{4ED39C5A-0A1F-489E-B89A-AB2E747ADB13}" destId="{86FCD5C6-25EC-46A7-8057-6197395EA6BB}" srcOrd="2" destOrd="0" presId="urn:microsoft.com/office/officeart/2005/8/layout/orgChart1"/>
    <dgm:cxn modelId="{AA2514FF-B90E-4901-9BE1-65895CCC43C4}" type="presParOf" srcId="{033D3FBC-44CF-42D0-9ECD-DB3C92032ECD}" destId="{73D2F8BD-4DD2-4AE8-A4C5-1AC9BEECCE44}" srcOrd="4" destOrd="0" presId="urn:microsoft.com/office/officeart/2005/8/layout/orgChart1"/>
    <dgm:cxn modelId="{5A60D260-A304-4768-86C8-DF30628DBF43}" type="presParOf" srcId="{033D3FBC-44CF-42D0-9ECD-DB3C92032ECD}" destId="{1540D523-1675-479C-887F-A3184E766175}" srcOrd="5" destOrd="0" presId="urn:microsoft.com/office/officeart/2005/8/layout/orgChart1"/>
    <dgm:cxn modelId="{7F49F836-2C9B-4D41-AB4B-7D22402A9C7F}" type="presParOf" srcId="{1540D523-1675-479C-887F-A3184E766175}" destId="{9FBB6318-75AC-4984-ACD2-6323BAA7BE5E}" srcOrd="0" destOrd="0" presId="urn:microsoft.com/office/officeart/2005/8/layout/orgChart1"/>
    <dgm:cxn modelId="{2FBDB3A4-AC7F-48E6-84B6-295B807A3AE4}" type="presParOf" srcId="{9FBB6318-75AC-4984-ACD2-6323BAA7BE5E}" destId="{CAAB67A7-EA6A-431D-9021-60887DD97DF1}" srcOrd="0" destOrd="0" presId="urn:microsoft.com/office/officeart/2005/8/layout/orgChart1"/>
    <dgm:cxn modelId="{800DC247-E00B-468E-9EC1-D5407249DFA6}" type="presParOf" srcId="{9FBB6318-75AC-4984-ACD2-6323BAA7BE5E}" destId="{C262F4C9-8F98-44D3-B14E-602B799FA2DB}" srcOrd="1" destOrd="0" presId="urn:microsoft.com/office/officeart/2005/8/layout/orgChart1"/>
    <dgm:cxn modelId="{7AD74097-5711-420B-94B7-7C97929443F8}" type="presParOf" srcId="{1540D523-1675-479C-887F-A3184E766175}" destId="{3A1F1178-7549-476F-A6F0-42AF689113FE}" srcOrd="1" destOrd="0" presId="urn:microsoft.com/office/officeart/2005/8/layout/orgChart1"/>
    <dgm:cxn modelId="{B9A72315-94E9-4E60-9DA5-7CA20F347028}" type="presParOf" srcId="{3A1F1178-7549-476F-A6F0-42AF689113FE}" destId="{39D7DB43-794A-4F46-A8FC-D8747B30479B}" srcOrd="0" destOrd="0" presId="urn:microsoft.com/office/officeart/2005/8/layout/orgChart1"/>
    <dgm:cxn modelId="{1776F826-F0AB-41C4-8A29-3F058103BA3B}" type="presParOf" srcId="{3A1F1178-7549-476F-A6F0-42AF689113FE}" destId="{5364A5FB-59EF-4BE2-AE06-8337B06A7ADC}" srcOrd="1" destOrd="0" presId="urn:microsoft.com/office/officeart/2005/8/layout/orgChart1"/>
    <dgm:cxn modelId="{2C631D7F-9AAC-4CB3-B826-F23848147D2B}" type="presParOf" srcId="{5364A5FB-59EF-4BE2-AE06-8337B06A7ADC}" destId="{586E4FF6-BF1D-4765-AB02-96ECD0A60AD6}" srcOrd="0" destOrd="0" presId="urn:microsoft.com/office/officeart/2005/8/layout/orgChart1"/>
    <dgm:cxn modelId="{C8A7A3CB-8017-445B-A81E-6B5C0BBB0848}" type="presParOf" srcId="{586E4FF6-BF1D-4765-AB02-96ECD0A60AD6}" destId="{2FA86611-A64D-4E33-810D-60B7F2902CCB}" srcOrd="0" destOrd="0" presId="urn:microsoft.com/office/officeart/2005/8/layout/orgChart1"/>
    <dgm:cxn modelId="{E992EDE6-2887-4197-B403-90E534CE5B9E}" type="presParOf" srcId="{586E4FF6-BF1D-4765-AB02-96ECD0A60AD6}" destId="{D0EBBC43-5458-40FD-BB78-CF6D0863F258}" srcOrd="1" destOrd="0" presId="urn:microsoft.com/office/officeart/2005/8/layout/orgChart1"/>
    <dgm:cxn modelId="{84475B15-95C7-4952-ABD8-B83BAEDE3799}" type="presParOf" srcId="{5364A5FB-59EF-4BE2-AE06-8337B06A7ADC}" destId="{3ABD485D-EE01-4984-B741-21DDB605DBE7}" srcOrd="1" destOrd="0" presId="urn:microsoft.com/office/officeart/2005/8/layout/orgChart1"/>
    <dgm:cxn modelId="{8BDDAADE-0382-4CB1-8D0C-F99305719608}" type="presParOf" srcId="{5364A5FB-59EF-4BE2-AE06-8337B06A7ADC}" destId="{CDFB6B0B-0523-4ADD-AFF0-407A5F83E5C6}" srcOrd="2" destOrd="0" presId="urn:microsoft.com/office/officeart/2005/8/layout/orgChart1"/>
    <dgm:cxn modelId="{C5C0F588-26DD-46C4-83DB-7BE58EA20506}" type="presParOf" srcId="{1540D523-1675-479C-887F-A3184E766175}" destId="{8B3DB166-4669-45B5-AC87-9B8E06EC245F}" srcOrd="2" destOrd="0" presId="urn:microsoft.com/office/officeart/2005/8/layout/orgChart1"/>
    <dgm:cxn modelId="{E3C9E2EA-21A4-4A4F-BD65-B0C02AF503A6}" type="presParOf" srcId="{033D3FBC-44CF-42D0-9ECD-DB3C92032ECD}" destId="{AE9985C6-59C0-4123-B110-9FC97536902F}" srcOrd="6" destOrd="0" presId="urn:microsoft.com/office/officeart/2005/8/layout/orgChart1"/>
    <dgm:cxn modelId="{9EBE3A01-210D-4B55-9039-6F88ECE7D20B}" type="presParOf" srcId="{033D3FBC-44CF-42D0-9ECD-DB3C92032ECD}" destId="{51BDD046-3A02-4F40-B99B-4A16DA629994}" srcOrd="7" destOrd="0" presId="urn:microsoft.com/office/officeart/2005/8/layout/orgChart1"/>
    <dgm:cxn modelId="{F5D5D580-782B-45AB-8FAA-CDB716BF33B7}" type="presParOf" srcId="{51BDD046-3A02-4F40-B99B-4A16DA629994}" destId="{8EFBA842-6B2F-4368-AB2B-6932F3602783}" srcOrd="0" destOrd="0" presId="urn:microsoft.com/office/officeart/2005/8/layout/orgChart1"/>
    <dgm:cxn modelId="{F34AC3FC-8949-4A80-8DC2-7D770BFDF35A}" type="presParOf" srcId="{8EFBA842-6B2F-4368-AB2B-6932F3602783}" destId="{6509C7A2-9B5F-4FA3-9719-5B46ADF8E60F}" srcOrd="0" destOrd="0" presId="urn:microsoft.com/office/officeart/2005/8/layout/orgChart1"/>
    <dgm:cxn modelId="{6E91CDED-C0D2-4322-9809-AE86ED3E1A0A}" type="presParOf" srcId="{8EFBA842-6B2F-4368-AB2B-6932F3602783}" destId="{F87D52DC-0C3B-4B81-B1EE-E6F6D82F08B1}" srcOrd="1" destOrd="0" presId="urn:microsoft.com/office/officeart/2005/8/layout/orgChart1"/>
    <dgm:cxn modelId="{CD17D87E-010F-42E8-9CAB-C6A4BCCF6E12}" type="presParOf" srcId="{51BDD046-3A02-4F40-B99B-4A16DA629994}" destId="{DE4754DB-C258-4B54-A9A3-DCB0C0A8B40C}" srcOrd="1" destOrd="0" presId="urn:microsoft.com/office/officeart/2005/8/layout/orgChart1"/>
    <dgm:cxn modelId="{752163F8-EF4F-44EA-B9B2-69D3815516FB}" type="presParOf" srcId="{DE4754DB-C258-4B54-A9A3-DCB0C0A8B40C}" destId="{A92812D0-B3AD-4088-A984-D1C0A65F545C}" srcOrd="0" destOrd="0" presId="urn:microsoft.com/office/officeart/2005/8/layout/orgChart1"/>
    <dgm:cxn modelId="{0B0767D3-7931-49F3-907F-808E2FFFCB0F}" type="presParOf" srcId="{DE4754DB-C258-4B54-A9A3-DCB0C0A8B40C}" destId="{1EF5FE66-88F8-4DC9-B0D5-EFD6695D1B73}" srcOrd="1" destOrd="0" presId="urn:microsoft.com/office/officeart/2005/8/layout/orgChart1"/>
    <dgm:cxn modelId="{9BB5965F-6312-4035-9A97-84245C49C364}" type="presParOf" srcId="{1EF5FE66-88F8-4DC9-B0D5-EFD6695D1B73}" destId="{ECDF0AFE-996D-4748-9DB1-48193BD7F1D5}" srcOrd="0" destOrd="0" presId="urn:microsoft.com/office/officeart/2005/8/layout/orgChart1"/>
    <dgm:cxn modelId="{41999F1F-5B62-4B9A-A5DC-BE40552FDF77}" type="presParOf" srcId="{ECDF0AFE-996D-4748-9DB1-48193BD7F1D5}" destId="{12447182-090C-44EE-B22B-DC4506B1F136}" srcOrd="0" destOrd="0" presId="urn:microsoft.com/office/officeart/2005/8/layout/orgChart1"/>
    <dgm:cxn modelId="{D0D14594-EC9C-4E2A-988E-63B035ACF8DA}" type="presParOf" srcId="{ECDF0AFE-996D-4748-9DB1-48193BD7F1D5}" destId="{9A4C9823-70CE-452C-9713-18B8B0EA649A}" srcOrd="1" destOrd="0" presId="urn:microsoft.com/office/officeart/2005/8/layout/orgChart1"/>
    <dgm:cxn modelId="{1B132A3E-ED4A-4F88-982E-18EA64641F76}" type="presParOf" srcId="{1EF5FE66-88F8-4DC9-B0D5-EFD6695D1B73}" destId="{E6DA8871-EB5F-4EA1-83CA-ECA1A0B2A82C}" srcOrd="1" destOrd="0" presId="urn:microsoft.com/office/officeart/2005/8/layout/orgChart1"/>
    <dgm:cxn modelId="{966B2EDB-3606-44FF-9A43-A99E4937E179}" type="presParOf" srcId="{1EF5FE66-88F8-4DC9-B0D5-EFD6695D1B73}" destId="{C60AC014-6916-4981-8C4C-B2C87690BFE8}" srcOrd="2" destOrd="0" presId="urn:microsoft.com/office/officeart/2005/8/layout/orgChart1"/>
    <dgm:cxn modelId="{4A5F6865-D0BF-4D87-9189-371EB6BED0E7}" type="presParOf" srcId="{51BDD046-3A02-4F40-B99B-4A16DA629994}" destId="{310850D4-8D93-4175-8E70-7528B33F4DA7}" srcOrd="2" destOrd="0" presId="urn:microsoft.com/office/officeart/2005/8/layout/orgChart1"/>
    <dgm:cxn modelId="{39D3297C-EE76-44DE-847E-92A15ADA50BB}" type="presParOf" srcId="{E7C4E706-958D-4E0E-B4C3-B75FFAA85A0E}" destId="{F2326C98-5A76-4466-B36B-6E079030C3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B6C67-C061-44B3-82F1-B643A910D5B6}">
      <dsp:nvSpPr>
        <dsp:cNvPr id="0" name=""/>
        <dsp:cNvSpPr/>
      </dsp:nvSpPr>
      <dsp:spPr>
        <a:xfrm>
          <a:off x="0" y="36465"/>
          <a:ext cx="10207752" cy="1286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Indiana Soccer Referees Association is responsible for assigning referees to U.S.S.F.-sanctioned club matches in the greater-Indianapolis area</a:t>
          </a:r>
          <a:endParaRPr lang="en-US" sz="2300" kern="1200"/>
        </a:p>
      </dsp:txBody>
      <dsp:txXfrm>
        <a:off x="62808" y="99273"/>
        <a:ext cx="10082136" cy="1161018"/>
      </dsp:txXfrm>
    </dsp:sp>
    <dsp:sp modelId="{7712F88C-BFA9-46C5-9D10-C502C1A5288F}">
      <dsp:nvSpPr>
        <dsp:cNvPr id="0" name=""/>
        <dsp:cNvSpPr/>
      </dsp:nvSpPr>
      <dsp:spPr>
        <a:xfrm>
          <a:off x="0" y="1389340"/>
          <a:ext cx="10207752" cy="1286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Tracking the assignments and status of each referee manually has become a full-time job. The ISRA has a nonexistent IT team and is unable to develop or host anything in-house.  </a:t>
          </a:r>
        </a:p>
      </dsp:txBody>
      <dsp:txXfrm>
        <a:off x="62808" y="1452148"/>
        <a:ext cx="10082136" cy="1161018"/>
      </dsp:txXfrm>
    </dsp:sp>
    <dsp:sp modelId="{F2C496FB-5BEC-48FA-8BC0-B0FB91882559}">
      <dsp:nvSpPr>
        <dsp:cNvPr id="0" name=""/>
        <dsp:cNvSpPr/>
      </dsp:nvSpPr>
      <dsp:spPr>
        <a:xfrm>
          <a:off x="0" y="2742214"/>
          <a:ext cx="10207752" cy="1286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can KJAM create a cloud deployable application to manage and track referee assignments?</a:t>
          </a:r>
        </a:p>
      </dsp:txBody>
      <dsp:txXfrm>
        <a:off x="62808" y="2805022"/>
        <a:ext cx="10082136" cy="1161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64ED3-7F07-465C-B90E-082EC990D799}">
      <dsp:nvSpPr>
        <dsp:cNvPr id="0" name=""/>
        <dsp:cNvSpPr/>
      </dsp:nvSpPr>
      <dsp:spPr>
        <a:xfrm>
          <a:off x="2990087" y="0"/>
          <a:ext cx="5138928" cy="51389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40BD4-BC96-4E5E-889F-04643DBD1178}">
      <dsp:nvSpPr>
        <dsp:cNvPr id="0" name=""/>
        <dsp:cNvSpPr/>
      </dsp:nvSpPr>
      <dsp:spPr>
        <a:xfrm>
          <a:off x="3478286" y="488198"/>
          <a:ext cx="2004181" cy="2004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Ease of use</a:t>
          </a:r>
        </a:p>
      </dsp:txBody>
      <dsp:txXfrm>
        <a:off x="3576122" y="586034"/>
        <a:ext cx="1808509" cy="1808509"/>
      </dsp:txXfrm>
    </dsp:sp>
    <dsp:sp modelId="{DB5A0F77-CEF7-4643-98CA-7923F46DCC77}">
      <dsp:nvSpPr>
        <dsp:cNvPr id="0" name=""/>
        <dsp:cNvSpPr/>
      </dsp:nvSpPr>
      <dsp:spPr>
        <a:xfrm>
          <a:off x="5636635" y="488198"/>
          <a:ext cx="2004181" cy="2004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Aesthetically pleasing UI design</a:t>
          </a:r>
        </a:p>
      </dsp:txBody>
      <dsp:txXfrm>
        <a:off x="5734471" y="586034"/>
        <a:ext cx="1808509" cy="1808509"/>
      </dsp:txXfrm>
    </dsp:sp>
    <dsp:sp modelId="{6E91EBB1-5CB2-44E4-AF6D-D0102C5DCEB6}">
      <dsp:nvSpPr>
        <dsp:cNvPr id="0" name=""/>
        <dsp:cNvSpPr/>
      </dsp:nvSpPr>
      <dsp:spPr>
        <a:xfrm>
          <a:off x="3478286" y="2646547"/>
          <a:ext cx="2004181" cy="2004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Clean code that can be open-sourced</a:t>
          </a:r>
        </a:p>
      </dsp:txBody>
      <dsp:txXfrm>
        <a:off x="3576122" y="2744383"/>
        <a:ext cx="1808509" cy="1808509"/>
      </dsp:txXfrm>
    </dsp:sp>
    <dsp:sp modelId="{EE318A48-C2A7-4C36-8507-AD34BC63F49E}">
      <dsp:nvSpPr>
        <dsp:cNvPr id="0" name=""/>
        <dsp:cNvSpPr/>
      </dsp:nvSpPr>
      <dsp:spPr>
        <a:xfrm>
          <a:off x="5636635" y="2646547"/>
          <a:ext cx="2004181" cy="2004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Efficient data management of referee info and game assignments</a:t>
          </a:r>
        </a:p>
      </dsp:txBody>
      <dsp:txXfrm>
        <a:off x="5734471" y="2744383"/>
        <a:ext cx="1808509" cy="1808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B9880-C312-44EF-8985-913B946A8BB6}">
      <dsp:nvSpPr>
        <dsp:cNvPr id="0" name=""/>
        <dsp:cNvSpPr/>
      </dsp:nvSpPr>
      <dsp:spPr>
        <a:xfrm>
          <a:off x="1683" y="682995"/>
          <a:ext cx="164132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Assignment</a:t>
          </a:r>
        </a:p>
      </dsp:txBody>
      <dsp:txXfrm>
        <a:off x="1683" y="682995"/>
        <a:ext cx="1641326" cy="633600"/>
      </dsp:txXfrm>
    </dsp:sp>
    <dsp:sp modelId="{5B2409FE-EF71-4DAB-A004-C2DD26358C2B}">
      <dsp:nvSpPr>
        <dsp:cNvPr id="0" name=""/>
        <dsp:cNvSpPr/>
      </dsp:nvSpPr>
      <dsp:spPr>
        <a:xfrm>
          <a:off x="1683" y="1316595"/>
          <a:ext cx="1641326" cy="2318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Game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Referee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Status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/>
            </a:rPr>
            <a:t>Position</a:t>
          </a:r>
        </a:p>
      </dsp:txBody>
      <dsp:txXfrm>
        <a:off x="1683" y="1316595"/>
        <a:ext cx="1641326" cy="2318409"/>
      </dsp:txXfrm>
    </dsp:sp>
    <dsp:sp modelId="{A44FB2A0-CDF8-492A-B4C0-C43674A870E8}">
      <dsp:nvSpPr>
        <dsp:cNvPr id="0" name=""/>
        <dsp:cNvSpPr/>
      </dsp:nvSpPr>
      <dsp:spPr>
        <a:xfrm>
          <a:off x="1872795" y="682995"/>
          <a:ext cx="164132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Game</a:t>
          </a:r>
        </a:p>
      </dsp:txBody>
      <dsp:txXfrm>
        <a:off x="1872795" y="682995"/>
        <a:ext cx="1641326" cy="633600"/>
      </dsp:txXfrm>
    </dsp:sp>
    <dsp:sp modelId="{28978AA6-8AA9-474E-BD1F-1E0576806E4C}">
      <dsp:nvSpPr>
        <dsp:cNvPr id="0" name=""/>
        <dsp:cNvSpPr/>
      </dsp:nvSpPr>
      <dsp:spPr>
        <a:xfrm>
          <a:off x="1872795" y="1316595"/>
          <a:ext cx="1641326" cy="2318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Field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Time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/>
            </a:rPr>
            <a:t>Date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/>
            </a:rPr>
            <a:t>Type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>
            <a:latin typeface="Calibri"/>
          </a:endParaRPr>
        </a:p>
      </dsp:txBody>
      <dsp:txXfrm>
        <a:off x="1872795" y="1316595"/>
        <a:ext cx="1641326" cy="2318409"/>
      </dsp:txXfrm>
    </dsp:sp>
    <dsp:sp modelId="{BCEED6FB-230E-4DF6-925B-BBACC8B2D1CA}">
      <dsp:nvSpPr>
        <dsp:cNvPr id="0" name=""/>
        <dsp:cNvSpPr/>
      </dsp:nvSpPr>
      <dsp:spPr>
        <a:xfrm>
          <a:off x="3743907" y="682995"/>
          <a:ext cx="1641326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Referee</a:t>
          </a:r>
        </a:p>
      </dsp:txBody>
      <dsp:txXfrm>
        <a:off x="3743907" y="682995"/>
        <a:ext cx="1641326" cy="633600"/>
      </dsp:txXfrm>
    </dsp:sp>
    <dsp:sp modelId="{E97A5799-17CC-4C79-8E33-D2D1F21119F0}">
      <dsp:nvSpPr>
        <dsp:cNvPr id="0" name=""/>
        <dsp:cNvSpPr/>
      </dsp:nvSpPr>
      <dsp:spPr>
        <a:xfrm>
          <a:off x="3743907" y="1316595"/>
          <a:ext cx="1641326" cy="23184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Name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Referee grade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Referee Skill </a:t>
          </a:r>
        </a:p>
      </dsp:txBody>
      <dsp:txXfrm>
        <a:off x="3743907" y="1316595"/>
        <a:ext cx="1641326" cy="23184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812D0-B3AD-4088-A984-D1C0A65F545C}">
      <dsp:nvSpPr>
        <dsp:cNvPr id="0" name=""/>
        <dsp:cNvSpPr/>
      </dsp:nvSpPr>
      <dsp:spPr>
        <a:xfrm>
          <a:off x="6211068" y="3495475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985C6-59C0-4123-B110-9FC97536902F}">
      <dsp:nvSpPr>
        <dsp:cNvPr id="0" name=""/>
        <dsp:cNvSpPr/>
      </dsp:nvSpPr>
      <dsp:spPr>
        <a:xfrm>
          <a:off x="3855950" y="2313755"/>
          <a:ext cx="3020876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3020876" y="174761"/>
              </a:lnTo>
              <a:lnTo>
                <a:pt x="3020876" y="3495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7DB43-794A-4F46-A8FC-D8747B30479B}">
      <dsp:nvSpPr>
        <dsp:cNvPr id="0" name=""/>
        <dsp:cNvSpPr/>
      </dsp:nvSpPr>
      <dsp:spPr>
        <a:xfrm>
          <a:off x="4197151" y="3495475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2F8BD-4DD2-4AE8-A4C5-1AC9BEECCE44}">
      <dsp:nvSpPr>
        <dsp:cNvPr id="0" name=""/>
        <dsp:cNvSpPr/>
      </dsp:nvSpPr>
      <dsp:spPr>
        <a:xfrm>
          <a:off x="3855950" y="2313755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61"/>
              </a:lnTo>
              <a:lnTo>
                <a:pt x="1006958" y="174761"/>
              </a:lnTo>
              <a:lnTo>
                <a:pt x="1006958" y="3495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9FAD7A-3F79-4516-A926-89F336F739D3}">
      <dsp:nvSpPr>
        <dsp:cNvPr id="0" name=""/>
        <dsp:cNvSpPr/>
      </dsp:nvSpPr>
      <dsp:spPr>
        <a:xfrm>
          <a:off x="2183234" y="3495475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CA4A5-93D9-4CAC-B717-775D5BC665B6}">
      <dsp:nvSpPr>
        <dsp:cNvPr id="0" name=""/>
        <dsp:cNvSpPr/>
      </dsp:nvSpPr>
      <dsp:spPr>
        <a:xfrm>
          <a:off x="2848991" y="2313755"/>
          <a:ext cx="1006958" cy="349522"/>
        </a:xfrm>
        <a:custGeom>
          <a:avLst/>
          <a:gdLst/>
          <a:ahLst/>
          <a:cxnLst/>
          <a:rect l="0" t="0" r="0" b="0"/>
          <a:pathLst>
            <a:path>
              <a:moveTo>
                <a:pt x="1006958" y="0"/>
              </a:moveTo>
              <a:lnTo>
                <a:pt x="1006958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6DFB5-F609-4FAB-9883-BD548C36E2AA}">
      <dsp:nvSpPr>
        <dsp:cNvPr id="0" name=""/>
        <dsp:cNvSpPr/>
      </dsp:nvSpPr>
      <dsp:spPr>
        <a:xfrm>
          <a:off x="169316" y="3495475"/>
          <a:ext cx="249659" cy="76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5621"/>
              </a:lnTo>
              <a:lnTo>
                <a:pt x="249659" y="7656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FD22B4-CFAF-4212-AE98-BC35680F6CC2}">
      <dsp:nvSpPr>
        <dsp:cNvPr id="0" name=""/>
        <dsp:cNvSpPr/>
      </dsp:nvSpPr>
      <dsp:spPr>
        <a:xfrm>
          <a:off x="835074" y="2313755"/>
          <a:ext cx="3020876" cy="349522"/>
        </a:xfrm>
        <a:custGeom>
          <a:avLst/>
          <a:gdLst/>
          <a:ahLst/>
          <a:cxnLst/>
          <a:rect l="0" t="0" r="0" b="0"/>
          <a:pathLst>
            <a:path>
              <a:moveTo>
                <a:pt x="3020876" y="0"/>
              </a:moveTo>
              <a:lnTo>
                <a:pt x="3020876" y="174761"/>
              </a:lnTo>
              <a:lnTo>
                <a:pt x="0" y="174761"/>
              </a:lnTo>
              <a:lnTo>
                <a:pt x="0" y="3495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551CF-D68E-411D-8C3B-1C7BE99BA5EC}">
      <dsp:nvSpPr>
        <dsp:cNvPr id="0" name=""/>
        <dsp:cNvSpPr/>
      </dsp:nvSpPr>
      <dsp:spPr>
        <a:xfrm>
          <a:off x="3023753" y="1481558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KJAM</a:t>
          </a:r>
        </a:p>
      </dsp:txBody>
      <dsp:txXfrm>
        <a:off x="3023753" y="1481558"/>
        <a:ext cx="1664394" cy="832197"/>
      </dsp:txXfrm>
    </dsp:sp>
    <dsp:sp modelId="{F12C2241-ECFE-462C-ACF0-8B22E43B1165}">
      <dsp:nvSpPr>
        <dsp:cNvPr id="0" name=""/>
        <dsp:cNvSpPr/>
      </dsp:nvSpPr>
      <dsp:spPr>
        <a:xfrm>
          <a:off x="2877" y="2663278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Models/SQL</a:t>
          </a:r>
        </a:p>
      </dsp:txBody>
      <dsp:txXfrm>
        <a:off x="2877" y="2663278"/>
        <a:ext cx="1664394" cy="832197"/>
      </dsp:txXfrm>
    </dsp:sp>
    <dsp:sp modelId="{28877861-EC47-4988-ADB3-C101373BF774}">
      <dsp:nvSpPr>
        <dsp:cNvPr id="0" name=""/>
        <dsp:cNvSpPr/>
      </dsp:nvSpPr>
      <dsp:spPr>
        <a:xfrm>
          <a:off x="418975" y="3844998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Jason</a:t>
          </a:r>
        </a:p>
      </dsp:txBody>
      <dsp:txXfrm>
        <a:off x="418975" y="3844998"/>
        <a:ext cx="1664394" cy="832197"/>
      </dsp:txXfrm>
    </dsp:sp>
    <dsp:sp modelId="{9E850AC1-B153-4476-8E6A-3D413AEA8C85}">
      <dsp:nvSpPr>
        <dsp:cNvPr id="0" name=""/>
        <dsp:cNvSpPr/>
      </dsp:nvSpPr>
      <dsp:spPr>
        <a:xfrm>
          <a:off x="2016794" y="2663278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Design</a:t>
          </a:r>
        </a:p>
      </dsp:txBody>
      <dsp:txXfrm>
        <a:off x="2016794" y="2663278"/>
        <a:ext cx="1664394" cy="832197"/>
      </dsp:txXfrm>
    </dsp:sp>
    <dsp:sp modelId="{39604E12-79F7-45B4-812D-7D3EFD8DBCB2}">
      <dsp:nvSpPr>
        <dsp:cNvPr id="0" name=""/>
        <dsp:cNvSpPr/>
      </dsp:nvSpPr>
      <dsp:spPr>
        <a:xfrm>
          <a:off x="2432893" y="3844998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Katie-Jane</a:t>
          </a:r>
        </a:p>
      </dsp:txBody>
      <dsp:txXfrm>
        <a:off x="2432893" y="3844998"/>
        <a:ext cx="1664394" cy="832197"/>
      </dsp:txXfrm>
    </dsp:sp>
    <dsp:sp modelId="{CAAB67A7-EA6A-431D-9021-60887DD97DF1}">
      <dsp:nvSpPr>
        <dsp:cNvPr id="0" name=""/>
        <dsp:cNvSpPr/>
      </dsp:nvSpPr>
      <dsp:spPr>
        <a:xfrm>
          <a:off x="4030712" y="2663278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API Creation/Development</a:t>
          </a:r>
        </a:p>
      </dsp:txBody>
      <dsp:txXfrm>
        <a:off x="4030712" y="2663278"/>
        <a:ext cx="1664394" cy="832197"/>
      </dsp:txXfrm>
    </dsp:sp>
    <dsp:sp modelId="{2FA86611-A64D-4E33-810D-60B7F2902CCB}">
      <dsp:nvSpPr>
        <dsp:cNvPr id="0" name=""/>
        <dsp:cNvSpPr/>
      </dsp:nvSpPr>
      <dsp:spPr>
        <a:xfrm>
          <a:off x="4446810" y="3844998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Avni</a:t>
          </a:r>
        </a:p>
      </dsp:txBody>
      <dsp:txXfrm>
        <a:off x="4446810" y="3844998"/>
        <a:ext cx="1664394" cy="832197"/>
      </dsp:txXfrm>
    </dsp:sp>
    <dsp:sp modelId="{6509C7A2-9B5F-4FA3-9719-5B46ADF8E60F}">
      <dsp:nvSpPr>
        <dsp:cNvPr id="0" name=""/>
        <dsp:cNvSpPr/>
      </dsp:nvSpPr>
      <dsp:spPr>
        <a:xfrm>
          <a:off x="6044629" y="2663278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Troubleshooting/Collaboration</a:t>
          </a:r>
        </a:p>
      </dsp:txBody>
      <dsp:txXfrm>
        <a:off x="6044629" y="2663278"/>
        <a:ext cx="1664394" cy="832197"/>
      </dsp:txXfrm>
    </dsp:sp>
    <dsp:sp modelId="{12447182-090C-44EE-B22B-DC4506B1F136}">
      <dsp:nvSpPr>
        <dsp:cNvPr id="0" name=""/>
        <dsp:cNvSpPr/>
      </dsp:nvSpPr>
      <dsp:spPr>
        <a:xfrm>
          <a:off x="6460728" y="3844998"/>
          <a:ext cx="1664394" cy="8321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Mark</a:t>
          </a:r>
        </a:p>
      </dsp:txBody>
      <dsp:txXfrm>
        <a:off x="6460728" y="3844998"/>
        <a:ext cx="1664394" cy="832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B982A-3B62-B242-B78C-6F4309AD2A6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EB344-3073-D140-B9A8-A705DBE44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7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5CCAA-B4E9-4E5C-A334-98A5F42DAC4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1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EB344-3073-D140-B9A8-A705DBE444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89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EB344-3073-D140-B9A8-A705DBE44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9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EB344-3073-D140-B9A8-A705DBE444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EB344-3073-D140-B9A8-A705DBE444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0" y="0"/>
            <a:ext cx="12192000" cy="58039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718" y="2433638"/>
            <a:ext cx="10968567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11718" y="4316413"/>
            <a:ext cx="10968567" cy="457200"/>
          </a:xfrm>
          <a:prstGeom prst="rect">
            <a:avLst/>
          </a:prstGeom>
        </p:spPr>
        <p:txBody>
          <a:bodyPr anchor="ctr"/>
          <a:lstStyle>
            <a:lvl1pPr algn="ctr">
              <a:defRPr sz="2800" i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11718" y="1676400"/>
            <a:ext cx="10968567" cy="776288"/>
          </a:xfrm>
          <a:prstGeom prst="rect">
            <a:avLst/>
          </a:prstGeom>
        </p:spPr>
        <p:txBody>
          <a:bodyPr/>
          <a:lstStyle>
            <a:lvl1pPr algn="ctr">
              <a:defRPr sz="4200" b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916518" y="3198813"/>
            <a:ext cx="1035896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0" y="5748338"/>
            <a:ext cx="12200467" cy="76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403" tIns="45701" rIns="91403" bIns="45701" anchor="ctr"/>
          <a:lstStyle/>
          <a:p>
            <a:endParaRPr lang="en-US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5" name="Picture 14" descr="kelleylogo_ful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0062" y="6019800"/>
            <a:ext cx="5504938" cy="62179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2861" y="6418839"/>
            <a:ext cx="570845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kelleylogo_ful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448" y="6400801"/>
            <a:ext cx="2960182" cy="334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7FAE5C-41B3-48B1-892A-3CA484A600BC}"/>
              </a:ext>
            </a:extLst>
          </p:cNvPr>
          <p:cNvSpPr txBox="1"/>
          <p:nvPr userDrawn="1"/>
        </p:nvSpPr>
        <p:spPr>
          <a:xfrm>
            <a:off x="11213706" y="6291072"/>
            <a:ext cx="89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KJAM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4C289-5995-42AC-8A4B-F23C6628D230}"/>
              </a:ext>
            </a:extLst>
          </p:cNvPr>
          <p:cNvSpPr txBox="1"/>
          <p:nvPr userDrawn="1"/>
        </p:nvSpPr>
        <p:spPr>
          <a:xfrm>
            <a:off x="11213706" y="6518836"/>
            <a:ext cx="890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Developers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kelleylogo_full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6477000"/>
            <a:ext cx="3238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1A1369D8-33B5-43B9-A4DD-B99978BEAE3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9831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Picture 9" descr="kelleylogo_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1" y="6477000"/>
            <a:ext cx="3238199" cy="27432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68401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808163"/>
            <a:ext cx="5386917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68401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08163"/>
            <a:ext cx="5389033" cy="431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kelleylogo_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1" y="6492875"/>
            <a:ext cx="3238199" cy="27432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763947D-054D-4364-AA1A-9F4AD8D3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2861" y="6418839"/>
            <a:ext cx="570845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2A650-6F40-44F4-BFBD-42E415D52808}"/>
              </a:ext>
            </a:extLst>
          </p:cNvPr>
          <p:cNvSpPr txBox="1"/>
          <p:nvPr userDrawn="1"/>
        </p:nvSpPr>
        <p:spPr>
          <a:xfrm>
            <a:off x="11213706" y="6291072"/>
            <a:ext cx="890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KJAM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2A3A9-E539-4BF2-8901-01099573D172}"/>
              </a:ext>
            </a:extLst>
          </p:cNvPr>
          <p:cNvSpPr txBox="1"/>
          <p:nvPr userDrawn="1"/>
        </p:nvSpPr>
        <p:spPr>
          <a:xfrm>
            <a:off x="11213706" y="6518836"/>
            <a:ext cx="890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Developers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kelleylogo_ful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1" y="6477000"/>
            <a:ext cx="3238199" cy="27432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860800" y="6356351"/>
            <a:ext cx="52832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>
                <a:solidFill>
                  <a:srgbClr val="000000"/>
                </a:solidFill>
              </a:rPr>
              <a:t>| S310 |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00801"/>
            <a:ext cx="28448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Picture 7" descr="kelleylogo_full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6448" y="6400801"/>
            <a:ext cx="2960182" cy="33435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48" y="512064"/>
            <a:ext cx="11119104" cy="310896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48" y="1152144"/>
            <a:ext cx="11119104" cy="513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6800" y="63404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448" y="838200"/>
            <a:ext cx="1111910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66040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Book Antiqua" pitchFamily="18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| SLDC | Module Introduction|</a:t>
            </a:r>
          </a:p>
        </p:txBody>
      </p:sp>
    </p:spTree>
    <p:extLst>
      <p:ext uri="{BB962C8B-B14F-4D97-AF65-F5344CB8AC3E}">
        <p14:creationId xmlns:p14="http://schemas.microsoft.com/office/powerpoint/2010/main" val="21205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c2-18-118-194-95.us-east-2.compute.amazonaws.com/index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salary.com/research/salary/benchmark/mobile-applications-developer-ii-hourly-wages#:~:text=How%20much%20does%20a%20Mobile,falls%20between%20%2440%20and%20%245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2789" y="3689684"/>
            <a:ext cx="8226425" cy="990600"/>
          </a:xfrm>
        </p:spPr>
        <p:txBody>
          <a:bodyPr>
            <a:noAutofit/>
          </a:bodyPr>
          <a:lstStyle/>
          <a:p>
            <a:r>
              <a:rPr lang="en-US" sz="2800" dirty="0"/>
              <a:t>Team 7- KJAM Developers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982789" y="1066800"/>
            <a:ext cx="8226425" cy="1524000"/>
          </a:xfrm>
        </p:spPr>
        <p:txBody>
          <a:bodyPr/>
          <a:lstStyle/>
          <a:p>
            <a:r>
              <a:rPr lang="en-US" dirty="0"/>
              <a:t>Indiana Soccer Referees Association Application Development </a:t>
            </a:r>
          </a:p>
        </p:txBody>
      </p:sp>
    </p:spTree>
    <p:extLst>
      <p:ext uri="{BB962C8B-B14F-4D97-AF65-F5344CB8AC3E}">
        <p14:creationId xmlns:p14="http://schemas.microsoft.com/office/powerpoint/2010/main" val="51211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1">
            <a:extLst>
              <a:ext uri="{FF2B5EF4-FFF2-40B4-BE49-F238E27FC236}">
                <a16:creationId xmlns:a16="http://schemas.microsoft.com/office/drawing/2014/main" id="{A5F36F5C-AAB5-4193-AE19-24FA95CB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716" y="3429000"/>
            <a:ext cx="10968567" cy="508000"/>
          </a:xfrm>
        </p:spPr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Here: ISRA Referee Assignment App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712BD-405D-4AF6-8848-319E3F4A13BD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611718" y="1676400"/>
            <a:ext cx="10968567" cy="776288"/>
          </a:xfrm>
        </p:spPr>
        <p:txBody>
          <a:bodyPr anchor="b">
            <a:normAutofit/>
          </a:bodyPr>
          <a:lstStyle/>
          <a:p>
            <a:r>
              <a:rPr lang="en-US"/>
              <a:t>Working App Demo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CD421373-063F-4B28-B8B7-65E5DA38A0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45600" y="6400801"/>
            <a:ext cx="284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230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7C1B-B45A-444E-8931-7773B95E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Justification for Technology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99258-D4E6-47FD-A653-A5E8EE5D9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PHP?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91AB-171B-4777-ADEC-6A41035CB8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PHP is Everywhere</a:t>
            </a:r>
          </a:p>
          <a:p>
            <a:pPr lvl="1"/>
            <a:r>
              <a:rPr lang="en-US"/>
              <a:t>Used and run everywhere the web does</a:t>
            </a:r>
          </a:p>
          <a:p>
            <a:pPr lvl="1"/>
            <a:r>
              <a:rPr lang="en-US"/>
              <a:t>HTML rendering and programming easier than most other languages</a:t>
            </a:r>
          </a:p>
          <a:p>
            <a:r>
              <a:rPr lang="en-US"/>
              <a:t>Multifunctional</a:t>
            </a:r>
          </a:p>
          <a:p>
            <a:pPr lvl="1"/>
            <a:r>
              <a:rPr lang="en-US"/>
              <a:t>Server-side scripting</a:t>
            </a:r>
          </a:p>
          <a:p>
            <a:pPr lvl="1"/>
            <a:r>
              <a:rPr lang="en-US"/>
              <a:t>Command-line scripting</a:t>
            </a:r>
          </a:p>
          <a:p>
            <a:pPr lvl="1"/>
            <a:r>
              <a:rPr lang="en-US"/>
              <a:t>Writing desktop applications</a:t>
            </a:r>
          </a:p>
          <a:p>
            <a:pPr lvl="1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F3D96F-AA7B-4601-ABDF-AA25BB12C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err="1"/>
              <a:t>VueJS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298109-EC5C-4227-AFAA-4E8CBA93EF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Approachable</a:t>
            </a:r>
          </a:p>
          <a:p>
            <a:pPr lvl="1"/>
            <a:r>
              <a:rPr lang="en-US"/>
              <a:t>Compatible with knowledge in HTML, CSS, and JavaScript</a:t>
            </a:r>
          </a:p>
          <a:p>
            <a:r>
              <a:rPr lang="en-US"/>
              <a:t>Versatile</a:t>
            </a:r>
          </a:p>
          <a:p>
            <a:pPr lvl="1"/>
            <a:r>
              <a:rPr lang="en-US"/>
              <a:t>Scalable</a:t>
            </a:r>
          </a:p>
          <a:p>
            <a:r>
              <a:rPr lang="en-US"/>
              <a:t>Performant </a:t>
            </a:r>
          </a:p>
          <a:p>
            <a:pPr lvl="1"/>
            <a:r>
              <a:rPr lang="en-US"/>
              <a:t>20KB </a:t>
            </a:r>
            <a:r>
              <a:rPr lang="en-US" err="1"/>
              <a:t>min+gzip</a:t>
            </a:r>
            <a:r>
              <a:rPr lang="en-US"/>
              <a:t> Runtime</a:t>
            </a:r>
          </a:p>
          <a:p>
            <a:pPr lvl="1"/>
            <a:r>
              <a:rPr lang="en-US"/>
              <a:t>Minimal optimization efforts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4D45-3435-4936-9095-48E420D4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16676"/>
            <a:ext cx="2844800" cy="365125"/>
          </a:xfrm>
        </p:spPr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11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506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0029-4BC7-4195-AAFA-65C7BC84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Structure &amp; Dynamics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DA30-33F2-4423-8B8D-32C093A2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752" y="1102699"/>
            <a:ext cx="2844800" cy="5138928"/>
          </a:xfrm>
        </p:spPr>
        <p:txBody>
          <a:bodyPr>
            <a:normAutofit lnSpcReduction="10000"/>
          </a:bodyPr>
          <a:lstStyle/>
          <a:p>
            <a:r>
              <a:rPr lang="en-US"/>
              <a:t>Met weekly to discuss/plan upcoming milestones</a:t>
            </a:r>
          </a:p>
          <a:p>
            <a:r>
              <a:rPr lang="en-US"/>
              <a:t>Integrated code from previous assignments </a:t>
            </a:r>
          </a:p>
          <a:p>
            <a:r>
              <a:rPr lang="en-US"/>
              <a:t>Discussed logical process as a team to have a cohesive understanding of the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04417-DE23-430B-B4CE-7D947E2B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D2165C-A5A6-46DB-AAE8-DE118AA8D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165211"/>
              </p:ext>
            </p:extLst>
          </p:nvPr>
        </p:nvGraphicFramePr>
        <p:xfrm>
          <a:off x="418353" y="-158730"/>
          <a:ext cx="8128000" cy="6158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400942-33EB-4B7F-9B3E-588BCB0A8FD1}"/>
              </a:ext>
            </a:extLst>
          </p:cNvPr>
          <p:cNvSpPr txBox="1"/>
          <p:nvPr/>
        </p:nvSpPr>
        <p:spPr>
          <a:xfrm>
            <a:off x="655070" y="5353693"/>
            <a:ext cx="765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Collaboration assisted through a shared GitHub repo and communication through Teams and group message channels</a:t>
            </a:r>
          </a:p>
        </p:txBody>
      </p:sp>
    </p:spTree>
    <p:extLst>
      <p:ext uri="{BB962C8B-B14F-4D97-AF65-F5344CB8AC3E}">
        <p14:creationId xmlns:p14="http://schemas.microsoft.com/office/powerpoint/2010/main" val="41106193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3711-5348-48F8-A689-080B0C20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C38989-747C-4E7D-A195-658BD797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Model View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5EE6D-2E88-4C10-8243-014B31A9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16676"/>
            <a:ext cx="2844800" cy="365125"/>
          </a:xfrm>
        </p:spPr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56A856-7634-4356-87C3-E04B38DF6D2F}"/>
              </a:ext>
            </a:extLst>
          </p:cNvPr>
          <p:cNvSpPr/>
          <p:nvPr/>
        </p:nvSpPr>
        <p:spPr>
          <a:xfrm>
            <a:off x="8060267" y="2032000"/>
            <a:ext cx="1659466" cy="63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90FE0-6DF4-410D-9E78-8FF9CD451A26}"/>
              </a:ext>
            </a:extLst>
          </p:cNvPr>
          <p:cNvSpPr/>
          <p:nvPr/>
        </p:nvSpPr>
        <p:spPr>
          <a:xfrm>
            <a:off x="6553201" y="4033839"/>
            <a:ext cx="1659466" cy="63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2AF642-0126-4861-B7F6-9249FA1E4C8E}"/>
              </a:ext>
            </a:extLst>
          </p:cNvPr>
          <p:cNvSpPr/>
          <p:nvPr/>
        </p:nvSpPr>
        <p:spPr>
          <a:xfrm>
            <a:off x="9561690" y="4033839"/>
            <a:ext cx="1659466" cy="639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Controller</a:t>
            </a:r>
          </a:p>
        </p:txBody>
      </p:sp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44F78BD2-A0FD-497E-B456-5F8C7D25C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1052" y="4962173"/>
            <a:ext cx="1233663" cy="1233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07D651-9FCF-467E-98D2-6B5AA48FD7D1}"/>
              </a:ext>
            </a:extLst>
          </p:cNvPr>
          <p:cNvSpPr txBox="1"/>
          <p:nvPr/>
        </p:nvSpPr>
        <p:spPr>
          <a:xfrm>
            <a:off x="8410222" y="6126163"/>
            <a:ext cx="982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68D5B2-8A48-414F-8480-2579A52162F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392356" y="2737556"/>
            <a:ext cx="999067" cy="129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723543-41B3-4B23-8704-785875C134F0}"/>
              </a:ext>
            </a:extLst>
          </p:cNvPr>
          <p:cNvCxnSpPr>
            <a:cxnSpLocks/>
          </p:cNvCxnSpPr>
          <p:nvPr/>
        </p:nvCxnSpPr>
        <p:spPr>
          <a:xfrm flipH="1">
            <a:off x="7461956" y="2758367"/>
            <a:ext cx="948266" cy="120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C9D07-2FB7-44EA-ABC4-31AE79823BFD}"/>
              </a:ext>
            </a:extLst>
          </p:cNvPr>
          <p:cNvCxnSpPr/>
          <p:nvPr/>
        </p:nvCxnSpPr>
        <p:spPr>
          <a:xfrm flipV="1">
            <a:off x="3781779" y="-372533"/>
            <a:ext cx="22577" cy="2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5E3B2E-7E1B-4BA5-805D-1BE3823F6196}"/>
              </a:ext>
            </a:extLst>
          </p:cNvPr>
          <p:cNvSpPr txBox="1"/>
          <p:nvPr/>
        </p:nvSpPr>
        <p:spPr>
          <a:xfrm>
            <a:off x="9719732" y="3150273"/>
            <a:ext cx="1501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Manipulates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066F28-EC8E-4EA1-A7AA-F356024F84C0}"/>
              </a:ext>
            </a:extLst>
          </p:cNvPr>
          <p:cNvSpPr txBox="1"/>
          <p:nvPr/>
        </p:nvSpPr>
        <p:spPr>
          <a:xfrm>
            <a:off x="6711244" y="3148784"/>
            <a:ext cx="1501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Updates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3CEFDD-04C6-44BB-A527-A82027E2339D}"/>
              </a:ext>
            </a:extLst>
          </p:cNvPr>
          <p:cNvCxnSpPr>
            <a:stCxn id="12" idx="3"/>
          </p:cNvCxnSpPr>
          <p:nvPr/>
        </p:nvCxnSpPr>
        <p:spPr>
          <a:xfrm flipV="1">
            <a:off x="9504715" y="4796379"/>
            <a:ext cx="768174" cy="78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17FBA6-0AEC-4521-8EB8-F74FE025287D}"/>
              </a:ext>
            </a:extLst>
          </p:cNvPr>
          <p:cNvSpPr txBox="1"/>
          <p:nvPr/>
        </p:nvSpPr>
        <p:spPr>
          <a:xfrm>
            <a:off x="9392356" y="5240422"/>
            <a:ext cx="1501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Uses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130260-8560-4176-99E7-E63973046805}"/>
              </a:ext>
            </a:extLst>
          </p:cNvPr>
          <p:cNvSpPr txBox="1"/>
          <p:nvPr/>
        </p:nvSpPr>
        <p:spPr>
          <a:xfrm>
            <a:off x="6863644" y="5246591"/>
            <a:ext cx="1501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Sees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F310CD-5E90-44E6-B6BB-5A920B3EBA83}"/>
              </a:ext>
            </a:extLst>
          </p:cNvPr>
          <p:cNvCxnSpPr>
            <a:endCxn id="12" idx="1"/>
          </p:cNvCxnSpPr>
          <p:nvPr/>
        </p:nvCxnSpPr>
        <p:spPr>
          <a:xfrm>
            <a:off x="7382934" y="4796379"/>
            <a:ext cx="888118" cy="78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F80DC5BF-E367-4A63-B3E8-22D7A3FEC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07" y="1314568"/>
            <a:ext cx="4961050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877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5D91-12A5-4DDB-8022-5B4A4708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we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5622-3467-4D0C-BEFA-7D5A69ED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A130F6B-FDE7-4DB3-A704-DCBCEDDC5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2201"/>
              </p:ext>
            </p:extLst>
          </p:nvPr>
        </p:nvGraphicFramePr>
        <p:xfrm>
          <a:off x="459686" y="925475"/>
          <a:ext cx="11119105" cy="5039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655">
                  <a:extLst>
                    <a:ext uri="{9D8B030D-6E8A-4147-A177-3AD203B41FA5}">
                      <a16:colId xmlns:a16="http://schemas.microsoft.com/office/drawing/2014/main" val="1296861883"/>
                    </a:ext>
                  </a:extLst>
                </a:gridCol>
                <a:gridCol w="9087450">
                  <a:extLst>
                    <a:ext uri="{9D8B030D-6E8A-4147-A177-3AD203B41FA5}">
                      <a16:colId xmlns:a16="http://schemas.microsoft.com/office/drawing/2014/main" val="3339269312"/>
                    </a:ext>
                  </a:extLst>
                </a:gridCol>
              </a:tblGrid>
              <a:tr h="49829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Thoughts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76010"/>
                  </a:ext>
                </a:extLst>
              </a:tr>
              <a:tr h="1135203">
                <a:tc>
                  <a:txBody>
                    <a:bodyPr/>
                    <a:lstStyle/>
                    <a:p>
                      <a:r>
                        <a:rPr lang="en-US" sz="1600"/>
                        <a:t>Mark Villeneuve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/>
                        <a:t>Technical- I developed a greater understanding of development and how you need to draw from numerous different approaches to create a usable and seamless experience for the user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/>
                        <a:t>How to approach debugging and solving a problem from a coding approach which was something that I had never experienced in any other course or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47722"/>
                  </a:ext>
                </a:extLst>
              </a:tr>
              <a:tr h="1135203">
                <a:tc>
                  <a:txBody>
                    <a:bodyPr/>
                    <a:lstStyle/>
                    <a:p>
                      <a:r>
                        <a:rPr lang="en-US" sz="1600"/>
                        <a:t>Avni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/>
                        <a:t>Learned API dev using JS and PHP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/>
                        <a:t>Deployment on AWS and Azure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/>
                        <a:t>Worked more om frontend which I didn't work on much in my past experience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600"/>
                        <a:t>Reading docs and more 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47666"/>
                  </a:ext>
                </a:extLst>
              </a:tr>
              <a:tr h="1135203">
                <a:tc>
                  <a:txBody>
                    <a:bodyPr/>
                    <a:lstStyle/>
                    <a:p>
                      <a:r>
                        <a:rPr lang="en-US" sz="1600"/>
                        <a:t>Jason Ryu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Learned how to use PHP, JavaScript to 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the server side of web applications and learn how to deploy to online platform utilizing Docker, Azure &amp; AWS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problem solving skills and learned how to guide through each problem utilizing our knowledges that we acquired form the course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7242"/>
                  </a:ext>
                </a:extLst>
              </a:tr>
              <a:tr h="1135203">
                <a:tc>
                  <a:txBody>
                    <a:bodyPr/>
                    <a:lstStyle/>
                    <a:p>
                      <a:r>
                        <a:rPr lang="en-US" sz="1600"/>
                        <a:t>Katie-Jane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Developed an understanding of debugging and problem solving when creating functional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Gained experience with virtual database systems and containers such as AWS, Docker, and GitHub to develop a full-scale application shared amongst many contributors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42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782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C870-2304-4A14-8655-5FEBA363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95C88-4B1E-4A90-929F-49AAFD5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9AACA9-9D3C-4015-BCC8-16DDD500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20080"/>
              </p:ext>
            </p:extLst>
          </p:nvPr>
        </p:nvGraphicFramePr>
        <p:xfrm>
          <a:off x="767978" y="1054174"/>
          <a:ext cx="10608234" cy="497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078">
                  <a:extLst>
                    <a:ext uri="{9D8B030D-6E8A-4147-A177-3AD203B41FA5}">
                      <a16:colId xmlns:a16="http://schemas.microsoft.com/office/drawing/2014/main" val="1103534649"/>
                    </a:ext>
                  </a:extLst>
                </a:gridCol>
                <a:gridCol w="3536078">
                  <a:extLst>
                    <a:ext uri="{9D8B030D-6E8A-4147-A177-3AD203B41FA5}">
                      <a16:colId xmlns:a16="http://schemas.microsoft.com/office/drawing/2014/main" val="2159581740"/>
                    </a:ext>
                  </a:extLst>
                </a:gridCol>
                <a:gridCol w="3536078">
                  <a:extLst>
                    <a:ext uri="{9D8B030D-6E8A-4147-A177-3AD203B41FA5}">
                      <a16:colId xmlns:a16="http://schemas.microsoft.com/office/drawing/2014/main" val="2960014296"/>
                    </a:ext>
                  </a:extLst>
                </a:gridCol>
              </a:tblGrid>
              <a:tr h="70285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540751"/>
                  </a:ext>
                </a:extLst>
              </a:tr>
              <a:tr h="140448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Bugs/errors in code preventing functional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Implement debugging techniques throughout code and collaborate with team to solve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17447"/>
                  </a:ext>
                </a:extLst>
              </a:tr>
              <a:tr h="140448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Misalignment in team vision/understanding of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Spend significant time at the beginning of the case establishing understanding and vision of the project. Communicate constantly and ask for clarification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245500"/>
                  </a:ext>
                </a:extLst>
              </a:tr>
              <a:tr h="140448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Failure to meet requirements of the users and business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Clearly define user stories and business requirements. Reference frequently and adhere to success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29888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EBD0D95-EBCC-4D63-A6A5-09623CF5814D}"/>
              </a:ext>
            </a:extLst>
          </p:cNvPr>
          <p:cNvGrpSpPr/>
          <p:nvPr/>
        </p:nvGrpSpPr>
        <p:grpSpPr>
          <a:xfrm>
            <a:off x="5355047" y="1759518"/>
            <a:ext cx="1446834" cy="1234002"/>
            <a:chOff x="2675734" y="1849842"/>
            <a:chExt cx="886148" cy="7900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164528-173A-4A2D-A517-62A18139E6A3}"/>
                </a:ext>
              </a:extLst>
            </p:cNvPr>
            <p:cNvGrpSpPr/>
            <p:nvPr/>
          </p:nvGrpSpPr>
          <p:grpSpPr>
            <a:xfrm>
              <a:off x="2885621" y="2036283"/>
              <a:ext cx="601374" cy="603617"/>
              <a:chOff x="3619336" y="1677224"/>
              <a:chExt cx="1141296" cy="115238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96C5384-2CF9-43B8-B591-647922A5078A}"/>
                  </a:ext>
                </a:extLst>
              </p:cNvPr>
              <p:cNvSpPr/>
              <p:nvPr/>
            </p:nvSpPr>
            <p:spPr>
              <a:xfrm>
                <a:off x="3619336" y="1677224"/>
                <a:ext cx="1141292" cy="11523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pic>
            <p:nvPicPr>
              <p:cNvPr id="18" name="Picture 1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BC714FC-15FF-4E96-BFCF-B5DB7EF5E9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09" r="2724"/>
              <a:stretch/>
            </p:blipFill>
            <p:spPr>
              <a:xfrm>
                <a:off x="3640225" y="1695334"/>
                <a:ext cx="1099514" cy="1110789"/>
              </a:xfrm>
              <a:prstGeom prst="rect">
                <a:avLst/>
              </a:prstGeom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9CB88C6-E61C-4FEC-B265-D5817D91B33D}"/>
                  </a:ext>
                </a:extLst>
              </p:cNvPr>
              <p:cNvCxnSpPr/>
              <p:nvPr/>
            </p:nvCxnSpPr>
            <p:spPr>
              <a:xfrm>
                <a:off x="3998259" y="1686278"/>
                <a:ext cx="0" cy="1128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131D708-B7E4-4FA2-83C1-4945865A4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337" y="2052005"/>
                <a:ext cx="11204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47C7827-BDC8-4532-82F8-EDA1F4EF4586}"/>
                  </a:ext>
                </a:extLst>
              </p:cNvPr>
              <p:cNvCxnSpPr/>
              <p:nvPr/>
            </p:nvCxnSpPr>
            <p:spPr>
              <a:xfrm>
                <a:off x="4374776" y="1677313"/>
                <a:ext cx="0" cy="1128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92D8B6A-2508-4B60-B3A6-2FB2D0ED8E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0230" y="2419558"/>
                <a:ext cx="11204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868901-97B7-482D-B1B2-58BD52AF8253}"/>
                </a:ext>
              </a:extLst>
            </p:cNvPr>
            <p:cNvSpPr txBox="1"/>
            <p:nvPr/>
          </p:nvSpPr>
          <p:spPr>
            <a:xfrm>
              <a:off x="2854700" y="1849842"/>
              <a:ext cx="707182" cy="19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Probability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B8906E-D90F-438A-A226-11C3F3EBCB4D}"/>
                </a:ext>
              </a:extLst>
            </p:cNvPr>
            <p:cNvSpPr txBox="1"/>
            <p:nvPr/>
          </p:nvSpPr>
          <p:spPr>
            <a:xfrm rot="16200000">
              <a:off x="2468179" y="2192446"/>
              <a:ext cx="603616" cy="18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Impact</a:t>
              </a:r>
            </a:p>
          </p:txBody>
        </p:sp>
      </p:grp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17174902-83C1-44CB-95F8-4B938337320C}"/>
              </a:ext>
            </a:extLst>
          </p:cNvPr>
          <p:cNvSpPr/>
          <p:nvPr/>
        </p:nvSpPr>
        <p:spPr>
          <a:xfrm>
            <a:off x="6437410" y="2429245"/>
            <a:ext cx="134471" cy="121024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8BA0CD-252B-4051-B322-A21895FB32DD}"/>
              </a:ext>
            </a:extLst>
          </p:cNvPr>
          <p:cNvGrpSpPr/>
          <p:nvPr/>
        </p:nvGrpSpPr>
        <p:grpSpPr>
          <a:xfrm>
            <a:off x="5348678" y="3226577"/>
            <a:ext cx="1446834" cy="1234002"/>
            <a:chOff x="2675734" y="1849842"/>
            <a:chExt cx="886148" cy="7900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122EEBA-FF02-4C9A-A3B4-85BA01D64557}"/>
                </a:ext>
              </a:extLst>
            </p:cNvPr>
            <p:cNvGrpSpPr/>
            <p:nvPr/>
          </p:nvGrpSpPr>
          <p:grpSpPr>
            <a:xfrm>
              <a:off x="2885621" y="2036283"/>
              <a:ext cx="601374" cy="603617"/>
              <a:chOff x="3619336" y="1677224"/>
              <a:chExt cx="1141296" cy="115238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EA94217-2580-4196-B4BE-3C3E6141ADE6}"/>
                  </a:ext>
                </a:extLst>
              </p:cNvPr>
              <p:cNvSpPr/>
              <p:nvPr/>
            </p:nvSpPr>
            <p:spPr>
              <a:xfrm>
                <a:off x="3619336" y="1677224"/>
                <a:ext cx="1141292" cy="11523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pic>
            <p:nvPicPr>
              <p:cNvPr id="29" name="Picture 2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4BEFE314-892C-46D4-971C-34A1870BC7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09" r="2724"/>
              <a:stretch/>
            </p:blipFill>
            <p:spPr>
              <a:xfrm>
                <a:off x="3640225" y="1695334"/>
                <a:ext cx="1099514" cy="1110789"/>
              </a:xfrm>
              <a:prstGeom prst="rect">
                <a:avLst/>
              </a:prstGeom>
            </p:spPr>
          </p:pic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791B06D-E300-4491-8F0A-A013E7A527B7}"/>
                  </a:ext>
                </a:extLst>
              </p:cNvPr>
              <p:cNvCxnSpPr/>
              <p:nvPr/>
            </p:nvCxnSpPr>
            <p:spPr>
              <a:xfrm>
                <a:off x="3998259" y="1686278"/>
                <a:ext cx="0" cy="1128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4CCF074-A1AA-4C19-A6BF-175DFAEDD8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337" y="2052005"/>
                <a:ext cx="11204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076916-E1D4-4451-A5A1-BB159FE5781A}"/>
                  </a:ext>
                </a:extLst>
              </p:cNvPr>
              <p:cNvCxnSpPr/>
              <p:nvPr/>
            </p:nvCxnSpPr>
            <p:spPr>
              <a:xfrm>
                <a:off x="4374776" y="1677313"/>
                <a:ext cx="0" cy="1128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08F6AA-C82C-4C32-BD4B-337A405141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0230" y="2419558"/>
                <a:ext cx="11204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CEB29C-5B5B-476B-949A-37882367B630}"/>
                </a:ext>
              </a:extLst>
            </p:cNvPr>
            <p:cNvSpPr txBox="1"/>
            <p:nvPr/>
          </p:nvSpPr>
          <p:spPr>
            <a:xfrm>
              <a:off x="2854700" y="1849842"/>
              <a:ext cx="707182" cy="19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Probability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DD7A59-3073-4054-B0FC-EF0D8819CCEA}"/>
                </a:ext>
              </a:extLst>
            </p:cNvPr>
            <p:cNvSpPr txBox="1"/>
            <p:nvPr/>
          </p:nvSpPr>
          <p:spPr>
            <a:xfrm rot="16200000">
              <a:off x="2468179" y="2192446"/>
              <a:ext cx="603616" cy="18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Impact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F36132-C0FF-46F5-9E02-FBB8A7E54DD4}"/>
              </a:ext>
            </a:extLst>
          </p:cNvPr>
          <p:cNvGrpSpPr/>
          <p:nvPr/>
        </p:nvGrpSpPr>
        <p:grpSpPr>
          <a:xfrm>
            <a:off x="5372583" y="4611521"/>
            <a:ext cx="1446834" cy="1234002"/>
            <a:chOff x="2675734" y="1849842"/>
            <a:chExt cx="886148" cy="7900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C665C89-CC84-48EC-980A-A2A7DD72971B}"/>
                </a:ext>
              </a:extLst>
            </p:cNvPr>
            <p:cNvGrpSpPr/>
            <p:nvPr/>
          </p:nvGrpSpPr>
          <p:grpSpPr>
            <a:xfrm>
              <a:off x="2885621" y="2036283"/>
              <a:ext cx="601374" cy="603617"/>
              <a:chOff x="3619336" y="1677224"/>
              <a:chExt cx="1141296" cy="115238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E01EC7B-FCD5-40DB-8E78-1B74EC38465E}"/>
                  </a:ext>
                </a:extLst>
              </p:cNvPr>
              <p:cNvSpPr/>
              <p:nvPr/>
            </p:nvSpPr>
            <p:spPr>
              <a:xfrm>
                <a:off x="3619336" y="1677224"/>
                <a:ext cx="1141292" cy="11523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pic>
            <p:nvPicPr>
              <p:cNvPr id="39" name="Picture 3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A6EE996-4FD6-420E-A4B3-C61C25DB65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09" r="2724"/>
              <a:stretch/>
            </p:blipFill>
            <p:spPr>
              <a:xfrm>
                <a:off x="3640225" y="1695334"/>
                <a:ext cx="1099514" cy="1110789"/>
              </a:xfrm>
              <a:prstGeom prst="rect">
                <a:avLst/>
              </a:prstGeom>
            </p:spPr>
          </p:pic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F018FC4-51BE-4EC0-9EAD-25E19CBAB9C2}"/>
                  </a:ext>
                </a:extLst>
              </p:cNvPr>
              <p:cNvCxnSpPr/>
              <p:nvPr/>
            </p:nvCxnSpPr>
            <p:spPr>
              <a:xfrm>
                <a:off x="3998259" y="1686278"/>
                <a:ext cx="0" cy="1128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D47F7DE-A360-40D5-85B1-C85C49DD64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9337" y="2052005"/>
                <a:ext cx="11204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532FBAB-5F73-4C69-90C5-C6ABED2A8264}"/>
                  </a:ext>
                </a:extLst>
              </p:cNvPr>
              <p:cNvCxnSpPr/>
              <p:nvPr/>
            </p:nvCxnSpPr>
            <p:spPr>
              <a:xfrm>
                <a:off x="4374776" y="1677313"/>
                <a:ext cx="0" cy="11288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87B638E-BEC2-48B0-89A2-D059A02E6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0230" y="2419558"/>
                <a:ext cx="11204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28B3E6-0120-4DF1-8118-725C32362BB8}"/>
                </a:ext>
              </a:extLst>
            </p:cNvPr>
            <p:cNvSpPr txBox="1"/>
            <p:nvPr/>
          </p:nvSpPr>
          <p:spPr>
            <a:xfrm>
              <a:off x="2854700" y="1849842"/>
              <a:ext cx="707182" cy="19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Probability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F623CF-F94D-48CE-8841-B7F834EBA7AC}"/>
                </a:ext>
              </a:extLst>
            </p:cNvPr>
            <p:cNvSpPr txBox="1"/>
            <p:nvPr/>
          </p:nvSpPr>
          <p:spPr>
            <a:xfrm rot="16200000">
              <a:off x="2468179" y="2192446"/>
              <a:ext cx="603616" cy="188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Impact</a:t>
              </a:r>
            </a:p>
          </p:txBody>
        </p:sp>
      </p:grp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0A63217E-90C3-4131-AA80-1D4FCA6659B3}"/>
              </a:ext>
            </a:extLst>
          </p:cNvPr>
          <p:cNvSpPr/>
          <p:nvPr/>
        </p:nvSpPr>
        <p:spPr>
          <a:xfrm>
            <a:off x="6130591" y="3913194"/>
            <a:ext cx="134471" cy="121024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BB566A2-6880-4905-9504-6B9F2979E446}"/>
              </a:ext>
            </a:extLst>
          </p:cNvPr>
          <p:cNvSpPr/>
          <p:nvPr/>
        </p:nvSpPr>
        <p:spPr>
          <a:xfrm>
            <a:off x="6138930" y="5292636"/>
            <a:ext cx="134471" cy="121024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80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4D2B-7B96-48F0-B495-63AED41D09F8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611718" y="1676400"/>
            <a:ext cx="10968567" cy="776288"/>
          </a:xfrm>
        </p:spPr>
        <p:txBody>
          <a:bodyPr anchor="b">
            <a:normAutofit/>
          </a:bodyPr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8A5EB11A-6FBA-40C7-9362-57212AF0E1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42861" y="6418839"/>
            <a:ext cx="57084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5055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9FC0-B88E-4D44-8F16-4893CC44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 1- User Stories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1D9A1-40F6-44A9-8FFA-3468A7432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 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727CE-96E3-4D7F-B67B-280BA8E31C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Story:</a:t>
            </a:r>
          </a:p>
          <a:p>
            <a:pPr lvl="1"/>
            <a:r>
              <a:rPr lang="en-US"/>
              <a:t>As an ISRA employee I want to be able to see a list of referees and their credentials so I can appropriately assign them to a game</a:t>
            </a:r>
          </a:p>
          <a:p>
            <a:r>
              <a:rPr lang="en-US"/>
              <a:t>Success Criteria:</a:t>
            </a:r>
          </a:p>
          <a:p>
            <a:pPr lvl="1"/>
            <a:r>
              <a:rPr lang="en-US"/>
              <a:t>Given I am an assigner, I can view a list of referees and then select them by name to assign them to a specific game.</a:t>
            </a: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D199C3-B868-47EF-A79F-8AFB68D9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User 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22B6CD-F6BF-4201-ADDF-0D7705BCE6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Story:</a:t>
            </a:r>
          </a:p>
          <a:p>
            <a:pPr lvl="1"/>
            <a:r>
              <a:rPr lang="en-US"/>
              <a:t>As a referee I want to know what games I am assigned to</a:t>
            </a:r>
          </a:p>
          <a:p>
            <a:r>
              <a:rPr lang="en-US"/>
              <a:t>Acceptance Criteria:</a:t>
            </a:r>
          </a:p>
          <a:p>
            <a:pPr lvl="1"/>
            <a:r>
              <a:rPr lang="en-US"/>
              <a:t>Given I am logged in as a referee, when I click a report of assignments, I can see all the games I am assigned to in a given time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1D86-207A-4FEE-9756-2B392132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16676"/>
            <a:ext cx="2844800" cy="365125"/>
          </a:xfrm>
        </p:spPr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17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0EA8CD93-87E5-4EA6-92BE-9E2C8108A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5858" y="1005522"/>
            <a:ext cx="914400" cy="91440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5D355BDC-9AB2-4FC8-B241-38C15D850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1744" y="10310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184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9370-3BED-442E-9430-4FE363E3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 2- Future Updates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51C5-F138-4EC7-9BA1-BC58AF94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inputs for assignments</a:t>
            </a:r>
          </a:p>
          <a:p>
            <a:pPr lvl="1"/>
            <a:r>
              <a:rPr lang="en-US" dirty="0"/>
              <a:t>Cannot assign a referee to multiple positions in a game</a:t>
            </a:r>
          </a:p>
          <a:p>
            <a:pPr lvl="1"/>
            <a:r>
              <a:rPr lang="en-US" dirty="0"/>
              <a:t>Cannot assign a referee to multiple games at the same time </a:t>
            </a:r>
          </a:p>
          <a:p>
            <a:r>
              <a:rPr lang="en-US" dirty="0"/>
              <a:t>Role based security </a:t>
            </a:r>
          </a:p>
          <a:p>
            <a:pPr lvl="1"/>
            <a:r>
              <a:rPr lang="en-US" dirty="0"/>
              <a:t>Login ID and password </a:t>
            </a:r>
          </a:p>
          <a:p>
            <a:pPr lvl="2"/>
            <a:r>
              <a:rPr lang="en-US" dirty="0"/>
              <a:t>Referee/guest has access to reports</a:t>
            </a:r>
          </a:p>
          <a:p>
            <a:pPr lvl="2"/>
            <a:r>
              <a:rPr lang="en-US" dirty="0"/>
              <a:t>“Assignor” may create/edit/update referees, games, and assignments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6FB79-74EE-4EA5-8B39-C3346C12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403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D07B-B5F3-4EDF-AC38-05F151A1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483773"/>
            <a:ext cx="11119104" cy="310896"/>
          </a:xfrm>
        </p:spPr>
        <p:txBody>
          <a:bodyPr/>
          <a:lstStyle/>
          <a:p>
            <a:r>
              <a:rPr lang="en-US" b="1" dirty="0"/>
              <a:t>Appendix 3- Financial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87DC-8B59-4549-B2BA-C8AF7AA1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https://www.salary.com/research/salary/benchmark/mobile-applications-developer-ii-hourly-wages#:~:text=How%20much%20does%20a%20Mobile,falls%20between%20%2440%20and%20%2453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1F4A6-C3E3-4B06-B3C5-2C7CE346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3BEA4-D6AB-4599-85A3-C317FC99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96" y="2535810"/>
            <a:ext cx="4645802" cy="36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103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A01C-CCA1-4D77-A38D-FF48A91E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the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D1D1F-B8C3-4724-BDE7-E1BF4414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AAC8BC-06BE-4321-8C4D-91E67B0C1A46}"/>
              </a:ext>
            </a:extLst>
          </p:cNvPr>
          <p:cNvSpPr/>
          <p:nvPr/>
        </p:nvSpPr>
        <p:spPr>
          <a:xfrm>
            <a:off x="9447070" y="1955016"/>
            <a:ext cx="2226833" cy="2872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A3E1-4678-46CB-84CD-D0ADBD66F54F}"/>
              </a:ext>
            </a:extLst>
          </p:cNvPr>
          <p:cNvSpPr/>
          <p:nvPr/>
        </p:nvSpPr>
        <p:spPr>
          <a:xfrm>
            <a:off x="6476362" y="1968649"/>
            <a:ext cx="2226833" cy="2872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2817C-08D7-4DDD-A48B-05B5B870D684}"/>
              </a:ext>
            </a:extLst>
          </p:cNvPr>
          <p:cNvSpPr/>
          <p:nvPr/>
        </p:nvSpPr>
        <p:spPr>
          <a:xfrm>
            <a:off x="3438697" y="1992854"/>
            <a:ext cx="2226833" cy="2872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F2A81-1A5C-4F7F-B6BE-38FDF7C49F89}"/>
              </a:ext>
            </a:extLst>
          </p:cNvPr>
          <p:cNvSpPr/>
          <p:nvPr/>
        </p:nvSpPr>
        <p:spPr>
          <a:xfrm>
            <a:off x="602428" y="1968649"/>
            <a:ext cx="2226833" cy="2872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F91A7-8991-4DCF-AC10-DDBB513B79E3}"/>
              </a:ext>
            </a:extLst>
          </p:cNvPr>
          <p:cNvSpPr txBox="1"/>
          <p:nvPr/>
        </p:nvSpPr>
        <p:spPr>
          <a:xfrm>
            <a:off x="3564757" y="4983136"/>
            <a:ext cx="1974714" cy="534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36576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6235" indent="-356235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ko-KR" altLang="en-US" sz="1600"/>
              <a:t>Avni Sharma</a:t>
            </a:r>
            <a:endParaRPr lang="en-US" altLang="ko-KR" sz="1600"/>
          </a:p>
          <a:p>
            <a:pPr marL="356235" indent="-356235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altLang="ko-KR" sz="1600"/>
              <a:t>avnishar@iu.edu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D0C6E-3427-4678-B229-096BC5B6D5A9}"/>
              </a:ext>
            </a:extLst>
          </p:cNvPr>
          <p:cNvSpPr txBox="1"/>
          <p:nvPr/>
        </p:nvSpPr>
        <p:spPr>
          <a:xfrm>
            <a:off x="399891" y="4982047"/>
            <a:ext cx="2281238" cy="8204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36576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6235" indent="-356235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ko-KR" altLang="en-US" sz="1600"/>
              <a:t>Mark Villeneuve</a:t>
            </a:r>
            <a:endParaRPr lang="en-US" altLang="ko-KR" sz="1600"/>
          </a:p>
          <a:p>
            <a:pPr marL="356235" indent="-356235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altLang="ko-KR" sz="1600"/>
              <a:t>mvillene@iu.edu</a:t>
            </a:r>
          </a:p>
          <a:p>
            <a:pPr marL="356235" indent="-356235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191B6-FD41-4E3D-817D-97A45100320E}"/>
              </a:ext>
            </a:extLst>
          </p:cNvPr>
          <p:cNvSpPr txBox="1"/>
          <p:nvPr/>
        </p:nvSpPr>
        <p:spPr>
          <a:xfrm>
            <a:off x="6561435" y="4983136"/>
            <a:ext cx="2056689" cy="534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36576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6235" indent="-356235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ko-KR" altLang="en-US" sz="1600"/>
              <a:t>Katie-Jane Price</a:t>
            </a:r>
            <a:endParaRPr lang="en-US" altLang="ko-KR" sz="1600"/>
          </a:p>
          <a:p>
            <a:pPr marL="356235" indent="-356235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altLang="ko-KR" sz="1600"/>
              <a:t>pricekj@iu.edu</a:t>
            </a:r>
            <a:endParaRPr lang="ko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EA20D-A6FF-4FB9-8B0C-EB8F788618AD}"/>
              </a:ext>
            </a:extLst>
          </p:cNvPr>
          <p:cNvSpPr txBox="1"/>
          <p:nvPr/>
        </p:nvSpPr>
        <p:spPr>
          <a:xfrm>
            <a:off x="9526094" y="4983136"/>
            <a:ext cx="2068786" cy="534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36576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56235" indent="-356235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ko-KR" altLang="en-US" sz="1600"/>
              <a:t>Jason Ryu</a:t>
            </a:r>
            <a:endParaRPr lang="en-US" altLang="ko-KR" sz="1600"/>
          </a:p>
          <a:p>
            <a:pPr marL="356235" indent="-356235"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</a:pPr>
            <a:r>
              <a:rPr lang="en-US" altLang="ko-KR" sz="1600"/>
              <a:t>hyryu@iu.edu</a:t>
            </a:r>
            <a:endParaRPr lang="ko-KR" sz="1600"/>
          </a:p>
        </p:txBody>
      </p:sp>
      <p:pic>
        <p:nvPicPr>
          <p:cNvPr id="13" name="그림 13" descr="사람, 정장, 실외, 서있는이(가) 표시된 사진&#10;&#10;자동 생성된 설명">
            <a:extLst>
              <a:ext uri="{FF2B5EF4-FFF2-40B4-BE49-F238E27FC236}">
                <a16:creationId xmlns:a16="http://schemas.microsoft.com/office/drawing/2014/main" id="{663CE40D-0231-4180-9A88-BFA2A1AD0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16" b="435"/>
          <a:stretch/>
        </p:blipFill>
        <p:spPr>
          <a:xfrm>
            <a:off x="9526094" y="2072399"/>
            <a:ext cx="2068786" cy="2602829"/>
          </a:xfrm>
          <a:prstGeom prst="rect">
            <a:avLst/>
          </a:prstGeom>
        </p:spPr>
      </p:pic>
      <p:pic>
        <p:nvPicPr>
          <p:cNvPr id="14" name="그림 3" descr="사람, 실외, 여자, 숙녀이(가) 표시된 사진&#10;&#10;자동 생성된 설명">
            <a:extLst>
              <a:ext uri="{FF2B5EF4-FFF2-40B4-BE49-F238E27FC236}">
                <a16:creationId xmlns:a16="http://schemas.microsoft.com/office/drawing/2014/main" id="{980A71A2-6CBD-4523-AB01-399A38CB6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35" y="2071350"/>
            <a:ext cx="2056689" cy="2603878"/>
          </a:xfrm>
          <a:prstGeom prst="rect">
            <a:avLst/>
          </a:prstGeom>
        </p:spPr>
      </p:pic>
      <p:pic>
        <p:nvPicPr>
          <p:cNvPr id="15" name="Picture 19">
            <a:extLst>
              <a:ext uri="{FF2B5EF4-FFF2-40B4-BE49-F238E27FC236}">
                <a16:creationId xmlns:a16="http://schemas.microsoft.com/office/drawing/2014/main" id="{1FAB061D-C249-4E02-96CD-0A4EF8A93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12" y="2107096"/>
            <a:ext cx="1917717" cy="2568132"/>
          </a:xfrm>
          <a:prstGeom prst="rect">
            <a:avLst/>
          </a:prstGeom>
        </p:spPr>
      </p:pic>
      <p:pic>
        <p:nvPicPr>
          <p:cNvPr id="16" name="Picture 42">
            <a:extLst>
              <a:ext uri="{FF2B5EF4-FFF2-40B4-BE49-F238E27FC236}">
                <a16:creationId xmlns:a16="http://schemas.microsoft.com/office/drawing/2014/main" id="{57017729-CB6D-4E4B-A5E5-B08A03AAB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135" y="2107096"/>
            <a:ext cx="1950813" cy="256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242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D1D7-4C32-4AC8-9623-041ECFA9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125A-CB94-444C-B24C-88530432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Scope/Timeline/Financials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Technology Stack Justification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Risks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3FAD7-061C-46DA-A3EB-883282F1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883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4648-DEEE-4E54-9E32-4DAAE8EF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Summary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C8473B-DD18-4789-ABF5-99745604F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865324"/>
              </p:ext>
            </p:extLst>
          </p:nvPr>
        </p:nvGraphicFramePr>
        <p:xfrm>
          <a:off x="992124" y="1622791"/>
          <a:ext cx="10207752" cy="4065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3FCCE-596C-48D8-82C6-BC876B87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1181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2E441-995E-4787-960C-E1109454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Outcomes We Want to Achieve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4838B7-B51D-455B-852B-75F890627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551072"/>
              </p:ext>
            </p:extLst>
          </p:nvPr>
        </p:nvGraphicFramePr>
        <p:xfrm>
          <a:off x="536448" y="1152144"/>
          <a:ext cx="11119104" cy="5138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BDCED-AF7A-4F7C-BB08-182D6285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7" name="Graphic 6" descr="Ui Ux outline">
            <a:extLst>
              <a:ext uri="{FF2B5EF4-FFF2-40B4-BE49-F238E27FC236}">
                <a16:creationId xmlns:a16="http://schemas.microsoft.com/office/drawing/2014/main" id="{937EE148-09FE-418C-8627-9529705E7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1506" y="1914637"/>
            <a:ext cx="1394012" cy="1394012"/>
          </a:xfrm>
          <a:prstGeom prst="rect">
            <a:avLst/>
          </a:prstGeom>
        </p:spPr>
      </p:pic>
      <p:pic>
        <p:nvPicPr>
          <p:cNvPr id="17" name="Graphic 16" descr="Syncing cloud outline">
            <a:extLst>
              <a:ext uri="{FF2B5EF4-FFF2-40B4-BE49-F238E27FC236}">
                <a16:creationId xmlns:a16="http://schemas.microsoft.com/office/drawing/2014/main" id="{0A7EA814-1CC0-4C4E-A6E6-0E1C5DF917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32530" y="4071142"/>
            <a:ext cx="1272988" cy="1272988"/>
          </a:xfrm>
          <a:prstGeom prst="rect">
            <a:avLst/>
          </a:prstGeom>
        </p:spPr>
      </p:pic>
      <p:pic>
        <p:nvPicPr>
          <p:cNvPr id="19" name="Graphic 18" descr="Folder Search outline">
            <a:extLst>
              <a:ext uri="{FF2B5EF4-FFF2-40B4-BE49-F238E27FC236}">
                <a16:creationId xmlns:a16="http://schemas.microsoft.com/office/drawing/2014/main" id="{A551177A-1AA4-41CE-84AF-CF8D67A1CD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22341" y="4205613"/>
            <a:ext cx="1394012" cy="1394012"/>
          </a:xfrm>
          <a:prstGeom prst="rect">
            <a:avLst/>
          </a:prstGeom>
        </p:spPr>
      </p:pic>
      <p:pic>
        <p:nvPicPr>
          <p:cNvPr id="21" name="Graphic 20" descr="Architecture outline">
            <a:extLst>
              <a:ext uri="{FF2B5EF4-FFF2-40B4-BE49-F238E27FC236}">
                <a16:creationId xmlns:a16="http://schemas.microsoft.com/office/drawing/2014/main" id="{BAE78E19-AFBF-4C98-9A13-A01A227C0D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48564" y="1997560"/>
            <a:ext cx="1231930" cy="123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19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F4D6-6E2E-4F10-824C-96A6FF4E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6FE36-9B17-4219-8A9F-F6E3FFB79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Entry	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9FA968B-6A54-443A-910D-10C6FF38264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0273889"/>
              </p:ext>
            </p:extLst>
          </p:nvPr>
        </p:nvGraphicFramePr>
        <p:xfrm>
          <a:off x="603252" y="1419554"/>
          <a:ext cx="5386917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1F9C48-F17E-4F7E-B84B-9A161C19F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Reports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4C63BF-310A-4E30-9D37-F355726951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ook Antiqua"/>
                <a:cs typeface="Tahoma"/>
              </a:rPr>
              <a:t>All games assigned to a referee in a given date range</a:t>
            </a:r>
          </a:p>
          <a:p>
            <a:r>
              <a:rPr lang="en-US" dirty="0"/>
              <a:t>All future games with at least one position of status “Unassigned”</a:t>
            </a:r>
          </a:p>
          <a:p>
            <a:r>
              <a:rPr lang="en-US" dirty="0">
                <a:latin typeface="Book Antiqua"/>
                <a:cs typeface="Tahoma"/>
              </a:rPr>
              <a:t>Referees who have status as assigned</a:t>
            </a:r>
            <a:endParaRPr lang="en-US" dirty="0"/>
          </a:p>
          <a:p>
            <a:r>
              <a:rPr lang="en-US" dirty="0">
                <a:latin typeface="Book Antiqua"/>
                <a:cs typeface="Tahoma"/>
              </a:rPr>
              <a:t>Referees filtered according to Game</a:t>
            </a:r>
            <a:endParaRPr lang="en-US" dirty="0"/>
          </a:p>
          <a:p>
            <a:pPr marL="0" indent="0">
              <a:buNone/>
            </a:pPr>
            <a:br>
              <a:rPr lang="en-US" dirty="0">
                <a:latin typeface="Book Antiqua"/>
                <a:cs typeface="Tahoma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207A0-AF64-4E8A-95BD-4E5315AC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16676"/>
            <a:ext cx="2844800" cy="365125"/>
          </a:xfrm>
        </p:spPr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D4A12-E9B9-4502-9F6F-0128A298844D}"/>
              </a:ext>
            </a:extLst>
          </p:cNvPr>
          <p:cNvSpPr txBox="1">
            <a:spLocks/>
          </p:cNvSpPr>
          <p:nvPr/>
        </p:nvSpPr>
        <p:spPr>
          <a:xfrm>
            <a:off x="6193368" y="3942745"/>
            <a:ext cx="5389033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Out of Scope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803247A-C948-474C-B6CF-3C068B33F66C}"/>
              </a:ext>
            </a:extLst>
          </p:cNvPr>
          <p:cNvSpPr txBox="1">
            <a:spLocks/>
          </p:cNvSpPr>
          <p:nvPr/>
        </p:nvSpPr>
        <p:spPr>
          <a:xfrm>
            <a:off x="6323356" y="4582506"/>
            <a:ext cx="5389033" cy="219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Role based access for “assigner” and regular user</a:t>
            </a:r>
          </a:p>
          <a:p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206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37F4-3816-4C06-8AD0-80DCDBF4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D717C-8985-4487-ADE2-F0C2626D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7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F3D854-FB7F-4B2C-99DF-9CE0F6C5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13468"/>
              </p:ext>
            </p:extLst>
          </p:nvPr>
        </p:nvGraphicFramePr>
        <p:xfrm>
          <a:off x="609599" y="1125564"/>
          <a:ext cx="10919793" cy="492691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11632">
                  <a:extLst>
                    <a:ext uri="{9D8B030D-6E8A-4147-A177-3AD203B41FA5}">
                      <a16:colId xmlns:a16="http://schemas.microsoft.com/office/drawing/2014/main" val="306675370"/>
                    </a:ext>
                  </a:extLst>
                </a:gridCol>
                <a:gridCol w="793749">
                  <a:extLst>
                    <a:ext uri="{9D8B030D-6E8A-4147-A177-3AD203B41FA5}">
                      <a16:colId xmlns:a16="http://schemas.microsoft.com/office/drawing/2014/main" val="2068117405"/>
                    </a:ext>
                  </a:extLst>
                </a:gridCol>
                <a:gridCol w="793749">
                  <a:extLst>
                    <a:ext uri="{9D8B030D-6E8A-4147-A177-3AD203B41FA5}">
                      <a16:colId xmlns:a16="http://schemas.microsoft.com/office/drawing/2014/main" val="2088884137"/>
                    </a:ext>
                  </a:extLst>
                </a:gridCol>
                <a:gridCol w="1047073">
                  <a:extLst>
                    <a:ext uri="{9D8B030D-6E8A-4147-A177-3AD203B41FA5}">
                      <a16:colId xmlns:a16="http://schemas.microsoft.com/office/drawing/2014/main" val="345315168"/>
                    </a:ext>
                  </a:extLst>
                </a:gridCol>
                <a:gridCol w="770718">
                  <a:extLst>
                    <a:ext uri="{9D8B030D-6E8A-4147-A177-3AD203B41FA5}">
                      <a16:colId xmlns:a16="http://schemas.microsoft.com/office/drawing/2014/main" val="2244275677"/>
                    </a:ext>
                  </a:extLst>
                </a:gridCol>
                <a:gridCol w="770718">
                  <a:extLst>
                    <a:ext uri="{9D8B030D-6E8A-4147-A177-3AD203B41FA5}">
                      <a16:colId xmlns:a16="http://schemas.microsoft.com/office/drawing/2014/main" val="2709511753"/>
                    </a:ext>
                  </a:extLst>
                </a:gridCol>
                <a:gridCol w="770718">
                  <a:extLst>
                    <a:ext uri="{9D8B030D-6E8A-4147-A177-3AD203B41FA5}">
                      <a16:colId xmlns:a16="http://schemas.microsoft.com/office/drawing/2014/main" val="433005927"/>
                    </a:ext>
                  </a:extLst>
                </a:gridCol>
                <a:gridCol w="770718">
                  <a:extLst>
                    <a:ext uri="{9D8B030D-6E8A-4147-A177-3AD203B41FA5}">
                      <a16:colId xmlns:a16="http://schemas.microsoft.com/office/drawing/2014/main" val="1324444273"/>
                    </a:ext>
                  </a:extLst>
                </a:gridCol>
                <a:gridCol w="770718">
                  <a:extLst>
                    <a:ext uri="{9D8B030D-6E8A-4147-A177-3AD203B41FA5}">
                      <a16:colId xmlns:a16="http://schemas.microsoft.com/office/drawing/2014/main" val="258677732"/>
                    </a:ext>
                  </a:extLst>
                </a:gridCol>
                <a:gridCol w="1120000">
                  <a:extLst>
                    <a:ext uri="{9D8B030D-6E8A-4147-A177-3AD203B41FA5}">
                      <a16:colId xmlns:a16="http://schemas.microsoft.com/office/drawing/2014/main" val="3796664592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25-Sep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30-Sep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5-Oct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10-Oct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15-Oct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20-Oct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25-Oct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30-Oct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7-Nov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3235135983"/>
                  </a:ext>
                </a:extLst>
              </a:tr>
              <a:tr h="25256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Draft Data Model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4085965565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Sketches of app look &amp; flow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1027065342"/>
                  </a:ext>
                </a:extLst>
              </a:tr>
              <a:tr h="25256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Final data model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2607053019"/>
                  </a:ext>
                </a:extLst>
              </a:tr>
              <a:tr h="25256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Load SQL file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1637129081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Create general HTML template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181410841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Create and populate AWS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2544996154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Begine VueJS and PHP creation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1294481988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Wireframe pages in HTML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2386496636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 APIs and integrate VueJS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extLst>
                  <a:ext uri="{0D108BD9-81ED-4DB2-BD59-A6C34878D82A}">
                    <a16:rowId xmlns:a16="http://schemas.microsoft.com/office/drawing/2014/main" val="1701864382"/>
                  </a:ext>
                </a:extLst>
              </a:tr>
              <a:tr h="45243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All APIs and VueJS functional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85" marR="9085" marT="908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35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7925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D0B2-D67C-49A6-A4A0-63AB858B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E6F618-D373-42C1-AFC7-9BE611483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KJAM Developer Fees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782AC3-8C52-4594-B319-3C52AF5FC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99AF1C1-C1F8-4924-83F8-377338378A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All development and infrastructure tools used have been “free tier”</a:t>
            </a:r>
          </a:p>
          <a:p>
            <a:r>
              <a:rPr lang="en-US" dirty="0"/>
              <a:t>Future database management may require an updated managed service for additional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7A5A3-7D08-4283-9EEF-E2B93D7C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8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4280D8-3640-4A6B-87D5-038E4B510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34688"/>
              </p:ext>
            </p:extLst>
          </p:nvPr>
        </p:nvGraphicFramePr>
        <p:xfrm>
          <a:off x="334629" y="1875281"/>
          <a:ext cx="5761371" cy="395988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91149">
                  <a:extLst>
                    <a:ext uri="{9D8B030D-6E8A-4147-A177-3AD203B41FA5}">
                      <a16:colId xmlns:a16="http://schemas.microsoft.com/office/drawing/2014/main" val="1965051656"/>
                    </a:ext>
                  </a:extLst>
                </a:gridCol>
                <a:gridCol w="802579">
                  <a:extLst>
                    <a:ext uri="{9D8B030D-6E8A-4147-A177-3AD203B41FA5}">
                      <a16:colId xmlns:a16="http://schemas.microsoft.com/office/drawing/2014/main" val="4261004206"/>
                    </a:ext>
                  </a:extLst>
                </a:gridCol>
                <a:gridCol w="802579">
                  <a:extLst>
                    <a:ext uri="{9D8B030D-6E8A-4147-A177-3AD203B41FA5}">
                      <a16:colId xmlns:a16="http://schemas.microsoft.com/office/drawing/2014/main" val="3985829246"/>
                    </a:ext>
                  </a:extLst>
                </a:gridCol>
                <a:gridCol w="802579">
                  <a:extLst>
                    <a:ext uri="{9D8B030D-6E8A-4147-A177-3AD203B41FA5}">
                      <a16:colId xmlns:a16="http://schemas.microsoft.com/office/drawing/2014/main" val="1507833896"/>
                    </a:ext>
                  </a:extLst>
                </a:gridCol>
                <a:gridCol w="802579">
                  <a:extLst>
                    <a:ext uri="{9D8B030D-6E8A-4147-A177-3AD203B41FA5}">
                      <a16:colId xmlns:a16="http://schemas.microsoft.com/office/drawing/2014/main" val="3810728676"/>
                    </a:ext>
                  </a:extLst>
                </a:gridCol>
                <a:gridCol w="859906">
                  <a:extLst>
                    <a:ext uri="{9D8B030D-6E8A-4147-A177-3AD203B41FA5}">
                      <a16:colId xmlns:a16="http://schemas.microsoft.com/office/drawing/2014/main" val="3431091294"/>
                    </a:ext>
                  </a:extLst>
                </a:gridCol>
              </a:tblGrid>
              <a:tr h="72078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Developer1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Developer2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Developer3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Developer4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274880"/>
                  </a:ext>
                </a:extLst>
              </a:tr>
              <a:tr h="720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Avg. Hourly Rate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50.00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50.00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50.00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50.00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1550505"/>
                  </a:ext>
                </a:extLst>
              </a:tr>
              <a:tr h="720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Hours Worked Per Week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2266209"/>
                  </a:ext>
                </a:extLst>
              </a:tr>
              <a:tr h="720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Length of Project (weeks)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5.85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64586"/>
                  </a:ext>
                </a:extLst>
              </a:tr>
              <a:tr h="1076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$ 4,387.50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$ 4,387.50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$ 4,387.50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$ 4,387.50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$ 17,550.00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37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75720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2CF7-52E5-4194-8D9F-60EC67A8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48" y="444969"/>
            <a:ext cx="11119104" cy="310896"/>
          </a:xfrm>
        </p:spPr>
        <p:txBody>
          <a:bodyPr/>
          <a:lstStyle/>
          <a:p>
            <a:r>
              <a:rPr lang="en-US"/>
              <a:t>Approach to Solving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D098-DA20-46BF-A349-EE30E132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1" y="1808163"/>
            <a:ext cx="3442728" cy="4318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Break down the case and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Develop high level understanding of data structure and interactions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6E8D5-63B8-4B33-B0D3-CCA23F03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16676"/>
            <a:ext cx="2844800" cy="365125"/>
          </a:xfrm>
        </p:spPr>
        <p:txBody>
          <a:bodyPr/>
          <a:lstStyle/>
          <a:p>
            <a:fld id="{6BC97DC7-ECF4-47D8-83CD-56CBEF1CDB5B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9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5F6A3F-2723-41FF-AB66-08128FB6F467}"/>
              </a:ext>
            </a:extLst>
          </p:cNvPr>
          <p:cNvSpPr/>
          <p:nvPr/>
        </p:nvSpPr>
        <p:spPr>
          <a:xfrm>
            <a:off x="5907741" y="1168401"/>
            <a:ext cx="4760259" cy="5057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onfused person with solid fill">
            <a:extLst>
              <a:ext uri="{FF2B5EF4-FFF2-40B4-BE49-F238E27FC236}">
                <a16:creationId xmlns:a16="http://schemas.microsoft.com/office/drawing/2014/main" id="{810641DA-4311-4C32-8264-CE0A9807B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3351" y="3442728"/>
            <a:ext cx="1438554" cy="1438554"/>
          </a:xfrm>
          <a:prstGeom prst="rect">
            <a:avLst/>
          </a:prstGeom>
        </p:spPr>
      </p:pic>
      <p:pic>
        <p:nvPicPr>
          <p:cNvPr id="11" name="Graphic 10" descr="Confused person with solid fill">
            <a:extLst>
              <a:ext uri="{FF2B5EF4-FFF2-40B4-BE49-F238E27FC236}">
                <a16:creationId xmlns:a16="http://schemas.microsoft.com/office/drawing/2014/main" id="{2F3CDF6B-922B-470B-A69D-AE746BC88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9023" y="2709723"/>
            <a:ext cx="1438554" cy="1438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862AC5-679E-42B6-86FB-E74E682ECF10}"/>
              </a:ext>
            </a:extLst>
          </p:cNvPr>
          <p:cNvSpPr txBox="1"/>
          <p:nvPr/>
        </p:nvSpPr>
        <p:spPr>
          <a:xfrm>
            <a:off x="4173351" y="5056094"/>
            <a:ext cx="14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Assignor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E3CB0-E613-4126-96A6-FE4A9685B53A}"/>
              </a:ext>
            </a:extLst>
          </p:cNvPr>
          <p:cNvSpPr txBox="1"/>
          <p:nvPr/>
        </p:nvSpPr>
        <p:spPr>
          <a:xfrm>
            <a:off x="10745975" y="4162005"/>
            <a:ext cx="14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Referee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37AC4C-56D6-49D7-AD19-5009898CDC4B}"/>
              </a:ext>
            </a:extLst>
          </p:cNvPr>
          <p:cNvSpPr/>
          <p:nvPr/>
        </p:nvSpPr>
        <p:spPr>
          <a:xfrm>
            <a:off x="7761940" y="5456166"/>
            <a:ext cx="1290918" cy="625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 Reports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878A5B-EE33-441D-BF3A-6E59F2A4790E}"/>
              </a:ext>
            </a:extLst>
          </p:cNvPr>
          <p:cNvSpPr/>
          <p:nvPr/>
        </p:nvSpPr>
        <p:spPr>
          <a:xfrm>
            <a:off x="6266326" y="3429000"/>
            <a:ext cx="1290918" cy="625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Assign Referee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81ADBB-056F-46AA-9AFD-3C101DD49622}"/>
              </a:ext>
            </a:extLst>
          </p:cNvPr>
          <p:cNvSpPr/>
          <p:nvPr/>
        </p:nvSpPr>
        <p:spPr>
          <a:xfrm>
            <a:off x="6097495" y="2000894"/>
            <a:ext cx="1680883" cy="625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Manage Referee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3DDB8D-9F20-4469-AFBA-231CC488C22B}"/>
              </a:ext>
            </a:extLst>
          </p:cNvPr>
          <p:cNvSpPr/>
          <p:nvPr/>
        </p:nvSpPr>
        <p:spPr>
          <a:xfrm>
            <a:off x="8207186" y="1326895"/>
            <a:ext cx="2380129" cy="7194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Update/Delete Referee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DC4307-7212-40C8-80A9-11988743F1C6}"/>
              </a:ext>
            </a:extLst>
          </p:cNvPr>
          <p:cNvSpPr/>
          <p:nvPr/>
        </p:nvSpPr>
        <p:spPr>
          <a:xfrm>
            <a:off x="8182535" y="3330756"/>
            <a:ext cx="2318874" cy="777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Update/Delete Assignments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67CDA-5070-4839-9AE4-36E5EC87A47E}"/>
              </a:ext>
            </a:extLst>
          </p:cNvPr>
          <p:cNvSpPr/>
          <p:nvPr/>
        </p:nvSpPr>
        <p:spPr>
          <a:xfrm>
            <a:off x="8751791" y="2142836"/>
            <a:ext cx="1290918" cy="625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Referee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5116B5-E83C-4109-AD83-C99D6325B709}"/>
              </a:ext>
            </a:extLst>
          </p:cNvPr>
          <p:cNvCxnSpPr>
            <a:stCxn id="10" idx="3"/>
            <a:endCxn id="16" idx="3"/>
          </p:cNvCxnSpPr>
          <p:nvPr/>
        </p:nvCxnSpPr>
        <p:spPr>
          <a:xfrm flipV="1">
            <a:off x="5611905" y="2535009"/>
            <a:ext cx="731750" cy="1626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4E6847-E0CA-4E37-ADD2-CEA1F2BEE757}"/>
              </a:ext>
            </a:extLst>
          </p:cNvPr>
          <p:cNvCxnSpPr>
            <a:stCxn id="10" idx="3"/>
            <a:endCxn id="15" idx="2"/>
          </p:cNvCxnSpPr>
          <p:nvPr/>
        </p:nvCxnSpPr>
        <p:spPr>
          <a:xfrm flipV="1">
            <a:off x="5611905" y="3741878"/>
            <a:ext cx="654421" cy="42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DC6C04-35B2-4B47-BCC1-29F6456D85EF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>
            <a:off x="5611905" y="4162005"/>
            <a:ext cx="2150035" cy="160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109DA2-77C8-4038-AC59-6661D298A5E3}"/>
              </a:ext>
            </a:extLst>
          </p:cNvPr>
          <p:cNvCxnSpPr>
            <a:stCxn id="11" idx="1"/>
            <a:endCxn id="14" idx="6"/>
          </p:cNvCxnSpPr>
          <p:nvPr/>
        </p:nvCxnSpPr>
        <p:spPr>
          <a:xfrm flipH="1">
            <a:off x="9052858" y="3429000"/>
            <a:ext cx="1736165" cy="2340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A6A142-FA13-4778-B868-7A09B31D7C5E}"/>
              </a:ext>
            </a:extLst>
          </p:cNvPr>
          <p:cNvCxnSpPr>
            <a:stCxn id="18" idx="2"/>
            <a:endCxn id="15" idx="6"/>
          </p:cNvCxnSpPr>
          <p:nvPr/>
        </p:nvCxnSpPr>
        <p:spPr>
          <a:xfrm flipH="1">
            <a:off x="7557244" y="3719601"/>
            <a:ext cx="625291" cy="2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0ECA93-757F-4AF2-B3AC-F12EA9377A07}"/>
              </a:ext>
            </a:extLst>
          </p:cNvPr>
          <p:cNvCxnSpPr>
            <a:stCxn id="20" idx="2"/>
            <a:endCxn id="16" idx="6"/>
          </p:cNvCxnSpPr>
          <p:nvPr/>
        </p:nvCxnSpPr>
        <p:spPr>
          <a:xfrm flipH="1" flipV="1">
            <a:off x="7778378" y="2313772"/>
            <a:ext cx="973413" cy="14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6F7646-909B-477A-A597-B99B2765EB72}"/>
              </a:ext>
            </a:extLst>
          </p:cNvPr>
          <p:cNvCxnSpPr>
            <a:stCxn id="17" idx="2"/>
            <a:endCxn id="16" idx="6"/>
          </p:cNvCxnSpPr>
          <p:nvPr/>
        </p:nvCxnSpPr>
        <p:spPr>
          <a:xfrm flipH="1">
            <a:off x="7778378" y="1686604"/>
            <a:ext cx="428808" cy="62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301921-114E-495C-9EE3-A7D1040E5990}"/>
              </a:ext>
            </a:extLst>
          </p:cNvPr>
          <p:cNvSpPr txBox="1"/>
          <p:nvPr/>
        </p:nvSpPr>
        <p:spPr>
          <a:xfrm>
            <a:off x="7928540" y="2046312"/>
            <a:ext cx="973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&lt;&lt;Extend&gt;&gt;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EB2E42-95B7-4A04-A76C-D76141ADB770}"/>
              </a:ext>
            </a:extLst>
          </p:cNvPr>
          <p:cNvSpPr txBox="1"/>
          <p:nvPr/>
        </p:nvSpPr>
        <p:spPr>
          <a:xfrm>
            <a:off x="7450785" y="3421708"/>
            <a:ext cx="973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&lt;&lt;Extend&gt;&gt;</a:t>
            </a:r>
          </a:p>
        </p:txBody>
      </p:sp>
    </p:spTree>
    <p:extLst>
      <p:ext uri="{BB962C8B-B14F-4D97-AF65-F5344CB8AC3E}">
        <p14:creationId xmlns:p14="http://schemas.microsoft.com/office/powerpoint/2010/main" val="4857376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elley Theme">
  <a:themeElements>
    <a:clrScheme name="Kelley 02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1094</Words>
  <Application>Microsoft Office PowerPoint</Application>
  <PresentationFormat>Widescreen</PresentationFormat>
  <Paragraphs>261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Tahoma</vt:lpstr>
      <vt:lpstr>Wingdings</vt:lpstr>
      <vt:lpstr>Kelley Theme</vt:lpstr>
      <vt:lpstr>Indiana Soccer Referees Association Application Development </vt:lpstr>
      <vt:lpstr>Meet the Team</vt:lpstr>
      <vt:lpstr>Agenda</vt:lpstr>
      <vt:lpstr>Project Summary </vt:lpstr>
      <vt:lpstr>Business Outcomes We Want to Achieve</vt:lpstr>
      <vt:lpstr>Scope</vt:lpstr>
      <vt:lpstr>Timeline</vt:lpstr>
      <vt:lpstr>Financials</vt:lpstr>
      <vt:lpstr>Approach to Solving the Problem</vt:lpstr>
      <vt:lpstr>Working App Demo</vt:lpstr>
      <vt:lpstr>Business Justification for Technology Stack</vt:lpstr>
      <vt:lpstr>Team Structure &amp; Dynamics </vt:lpstr>
      <vt:lpstr>Design Process</vt:lpstr>
      <vt:lpstr>What did we Learn?</vt:lpstr>
      <vt:lpstr>Risks</vt:lpstr>
      <vt:lpstr>Q&amp;A</vt:lpstr>
      <vt:lpstr>Appendix 1- User Stories</vt:lpstr>
      <vt:lpstr>Appendix 2- Future Updates and Next Steps</vt:lpstr>
      <vt:lpstr>Appendix 3- Financial 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HTTP—GET &amp; POST</dc:title>
  <dc:creator>Microsoft Office User</dc:creator>
  <cp:lastModifiedBy>Price, Katie-Jane J</cp:lastModifiedBy>
  <cp:revision>1</cp:revision>
  <cp:lastPrinted>2016-10-19T19:14:56Z</cp:lastPrinted>
  <dcterms:created xsi:type="dcterms:W3CDTF">2016-10-19T12:24:22Z</dcterms:created>
  <dcterms:modified xsi:type="dcterms:W3CDTF">2021-11-08T16:09:24Z</dcterms:modified>
</cp:coreProperties>
</file>