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04T14:11:14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10159 3585 525 0,'0'0'63'0,"0"0"-9"0,0 0-6 15,0 0-5-15,0 0-5 0,0 0-2 0,0 0-9 16,0 0-6-16,0 0-5 0,-45-39-4 16,45 39-3-16,-3-2 0 0,3 2-1 15,0 0-1-15,-1-2-1 16,-2 2-1-16,3-1-1 0,0 1-2 0,0-2 0 15,-2 2-1-15,2 0 0 0,-3-1 0 0,3 1 0 16,0 0 1-16,0-1-2 16,0 1-5-16,0 0-14 0,0 0-28 15,0 0-66-15,0 0-177 0,3 0-26 16</inkml:trace>
  <inkml:trace contextRef="#ctx0" brushRef="#br0" timeOffset="1221.58">13446 2605 394 0,'0'0'75'16,"0"0"-4"-16,0 0-13 0,0 0-4 15,0 0-6-15,0 0-5 0,6-92-7 16,-6 79-4-16,0 1-18 0,0 1-7 15,-4-1-1-15,2 0 0 0,-1 7 10 16,3 1 0-16,-2-2-1 0,-2 1-4 0,4 0 0 16,0 1-2-16,0 4 0 0,0-1-1 15,0 1 0-15,0-4-2 16,0 3-1-16,0-1-2 0,0 0-1 16,0 2-2-16,0 0 0 0,0 0 15 0,0 19 1 15,0 8 0-15,-5 11-3 0,5 8-13 16,-5 7 0-16,1 7 0 0,-5 10 0 15,2 9 0-15,-2 0 0 0,0 3 0 16,4-3 0-16,0-1 0 0,1-7 0 16,-1-6 0-16,4-5 0 0,-4-9 0 0,5-7 0 15,9-9 0-15,-7-6-16 0,2-11-3 16,1-9-5-16,-2-3-1 16,3-6-4-16,4-15-4 0,5-11-1 15,4-12-6-15,1-9 3 0,-6-3-1 0,5-9 6 16,-9-5 3-16,-5-5 4 0,1-12 12 15,-1-4 3-15,-7-9 10 0,-7-5 4 16,-2-4 5-16,-6-2-6 0,2 4 6 16,-4 2 7-16,3 3 8 0,6 8 14 15,5 8-1-15,5 4-3 0,2 8-7 0,10 2-2 16,10 5-2-16,7 6-2 16,10 0-8-16,9 8-2 0,6 4-4 0,8 8-2 15,5 11 2-15,3 7-2 0,1 11 0 16,-6 5-2-16,-3 13-1 0,-9 12 2 15,-13 9 0-15,-6 7 0 0,-14 8-1 16,-10 6-4-16,-10 3 0 0,-10 4 1 16,-10 4-1-16,-14-1 0 0,-6-3 1 15,-11-5 1-15,-4-9 0 0,1-8 1 16,0-8 1-16,3-8 0 0,1-8 0 0,10-6 0 16,-2-3 0-16,6-6 1 0,4 0 0 15,7 1 1-15,16-2 0 0,-2-1 1 16,6-1-1-16,0 2-3 0,1-1 0 15,4 2-1-15,0 0-2 0,14 9 2 16,1 8-2-16,15 7 1 0,-1 6 1 0,1 7 11 16,2 6-12-16,-1 10 0 0,6 11 0 15,-3 8 0-15,5 12 0 0,-3 6 0 16,3 4 0-16,-5-2 0 16,3-3 0-16,-6-8 0 0,2-5 0 0,-4-6 0 15,5-6 0-15,-4-7 0 0,2-2 0 16,-2-6 0-16,-4-8 0 0,2-4 0 15,-10-5 0-15,-2-1 0 0,-1-4-50 16,-7-7-58-16,-6-1-159 0,-2-5-62 16</inkml:trace>
  <inkml:trace contextRef="#ctx0" brushRef="#br0" timeOffset="1640.74">12606 4294 607 0,'0'0'40'0,"0"0"3"0,0 0 5 16,0 0 3-16,96 27-1 0,-32-21-5 0,18-4-10 16,15-4-8-16,20 2-7 0,14-4-3 15,15-5-3-15,11-6-2 0,9 0-1 16,3-4-8-16,-4 1-3 0,-8 3 0 15,-16 4 0-15,-17 5 0 0,-20 4 0 16,-22 6 0-16,-14 8 0 0,-24 7 0 0,-16 6-33 16,-17 5-104-16,-11 2-188 0,-7 4-34 15</inkml:trace>
  <inkml:trace contextRef="#ctx0" brushRef="#br0" timeOffset="6878.87">667 6543 166 0,'0'0'11'0,"0"0"-2"16,0 0-5-16,0 0-2 0,0 0-7 15,0 0-11-15,0 0-19 0,0 0-56 0</inkml:trace>
  <inkml:trace contextRef="#ctx0" brushRef="#br0" timeOffset="7602.84">643 4567 340 0,'0'0'67'16,"0"0"-7"-16,0 0-8 0,0 0-3 16,0 0-6-16,0 0-5 0,0 0-6 15,0 0-5-15,0 0-2 0,-18-49 1 0,7 45-4 16,6 3 0-16,1-2-6 0,2 1-6 16,-3 2-4-16,-2 12 0 0,-4 9 3 15,-3 16 5-15,5 8 2 0,-2 12 2 16,1 11 1-16,4 9-6 0,-3 11-1 15,4 8-5-15,1 4-5 0,-1 2 4 16,5-2-2-16,-5-6-2 0,10-7 2 16,-5-4-3-16,0-5-1 0,0-7 3 15,0-4-2-15,5-10 1 0,-5-10-1 16,0-7 0-16,0-16 0 0,0-7 1 0,0-7-1 16,0-4 0-16,0 1-1 0,0-2 2 15,0-5-1-15,0 0 1 0,0 0 0 16,0 2 0-16,0-2-1 0,4 0-7 15,1-4-10-15,4-12-15 0,2-8-23 16,5-2-38-16,2-6-105 0,1-1-104 16,-8-2 11-16</inkml:trace>
  <inkml:trace contextRef="#ctx0" brushRef="#br0" timeOffset="9322.86">4422 7090 561 0,'0'0'72'0,"0"0"-6"0,0 0-10 16,-25-93-9-16,15 72-9 0,4 1-8 0,-1 2-3 15,0 3-4-15,-2 5-3 0,4 2-3 16,1 5-5-16,4 0-5 0,0 3-3 16,-5 0-2-16,4 6-2 0,-7 14 0 15,2 13-1-15,-4 12 2 0,6 12-1 16,-1 7 1-16,3 7-1 0,-2 2 2 15,1 1 3-15,1-3-5 0,-1-1 5 16,3-1-4-16,0-9-2 0,0-7 1 16,0-7-1-16,0-13 2 0,0-9-3 15,3-11 2-15,-3-7-1 0,0-6 0 0,5-2 2 16,-1-13-1-16,-2-14 1 0,3-15-2 16,-1-7 1-16,-4-10 0 0,0-7-4 15,0-9 3-15,-4-7-2 0,-6-9 1 16,1-6 4-16,-2-5-2 0,0-4-4 15,2-5 2-15,-5-4-2 0,5 1 1 16,4 3 6-16,5 6-4 0,0 8-1 16,9 11 2-16,10 10-3 0,6 13 3 15,0 8 1-15,9 12-1 0,0 11 1 16,0 13-1-16,0 8 1 0,5 13-1 0,-5 6 0 16,0 17 1-16,-1 7-1 0,-7 10 1 15,2 6 3-15,-10 5-3 0,-7 5 3 16,-6 6-4-16,-5 2-2 0,-5 1 3 15,-10 2-3-15,-8-3 3 0,-1-2-2 16,-5-9 3-16,-1-6-3 0,-1-9 2 0,-3-9-1 16,2-6 2-16,2-10-1 0,2-2 0 15,2-5 4-15,3-3-2 0,13-1 2 16,0-2 0-16,0 0-1 16,6 0-2-16,-1 0-1 0,5 0-1 0,0 3 0 15,5 4 0-15,10 7 6 0,8 9-5 16,11 1 5-16,10 10-6 0,5 5 0 15,0 6 0-15,9 12 0 0,0 7 0 16,1 6 0-16,3 4 0 0,-8 0 0 16,5 4 0-16,0-6 0 0,-6-2 0 0,-4 0 0 15,-2-8 0-15,-2 0 0 0,-7-5 0 16,6-3 0-16,-4-2 0 0,4-4 0 16,-1-2 0-16,-4-5-12 15,-1-6-11-15,1-5-19 0,-5-1-22 0,-6-2-54 16,-6-2-164-16,-3-8-27 0</inkml:trace>
  <inkml:trace contextRef="#ctx0" brushRef="#br0" timeOffset="9737.7">3848 8828 555 0,'0'0'47'15,"0"0"-5"-15,0 0 8 0,93-35-10 16,-45 29 1-16,11-2-2 0,9 1-6 0,13 1-6 16,7 0-4-16,14 0-2 0,10-1-4 15,9 0-3-15,6 1-2 16,3 1 0-16,4-1-1 0,1 2-1 16,-4-2-1-16,1 0-1 0,-11-1-1 0,-5 0-2 15,-12-2-5-15,-12 4 0 0,-5-1 0 16,-15 1 0-16,-13 4 0 0,-6-1 0 15,-14 2 0-15,-13 0 0 0,-7 3 0 16,-10 1-36-16,-4 3-53 0,-10 1-224 16,-4 5-31-16</inkml:trace>
  <inkml:trace contextRef="#ctx0" brushRef="#br0" timeOffset="12208.91">5160 10096 405 0,'0'0'60'0,"0"0"-8"15,0 0-8-15,0 0-7 0,0 0-3 0,0 0-9 16,0 0-2-16,0 0-9 16,0 0-4-16,0 0-5 0,-10-28-4 0,7 28 3 15,3 0 8-15,0 0 5 16,0 11 5-16,8 4-2 0,1 5-3 0,-3-1-6 16,4-1-1-16,-1 1 4 0,0-3-6 15,-3-3 5-15,4-4-6 0,-6-2 2 16,7-4 4-16,3-1 7 0,14-5 0 15,8-15-5-15,7-11-2 0,15-13-10 16,2-10 1-16,8-10 1 0,4-7-2 0,-4-2 3 16,0 3-1-16,-4 5 1 0,-2 7 1 15,-17 12 1-15,-7 8 0 16,-13 8-6-16,-11 11 4 0,-5 7-6 16,-4 7 5-16,-5 3-5 0,0-3 0 0,0 3 0 15,0-2 0-15,0 2 0 0,0 0 0 16,5 2 0-16,-4-1-15 0,4 12-8 15,0 8-26-15,4 3-56 0,2 8-188 16,-2-2-30-16</inkml:trace>
  <inkml:trace contextRef="#ctx0" brushRef="#br0" timeOffset="16389.82">13555 6754 511 0,'0'0'67'0,"0"0"-12"0,0 0-17 0,0 0-16 16,0 0-2-16,0 0 6 0,0 0 2 15,0 0 6-15,0 0-10 0,3 89-5 16,1-50-1-16,-2 0-4 0,1 7-3 16,-1 2-5-16,-2 4 0 0,0 1-3 15,-2 1 0-15,2-3-1 0,-3-1 0 0,-6-3-1 16,-2-4 1-16,1-5 4 0,6-6-5 16,-5-10 4-16,7-9-5 0,-1-6 0 15,3-7 0-15,0 0 1 0,0 0 0 16,-5 0-1-16,-1-9 0 0,1-9-7 15,4-14 5-15,1-6-3 0,1-11 3 16,-1-8 4-16,11-10-3 0,-1-8 3 16,3-4-3-16,-3-4 4 0,4 1-3 15,0 1-2-15,-2 3 4 0,5 5-2 16,-1 3 6-16,-1 9 3 0,4 5 0 0,4 8 1 16,-1 6-1-16,1 9 0 0,6 7-1 15,1 5 0-15,-5 3-1 0,4 4-3 16,-6 7-1-16,7 2-1 0,-7 5-1 15,-3 0-1-15,-4 5 0 0,2 7 0 16,-7 1 1-16,-1 6-1 0,-3 2 0 16,-7 5 1-16,0 4 0 0,-4 6 0 0,-15 3 1 15,-4 3-2-15,-4-2 2 16,-5 2-2-16,-7-2 1 0,0-6 0 16,-1 0 0-16,-2-5 4 0,2-4-4 0,6-2 5 15,4-4-6-15,2-6 0 0,8-4 0 16,11-4 0-16,7-4 0 0,2-1 0 15,-3 0 0-15,3 0 0 0,0 2 0 16,0 2 0-16,8 4 0 0,9 4 0 16,11 6 0-16,11 2 0 0,1 4 0 0,8 7 0 15,-1 6 0-15,-2 10 0 0,0 8 0 16,-2 9 0-16,-4 1 0 16,-5 7 0-16,-5-3 0 0,1-1 0 15,-7-1 0-15,0-7 0 0,-7-6 0 0,-2-8 0 16,0-7 0-16,-8-5 0 0,3-4 0 15,0-5 0-15,-4-9 0 0,1 0 0 16,-6-8 0-16,5-3 0 0,0 4 0 16,-5-6 0-16,1 0 0 0,2 2 0 15,-3-5-5-15,0 0-28 0,5 0-19 0,4-2-46 16,1-10-137-16,2-11-87 0</inkml:trace>
  <inkml:trace contextRef="#ctx0" brushRef="#br0" timeOffset="16733.93">14964 7284 686 0,'0'0'29'16,"0"0"3"-16,0 0 2 0,0 0 0 0,0 0-4 16,0 0 0-16,0 0-6 15,0 0-6-15,0 0-5 0,118 27-6 16,-66-27-2-16,-2-1-1 0,1-5 0 16,-6 1-2-16,-6-1 0 0,-5 1 1 0,-14-2-2 15,-1 1 0-15,-5 3 1 0,-5-3-2 16,0 1 1-16,-2 1-1 0,-3 3-4 15,-4 1-7-15,2-4-12 0,2 3-18 16,1-2-32-16,0 1-58 0,-5-4-164 16,3 0-8-16</inkml:trace>
  <inkml:trace contextRef="#ctx0" brushRef="#br0" timeOffset="17167.96">16311 6574 743 0,'0'0'56'0,"0"0"-9"16,0 0-11-16,0 0-8 0,-98-91-6 15,74 83-6-15,-4 4-5 0,-2 4-3 16,5 0-3-16,-2 12-1 0,5 6-1 16,5 5-1-16,6 7 0 0,5 2 1 15,3 4-1-15,6 5 2 0,8 2 3 16,7 1-4-16,4 0 3 0,1 1-4 0,0 0-2 16,-2-3 2-16,2-1-3 0,-8-3 2 15,-5-1 0-15,-1-4 1 0,-9-1-1 16,0-4 1-16,-5-2 0 0,-7-3 1 15,-4-3-3-15,-4-3 0 0,0-4 0 16,-8-4 0-16,-1-3 0 0,1-4 0 0,-3-2 0 16,-2 0 0-16,4-5 0 0,2-4 0 15,4 0 0-15,8 0 0 16,2 4-4-16,9 0-15 0,-1 0-19 16,3-2-20-16,-2-3-28 0,10 2-68 0,11-7-147 15,8-3-2-15</inkml:trace>
  <inkml:trace contextRef="#ctx0" brushRef="#br0" timeOffset="17451.07">16694 6374 833 0,'0'0'60'16,"0"0"-13"-16,0 0-14 0,0 0-13 15,0 0-6-15,0 0-4 0,0 0-4 16,0 0-6-16,-23 85 0 0,21-29 0 16,-2 4 0-16,1 5 0 0,-2 5 0 15,0 5 0-15,-1 4 0 0,1 0 0 0,1-4 0 16,2 0 0-16,-1-8 0 0,1-8-3 16,2-9-21-16,0-9-8 15,0-6-15-15,0-12-18 0,0-6-40 16,-3-6-94-16,3-7-98 0</inkml:trace>
  <inkml:trace contextRef="#ctx0" brushRef="#br0" timeOffset="17905.96">16350 7011 727 0,'0'0'34'16,"0"0"-8"-16,0 0-9 15,0 0-4-15,0 0 0 0,101-59-5 0,-56 42-2 16,4 0-4-16,9 2 0 0,-4 0-2 0,-1 0 1 16,1 3 0-16,-6-2 1 0,-9 3 4 15,-5 1 3-15,-9 4 9 16,-7 0 6-16,-7-1 3 0,-3 6-1 16,-4-1-3-16,-4 2-5 0,0-1-4 0,0 1-8 15,0 0-6-15,0 0 0 0,0 0 0 16,-9 4 0-16,-3 12 0 0,1 5 0 15,5 5 0-15,1 4 0 0,5 5 0 16,0 3 0-16,6 4 0 0,8 3 0 16,5-3 0-16,1-2 0 0,3-7 0 0,2-2 0 15,0-10 0-15,0-8 0 0,-7-4 0 16,2-6 0-16,4-3 0 0,-4-9 0 16,5-9 0-16,-1-5 0 15,-3-4 0-15,-3-6 0 0,-2-4 0 0,1-1 0 16,-2 0 0-16,-4 0 0 0,3-1 0 15,-5 0 0-15,-2-1 0 0,-3 2 0 16,-1 2 0-16,-1 5 0 0,1 8 0 16,-2 3 0-16,3 9 0 0,-4 6 0 15,0 0-7-15,0 5-14 0,0-2-9 0,6 2-13 16,9 4-20-16,-1 7-48 0,5 7-121 16,-10-3-76-16</inkml:trace>
  <inkml:trace contextRef="#ctx0" brushRef="#br0" timeOffset="18449.71">18269 6862 778 0,'0'0'65'16,"0"0"-11"-16,0 0-21 0,-94-76-1 15,53 67-12-15,3 6-1 0,-7 3 0 16,-2 2-16-16,2 8-3 0,5 8 0 0,1 4 0 16,5 4 0-16,6 3 0 0,5 1 0 15,7 3 0-15,12 1 0 16,4-4 0-16,9 4 0 0,6-6 0 16,10-1 0-16,5-4 0 0,2-4 0 0,7-7 0 15,0-4-11-15,0-6-8 0,1-2-5 16,-3-4-5-16,-1-8-5 0,-7-2-4 15,1-4-5-15,-4-3-1 0,-9-4 9 16,2-4 12-16,-4-1 12 0,-1-5 8 16,-5-4 2-16,2-2 3 0,-3-8-1 0,-2-3-2 15,-1-5 5-15,0-8 2 0,4-2 10 16,-5-6 13-16,3 0 6 0,0 2 6 16,-2 5-4-16,-3 9-1 0,2 4-5 15,-4 7-2-15,6 7-6 0,-1 5-7 16,-2 13-6-16,-3 5-10 0,2 12 0 15,-2 4 0-15,0-1 0 0,0 1 0 16,3 0 0-16,-3 15 0 0,1 10 0 16,-2 18 0-16,-2 9 0 0,1 14 0 15,-2 11 0-15,-1 7 0 0,-4 4 0 0,-1 5 0 16,1-5 0-16,3-4 0 16,1-9 0-16,1-3 0 0,13-10-14 0,0-6-16 15,0-8-12-15,2-10-21 16,9-2-26-16,-1-8-56 0,0-8-140 0,-4-6-4 15</inkml:trace>
  <inkml:trace contextRef="#ctx0" brushRef="#br0" timeOffset="18647.77">18736 6782 832 0,'0'0'69'15,"0"0"-25"-15,0 0-8 0,0 0-13 16,0 0-4-16,0 0-19 0,0 0 0 15,0 0 0-15,0 0 0 0,0 0 0 16,-37 102 0-16,35-72 0 0,-1 2 0 0,1 1 0 16,4-2 0-16,6 1 0 15,0-2 0-15,5-3 0 0,1-2 0 16,5-3-35-16,-3 1-25 0,-3-11-65 16,1 2-190-16,-3-7-15 0</inkml:trace>
  <inkml:trace contextRef="#ctx0" brushRef="#br0" timeOffset="18843.06">19004 6417 887 0,'0'0'51'0,"0"0"-14"0,0 0-12 16,-3-85-7-16,3 75-13 0,-2 4-5 15,-1 1 0-15,3 1 0 0,0 4 0 0,0-2 0 16,0 4 0-16,0 13-17 0,-1 10-6 15,1 12-18-15,1 3-18 0,-1 2-46 16,0 1-106-16,0-4-97 0</inkml:trace>
  <inkml:trace contextRef="#ctx0" brushRef="#br0" timeOffset="19202.63">19379 6680 901 0,'0'0'47'0,"0"0"-18"15,0 0-11-15,0 0-3 0,0 0-2 16,0 0-13-16,0 0 0 0,-45 108 0 0,42-62 0 16,2 2 0-16,-2 5 0 0,10 2 0 15,3-2 0-15,5-3 0 0,1-9 0 16,4-9 0-16,3-6 0 0,2-11 0 15,3-11 0-15,-2-4 0 0,2-12 0 16,0-10 0-16,-3-8 0 0,0-7 0 0,-2-8 0 16,-6 2 0-16,-3-1 0 15,-5-5 0-15,-4 4 0 0,-1-4 0 16,-13 0 0-16,-10 2 0 0,-2-2 0 16,-12 6 0-16,-1 5 0 0,0 6 0 0,-6 12 0 15,-2 9 0-15,-3 11-27 0,-3 10-70 16,-10 9-223-16,0 10-31 0</inkml:trace>
  <inkml:trace contextRef="#ctx0" brushRef="#br0" timeOffset="19844.75">13865 8603 334 0,'0'0'55'0,"0"0"8"0,0 0 9 15,0 0-4-15,0 0-5 0,-84 22-15 16,79-21-11-16,1 2-8 0,4-3 0 0,0 3-2 16,4 3-2-16,12 3-2 0,18 2-4 15,11-6-1-15,12-1-1 0,15-3-2 16,11-1 0-16,15 2-5 0,15-9-2 16,17-1-3-16,7-2-1 0,9-3-1 15,9-2 0-15,9-2 1 0,6-1 1 16,12-3 1-16,5 0-1 0,4-2 2 15,8 2-1-15,2-1-6 0,2 4 0 16,0-2 0-16,-3-2 0 0,-4 2 0 16,-6 0 0-16,-10 2 0 0,-9 1 0 0,-16 0 0 15,-11 4 0-15,-17 2 0 0,-15 2 0 16,-19 3 0-16,-16 1 0 16,-10 4 0-16,-22 2 0 0,-16-1 0 15,-13 0 0-15,-2 0 0 0,-10 0 0 0,6 0 0 16,4 7 0-16,-4-2-61 0,1 0-267 15,-3-2-31-15</inkml:trace>
  <inkml:trace contextRef="#ctx0" brushRef="#br0" timeOffset="21066.75">15065 9502 251 0,'0'0'71'0,"0"0"3"0,0 0-5 16,0 0 6-16,0 0-14 16,0 0-6-16,0 0-9 0,0 0-6 15,0 0-7-15,21 33-2 0,-21-26-8 0,0-3-5 16,5 4-2-16,0-4 3 0,4-2 0 16,16-2-1-16,4-6-4 0,18-16-6 15,12-5-5-15,4-13-7 0,16-10-18 16,8-9-43-16,9-4-175 0,8-4-80 15</inkml:trace>
  <inkml:trace contextRef="#ctx0" brushRef="#br0" timeOffset="23281.87">8074 8046 79 0,'0'0'16'0,"0"0"-4"16,0 0-5-16,0 0-3 0,0 0-3 15,0 0-1-15,0 0 0 0,0 0-1 0,0 0-1 16,0 0-1-16,-65-10 1 0,56 13-1 16,-1 1 1-16,6-1 2 0,-2-1 2 15,-2 2 8-15,3-2 17 0,1 0 28 16,-7-2 23-16,0 0 11 0,-2 0 4 15,-7 0-12-15,11-4-11 0,-7-2-4 0,6 2-5 16,-3-1-7-16,4 0-6 0,3 2-15 16,6-1-12-16,4-2-3 0,15-5-1 15,10-1 3-15,16 2-2 0,17-1-3 16,8 0-5-16,12 4-2 0,7-1-1 16,2 4-1-16,2 4-1 0,-6 0 0 15,-3 0-5-15,-11 2 0 0,-11 5 0 16,-5 2 0-16,-17 2 0 0,-3-4 0 15,-15-1 0-15,-9-1 0 0,-7-4 0 16,-6-1 0-16,0 0 0 0,0 0 0 0,0 0 0 16,0-3 0-16,0-11-3 0,-9-1-22 15,-12-6-12-15,6 4-16 0,-8 1-30 16,-1 2-87-16,3-1-134 0,-12 1 3 16</inkml:trace>
  <inkml:trace contextRef="#ctx0" brushRef="#br0" timeOffset="23549.06">8359 7425 731 0,'0'0'61'0,"0"0"-16"16,0 0-9-16,0 0-3 15,0 0 6-15,0 0-7 0,-37 114-6 0,31-53-9 16,3 17-14-16,1 14-3 0,-2 10 0 0,4 10 0 15,4 7 0-15,-2 2 0 16,3 5 0-16,-2 0 0 0,-2-6 0 16,2-6 0-16,-1-13 0 0,3-11 0 0,-1-15 0 15,-4-13 0-15,5-14 0 0,-1-16 0 16,1-11 0-16,0-10 0 0,-4-7-17 16,7-4-44-16,3-4-74 0,9-10-177 15,-6-5-19-15</inkml:trace>
  <inkml:trace contextRef="#ctx0" brushRef="#br0" timeOffset="29067.99">14058 8640 259 0,'0'0'47'0,"0"0"5"0,0 0-5 15,0 0 0-15,0 0-6 16,0 0-15-16,0 0-6 0,0 0 2 0,0 0 4 16,0 0 4-16,-46-11 2 0,35 11-2 15,-9-1-4-15,-3 1-4 0,-2 0-2 16,-5 0-2-16,-2 0-2 0,2 0 0 15,1-2-3-15,-7-4-1 0,-1 0 0 16,-3-3-1-16,-2 0 0 0,2-5 1 0,-4-1-1 16,5-1 1-16,4-4-4 0,-2-5 1 15,1 0-2-15,-1-5 2 16,-2-1-5-16,0-1 2 0,0-3-1 0,1 0-1 16,2-1-1-16,-1-3-4 0,-2 2 3 15,3-4-5-15,2 0 4 0,0-4 2 16,0 0-3-16,5-2 3 0,1 0-1 15,3-5 2-15,2 1-2 0,3-3 1 16,4 3-1-16,2 0 1 0,0-3-2 16,5 1 2-16,-2-1-1 0,6-6-4 0,1 0 3 15,7-4-4-15,-3-4 3 0,0-3 2 16,1 3-1-16,4-3 1 0,4 0-2 16,2 1 3-16,3 2-3 0,0-4-4 15,2 1 4-15,4 0-4 0,3-3 4 16,2 2 3-16,0-1-3 0,7 4 3 15,-1 3-3-15,3 3 3 0,5 3 0 16,0-1-5-16,4 3 3 0,5 0-4 16,0-2 2-16,7 2 3 0,3-2-3 15,4-1 3-15,2 3-3 0,9 2 3 0,6 3-3 16,6 5 3-16,4-1-2 0,-1 5 2 16,8 3 0-16,2 1-6 0,3 3 6 15,1 0-5-15,5 2 2 0,4 3 1 16,3 1 0-16,2 0 1 0,5 2-1 15,-3 3 1-15,7 1-1 0,-2-1 0 16,-1 5 0-16,4 1 1 0,-5 2-2 16,0 3 2-16,1 1-1 0,-4 1 0 15,3 3 1-15,-5 1-1 0,0 1 0 16,-2 3 0-16,-3 1 0 0,1 1 0 0,-5 3 0 16,4 0 0-16,-8 3 1 0,4 6-1 15,0 0 0-15,0 5 0 0,-5 1 0 16,5 4-1-16,-5-3 2 0,1 4-1 15,-1 1 1-15,3 2-1 0,-2-1 0 16,1 2 0-16,-4 0 0 0,3 0 0 0,-1 3 1 16,-4-1-1-16,-2 1 2 0,-3 2 0 15,-2 1-2-15,-2 4 1 0,-6-1-2 16,3 4-1-16,-7 1 4 0,-6 1-4 16,-2 4 4-16,-8 4-4 0,-2 3 2 15,-4 2-1-15,-4 0 1 0,-3 2-1 16,-1 1 2-16,-2-3-2 0,-2 2 0 15,-7-1 4-15,1 0-5 0,0 1 6 16,-5 3-4-16,-1 2-2 0,-2 2 4 16,-7 1-4-16,0 0 2 0,-4 4-1 0,-5-3 2 15,-1-2-2-15,-1 0 2 0,-6-2 3 16,3-3-3-16,-7-2 3 0,1 0-4 16,-4-1-1-16,2 0 2 0,-2 0-1 15,-5 0 1-15,4 2-2 0,-2-2 2 16,-2 0-2-16,4-3 2 0,-9-1-1 0,6-2 1 15,-6 0 3-15,1-2-4 0,-2 0 4 16,-3-3-3-16,-6-1-2 16,4 1 2-16,-7-2-2 0,3 1 3 15,-5 0-2-15,-3 1 0 0,-1 2 0 0,-1 1 1 16,-4-5-1-16,-3 0 2 0,3-2-2 16,-5-5 2-16,-1 0-2 0,1-1 1 15,-1-1 7-15,-2-2-8 0,-3-2 0 16,-3-1 0-16,5 0 0 0,-7-1 0 15,-4 1 0-15,-2 2 0 0,-5-1 0 0,-5 2 0 16,1 0 0-16,-8-1 0 0,-3 3 0 16,-3-3 0-16,-2 2 0 0,-3-2 0 15,5 1 0-15,-3 0 0 16,-5-1 0-16,1 0 0 0,-3-2 0 0,-2 0 0 16,1-1 0-16,-5-3 0 0,2 0 0 15,0-2 0-15,0 2 0 0,0-4 0 16,-3 0 0-16,3 2 0 0,0-4 0 15,-2 0 0-15,5-2 0 0,1-3 0 16,-1 1 0-16,-2-1 0 0,-1 0 0 0,0-2 0 16,2 0 0-16,-1-4 0 0,5 1 0 15,4 0 0-15,-1-2 0 0,-3-1 0 16,3 0 0-16,-2-1 0 16,-1-1 0-16,0-1 0 0,3-1 0 0,1 1 0 15,-3-2 0-15,3 2 0 0,3-3 0 16,-2-3 0-16,2 2 0 0,1-3 0 15,0 0 0-15,1 1 0 0,1-3 0 16,-1-1 0-16,-4 0 0 0,4 1 0 16,-4-2 0-16,0-1 0 0,-2 0 0 0,7 0 0 15,-1-2 0-15,1 1 0 0,4-1 0 16,0-1 0-16,5-2 0 16,-2 1 0-16,3-1 0 0,-1-2 0 0,5 0 0 15,4-1 0-15,0-3 0 0,1-1 0 16,10-5 0-16,3-1 0 0,2-2 0 0,4-1 0 15,0-2 0-15,10-1 0 0,4 3 0 16,0 0 0-16,2 2 0 16,8 1 0-16,-4 3 0 0,10-1 0 15,-2 4 0-15,3 0 0 0,7 8 0 0,-4-2 0 16,5 5 0-16,-5 1 0 0,5-2 0 16,0 6 0-16,0-4 0 0,0 8 0 15,-1-4 0-15,-4-3-3 0,-7 6-54 16,-9-5-55-16,-3 3-202 0,-10 7-29 15</inkml:trace>
  <inkml:trace contextRef="#ctx0" brushRef="#br0" timeOffset="31010.54">6479 6337 249 0,'0'0'63'0,"0"0"-4"0,0 0-5 15,0 0-4-15,0 0-8 0,0 0 2 16,-59-87-8-16,50 69-4 0,-2-6-5 15,-3 0-9-15,-2-4-3 0,-2-2-5 16,-1-2 5-16,-6-3-6 0,5-1 0 16,-8-2 0-16,2-2-4 0,-7-1 2 0,-5-3-1 15,-1 2 0-15,-1-2 0 0,-7 3 1 16,-3 1-1-16,5 6 3 16,-7-1-3-16,8 3 0 0,-5 1-2 0,-4 2 0 15,0 4-2-15,-1-1 2 0,-3 3 0 16,-4-3-5-16,-5 4 4 0,2 0-5 15,-3 4 4-15,2 1 1 0,2 4-1 0,1 1 0 16,-2 1 0-16,5-3-1 16,-3 4 0-16,-1-1 1 0,8 2 1 15,-2 2 2-15,3-1-2 0,6 3 0 0,3 2-1 16,1 2-1-16,2 1 0 0,2 0-1 16,1 7 2-16,5 3-2 0,-9 0 0 15,9 4 0-15,-5-1 1 0,0 2-1 16,4 1 1-16,-3 2-1 0,-2-2 1 15,-2 6 5-15,2 2-5 0,-8-1 4 16,9 4-4-16,-1 1-3 0,1 2 2 0,0 0-1 16,2 5 1-16,3 2-1 0,0 2 1 15,-7 5-1-15,4 3 2 0,-3 0-2 16,-8 2 2-16,4 1-2 0,-5-1 3 16,-4-2 2-16,-1 0-2 0,1-1 2 15,0 0-3-15,9 0-1 0,0-2 1 16,8 0-2-16,4 3 2 0,2 1-2 15,6 4 2-15,0 4-2 0,0 0 3 16,3 2-2-16,3-1 2 0,-1 2 5 0,4-2-4 16,-1 4 4-16,2 0-4 0,5 4-4 15,4 3 2-15,5 5-2 0,0 0 3 16,0 0-2-16,5-2 3 0,4 0 3 16,5-1-4-16,-3 0 4 0,9-2-6 15,-1 2 0-15,4 1 0 0,-3 0 0 0,5-2 0 16,-2-1 0-16,2-4 1 15,-5-2 5-15,8-4-4 0,2-3 4 16,-1-2-4-16,1-3-3 0,8 0 2 16,-4-2-2-16,5 1 2 0,1-2-2 0,-2-1 2 15,0-2-2-15,1 0 3 16,-3-3-2-16,3-3 1 0,-1 0 0 0,1 0 1 16,0-3 5-16,4 1-3 0,7-3 3 15,-2 2-5-15,6-1-1 0,-1-1 0 16,6-1-1-16,-2 1 1 0,-3 2-1 0,-1 0 0 15,1-1-1-15,-6 1 0 16,2-1 0-16,-2 0 2 0,-4-1-2 16,4-1 1-16,-3-6 0 0,-2-1 1 15,5-3 0-15,2-4 0 0,-2 1-1 0,1-6 1 16,3 1-1-16,-8-5 2 0,6-5-1 16,-3 1 0-16,2-3 0 0,-1-1-1 15,0-1 2-15,2 0 0 0,7-3 1 16,-1-5 0-16,6-1 0 0,0-1 0 15,-3-4 0-15,0-3 0 0,0-4-1 0,-5-4 0 16,-1-2 0-16,0-4-1 16,1-3 1-16,0-3-2 0,3 0 2 0,-2 2-1 15,2 2 0-15,-3 1 0 16,-6 1 1-16,5-1-1 0,-5 2 0 0,-3-1 0 16,-1 0 1-16,-6-6-2 0,1 1-3 15,0-5 3-15,-5-3-4 0,2-5 5 16,-2-2 1-16,-5-6-1 0,4-2 2 15,-4-3-3-15,1 0 5 0,-1 1-5 16,-4 3 0-16,-2 1 0 0,-3 1 0 0,-6-4 0 16,6 3-4-16,-6-2 4 0,-4-4 4 15,0-2-4-15,-2 0 0 16,-3-2 0-16,-4 3 0 0,-1 0 0 0,5 2 0 16,-10-2 0-16,-4-3-3 0,0-1 3 15,-7-3 3-15,2-4-3 0,-6 1 0 16,2 3 0-16,-4 1 0 0,-6 6 0 15,8 2 0-15,-8 1 0 0,3 1-6 16,0-1 5-16,2-3 2 0,-2 0-2 16,2-3 3-16,-2 1-2 0,0 0 2 0,5 4-2 15,-3 2 3-15,-2 2-3 0,10 0-4 16,-4 2 4-16,4 0-4 0,-4 1 4 16,10-1 1-16,-2 0-1 0,-3 3 1 15,5 0-2-15,2 6 2 0,-2 1-1 16,0 7 1-16,-1 4 0 0,1 3 0 15,0 4 2-15,-2 4-3 0,0 1 0 16,-3 2 0-16,-4 5 0 0,2-2-4 16,-3 4 4-16,-5 3-8 0,0 4-1 15,0 7-10-15,-6 3-28 0,1 13-55 0,-4 12-204 16,-12 5-26-16</inkml:trace>
  <inkml:trace contextRef="#ctx0" brushRef="#br0" timeOffset="33198.78">12071 11247 727 0,'0'0'57'16,"0"0"-5"-16,0 0-8 0,0 0-10 0,0 0-9 16,0 0-9-16,0 0-7 0,0 0-4 15,0 0 0-15,-68-3 1 0,68 34 0 16,0 4-1-16,0 4 0 0,9 5-2 15,-3 2-1-15,2 2-1 0,-2 1 1 16,-1 2 0-16,-2 1-4 0,-3 1 0 0,-3-7-9 16,3-1-8-16,-2-5-8 0,2-8-10 15,-3-9-7-15,3-11-1 16,0-6 4-16,0-6-1 0,0 0-4 16,0-2 3-16,-1-13 0 0,-2-11 16 0,-2-9 15 15,5-5 10-15,0-6 6 0,-5-4 0 16,5-5 6-16,3-5 5 0,-3-4 3 15,-3-8 6-15,3-1-1 0,0-4 5 16,3 1 0-16,-1 5 5 0,1 1-1 16,-1 6-3-16,7 7 1 0,9 3-9 0,1 9-2 15,7 5-2-15,2 7-4 0,3 4 0 16,3 8-3-16,-1 5 0 0,6 9-3 16,-10 9-1-16,1-2-3 0,-2 17 0 15,-7 2 1-15,-2 9-1 0,-10 3 2 16,0 3-2-16,-9 2 2 0,-3 2 4 15,-3-2-6-15,-9 5 4 0,-9-3-4 16,1-1-1-16,-6-2 1 0,-1-3 0 16,-4-2 1-16,3-4-1 0,-6-4 0 15,6-2-3-15,3-3 0 0,5-5 0 0,7-3 0 16,7-3 0-16,3-4 0 0,3 1 0 16,3 1 0-16,0 7 0 0,3 9 0 15,6 4 0-15,8 3 0 0,6 4 0 16,7 1 0-16,2 4 0 0,2 0 0 15,-3 6 0-15,2-3 0 0,-2 0 0 0,-3-1 0 16,-5-1 0-16,-1-4 0 0,-3-1 0 16,1-2 0-16,-6-2 0 0,4-3 0 15,-2-2 0-15,-7-4 0 0,2-4 0 16,-3-3 0-16,-2-4 0 0,-3-4 0 16,-2 5 0-16,4-6 0 0,-5 0 0 15,6 2-13-15,-3-4-19 0,-1 2-17 16,3-1-49-16,4-2-121 0,-4-2-95 15</inkml:trace>
  <inkml:trace contextRef="#ctx0" brushRef="#br0" timeOffset="33433.76">13000 11604 844 0,'0'0'17'0,"0"0"1"15,83-49-1-15,-45 33-5 0,6-1-1 16,3 2-5-16,-2 1-2 0,3 4-3 16,-5 2-2-16,-7 1-4 0,1 2-9 15,-12 5-20-15,-5-3-31 0,0 1-57 16,-6 1-164-16,7-2-11 0</inkml:trace>
  <inkml:trace contextRef="#ctx0" brushRef="#br0" timeOffset="33705.73">14040 10783 891 0,'0'0'33'0,"0"0"-9"16,0 0-4-16,0 0 0 0,0 0 0 0,0 0-5 15,-14 86-15-15,12-44 0 16,4 5 0-16,3 4 0 0,-1 8 0 0,-4 7 0 16,0 4 0-16,-4 5 0 0,2 3 0 15,-1-4 0-15,1-5-23 0,-1-10-17 16,2-6-25-16,-2-8-21 0,3-16-43 15,0-4-74-15,0-12-76 0</inkml:trace>
  <inkml:trace contextRef="#ctx0" brushRef="#br0" timeOffset="34314.68">13762 11486 714 0,'0'0'39'0,"0"0"-5"0,0 0-2 16,0 0-5-16,0 0-9 0,0 0-6 16,87-67-6-16,-56 53-4 0,8-1-1 0,3 1-1 15,-2-1-1-15,-1 0-1 0,4 2-2 16,1 1 0-16,-4 1 0 16,7-1 2-16,2 0 2 0,1-1 0 0,-2 0 1 15,6 2-1-15,-6-2 0 0,2-1 0 16,-4 0 0-16,-2 0 1 0,-4-1 0 15,-1 0 0-15,-5 1 3 0,-2-1 1 0,-7 0 3 16,-9 5 6-16,-2-3 7 16,-8 6 1-16,-1 2 3 0,-2 2-3 15,-3-1-5-15,0-1-4 0,-8-1-13 0,2-1 0 16,-13 7 0-16,4 0 0 0,-10 4 0 16,-3 10 0-16,3 4 0 0,6 9 0 15,-1 5 0-15,5 5 0 0,1 5 0 16,5 6 0-16,-1 3 0 0,10-3 0 15,0-3 0-15,0-3 0 0,11-7 0 0,1-6 0 16,2-7 0-16,2-5 0 0,-5-8 0 16,3-4 0-16,6-4 0 0,-2-2 0 15,7-12 0-15,-1-2 0 16,-4-7 0-16,0-3 0 0,-2-4 0 0,-4 1 0 16,-3-4 0-16,-6-3 0 0,1 2 0 15,-3-3 0-15,-1 1 0 0,-7 2 0 16,-1 1 0-16,-5 4 0 0,-1 1 0 15,-4 5 0-15,2 2 0 0,-1 7 0 16,4 2 0-16,-3 5 0 0,5 3 0 0,2 1 0 16,3-1 0-16,-4 3 0 0,2 0 0 15,-2 0 0-15,2 0 0 0,6 0 0 16,0 0 0-16,0 0 0 16,0 0 0-16,14 3-33 0,6 6-19 0,12 0-24 15,0-1-63-15,5-4-122 0,-2 1-43 16</inkml:trace>
  <inkml:trace contextRef="#ctx0" brushRef="#br0" timeOffset="34651.03">15310 11020 790 0,'0'0'47'0,"0"0"0"0,0 0-4 15,0 0-6-15,0 0-11 0,-87 108-8 16,76-75-8-16,5 8-5 0,3-1-5 0,1 2 0 15,2 0 0-15,9-2 0 0,-2-3 0 16,11-7 0-16,-2-5 0 0,7-5 0 16,-1-8 0-16,6-5 0 15,-4-7 0-15,1 1 0 0,-2-13 0 0,1-8 0 16,-7-3 0-16,0-7 0 0,-6-3 0 16,-2-4 0-16,-4-1 0 0,-4-1 0 15,-1-1 0-15,-9 3 0 0,-7-2 0 16,-2 0 0-16,-2 4 0 0,-5 0 0 15,5 5 0-15,-5 2 0 0,2 6 0 0,9 7 0 16,0 4 0-16,9 3 0 16,-1 5 0-16,6 2-25 0,0 1-23 0,-5 0-23 15,5 4-53-15,0 8-161 16,0-1-22-16</inkml:trace>
  <inkml:trace contextRef="#ctx0" brushRef="#br0" timeOffset="34929.64">16010 10296 854 0,'0'0'34'0,"0"0"-6"0,0 0-2 15,0 0 1-15,0 0-2 0,0 0 4 16,0 0-29-16,-15 101 0 0,13-44 0 16,-2 8 0-16,4 6 0 0,-5 10 0 0,0 2 0 15,2 2 0-15,-3 0 0 0,3-3 0 16,1-1 0-16,-2-7 0 0,2-4-33 16,-6-7-38-16,-1-3-53 0,-6-13-184 15,4-5-18-15</inkml:trace>
  <inkml:trace contextRef="#ctx0" brushRef="#br0" timeOffset="35350.28">11798 12851 747 0,'0'0'0'15,"0"0"2"-15,169-23 1 0,-50-6 4 16,27-8 12-16,28-5 10 0,20-10 10 15,20-1 0-15,15 2-2 0,14-6-8 16,10 1-7-16,6 2 1 0,6-3-8 0,-8 3-3 16,-7-1-12-16,-3 3 0 0,-18 4 0 15,-18 7 0-15,-22 5 0 0,-25 11 0 16,-32 8 0-16,-26 7 0 0,-34 7 0 16,-31 1 0-16,-18 2 0 0,-26 13 0 15,-22 2 0-15,-25 6 0 0,-18 5-27 16,-19 1-22-16,-13 5-23 0,-13 3-24 15,-13 4-49-15,-6-1-130 0,-9 0-3 16</inkml:trace>
  <inkml:trace contextRef="#ctx0" brushRef="#br0" timeOffset="35592.87">11924 13216 886 0,'0'0'2'0,"122"5"1"0,-15-16-2 16,28-12 3-16,23-7 14 0,25-11 9 15,22-6 3-15,18-4 2 0,11-9-12 0,19-1-20 16,10-5 0-16,4-3 0 0,9 1 0 16,-2 2 0-16,-2 3 0 0,-9 4 0 15,-12 6 0-15,-17 6 0 0,-18 7 0 16,-27 7 0-16,-25 10-21 0,-33 5-29 15,-32 6-31-15,-31 4-77 0,-26 7-148 0,-27-1-12 16</inkml:trace>
  <inkml:trace contextRef="#ctx0" brushRef="#br0" timeOffset="43193.79">20702 6311 554 0,'0'0'62'0,"0"0"3"0,91-12-7 16,-40 6-13-16,11 0-4 0,10 0-8 15,2-3-5-15,14 0-3 0,-1-4-4 0,-3 0-2 16,-2-1-3-16,-1-1-2 0,-11 3-1 16,-4-3-3-16,-10 1 0 0,-8 2-1 15,-5 0-9-15,-8 4 0 16,-12 1 0-16,-3 2 0 0,-9 2 0 0,-7 1 0 16,4 1 0-16,-8 1 0 0,0-3-6 15,0 3-13-15,2 0-13 0,-2 0-15 16,0 0-27-16,0 0-41 0,0 0-86 15,-5 0-99-15</inkml:trace>
  <inkml:trace contextRef="#ctx0" brushRef="#br0" timeOffset="43463.12">21573 5788 705 0,'0'0'57'0,"0"0"-3"0,110-40-6 16,-59 33-9-16,2 5-6 0,6 2-4 16,1 7-7-16,-1 9-3 0,-5 8-2 0,-1 5-17 15,-8 8 0-15,-6 3 0 0,-2 7 0 16,-12 8 0-16,-10 3 0 0,-10 6 0 16,-10 7 0-16,-18 3 0 0,-12 4 0 15,-12-4 0-15,0-4 0 0,1-7 0 16,7-6 0-16,8-8-22 0,3-9-62 0,10-3-94 15,7-14-147-15,9-4-13 16</inkml:trace>
  <inkml:trace contextRef="#ctx0" brushRef="#br0" timeOffset="44956.98">24367 5288 523 0,'0'0'81'0,"0"0"-7"16,0 0-15-16,0 0-10 0,0 0-10 15,0 0-15-15,0 0-7 0,0 0 0 16,0 0 1-16,3-41 2 0,-5 67 2 0,1 7-10 15,-2 7 0-15,-7 2-6 0,-1 5-3 16,4 5 1-16,-4 3-3 16,0 7 1-16,3 0-2 0,-3 0 1 15,5-2-4-15,-2-7 0 0,2-9-6 0,3-14-3 16,-2-13-6-16,5-10 1 0,0-7 3 16,0 0 2-16,0 0 2 0,4-13 1 15,6-11 2-15,4-18 1 0,0-8 6 16,0-7-1-16,-3-10 4 0,0-3-2 15,-2 0 5-15,1-6-2 0,-6 2 2 0,2-2 4 16,-1 2 0-16,3 2 5 16,-2 8 3-16,2 11-3 0,-2 8 1 0,0 16-4 15,-1 9-1-15,0 8-6 16,-5 7-2-16,9 5-2 0,5 4 1 0,9 14 0 16,2 12 0-16,0 10 1 0,-2 5-3 15,-1 8 3-15,-2 5 1 0,-3 2-4 16,-3 4 3-16,-6 5-4 0,-4-2 0 15,-4-4 2-15,0-5-2 0,-4-8 2 16,4-16-2-16,0-16 2 0,-2-9-1 0,2-9 3 16,0 0 0-16,0 0-3 0,2-15 0 15,2-11 0-15,5-15 0 0,1-4 0 16,4-7 0-16,0 0 0 16,1-4 0-16,1 0 0 0,2-1 0 0,1 3 0 15,-4 6 0-15,4 3 0 0,-4 9 0 16,6 7 0-16,-7 8 0 0,1 9 0 15,-1 9 0-15,0 3 0 0,9 4 0 16,-1 16 0-16,1 4 0 0,-4 10 0 16,3 3 0-16,-1 9 0 0,-4 4 0 0,0 6 0 15,-4 3 0-15,-4 4 0 0,-1 4 0 16,-7 2 0-16,-1 3 0 0,-1-1 0 16,-2-6 0-16,-2-1 0 0,0-8 0 15,4-6 0-15,-2-6-21 0,0-6-30 16,-5-9-29-16,3-11-68 0,-1-8-163 0,3-6-4 15</inkml:trace>
  <inkml:trace contextRef="#ctx0" brushRef="#br0" timeOffset="45170.39">25652 5455 810 0,'0'0'32'16,"0"0"7"-16,0 0 1 16,0 0-6-16,-68 99-5 0,62-60-10 0,-2 5-6 15,3 0-6-15,4 0-7 16,1-3 0-16,10-4 0 0,6-7-3 0,6-7-11 16,4-4-22-16,11-8-34 0,3-5-87 15,-1-4-162-15,0-4-4 0</inkml:trace>
  <inkml:trace contextRef="#ctx0" brushRef="#br0" timeOffset="45313.77">25745 5244 839 0,'0'0'27'0,"0"0"-4"0,0 0-9 16,0 0-6-16,0 0-6 0,0 0-4 15,0 0-10-15,0 0-24 0,0 0-58 16,0 0-169-16,25 17-50 0</inkml:trace>
  <inkml:trace contextRef="#ctx0" brushRef="#br0" timeOffset="45693.39">26275 5331 835 0,'0'0'33'0,"0"0"4"0,0 0-3 16,-49 94-6-16,30-61-5 0,-1 5-12 0,-3 5-2 15,2 2-6-15,1 5 0 16,0-3-3-16,3 2 2 0,5-8-2 0,-1-8 1 16,7-9-1-16,1-11 1 15,5-7 2-15,0-6-3 0,0 0 0 0,0 0 0 16,-3-3 0-16,6-19 0 0,-1-12 0 16,6-16 0-16,7-5 0 0,10-3 0 15,4 4 0-15,4 0 0 0,-2 7 0 16,3 6 0-16,0 7 0 0,3 5 0 15,-6 8 0-15,2 4 0 0,0 10 0 0,-4 7 0 16,0 5 0-16,2 14 0 0,-1 11 0 16,-1 9 0-16,-1 10 0 15,-3 5 0-15,-9 7 0 0,-4 3 0 0,-10 4 0 16,-7 2 0-16,-4 0 0 0,-8-2 0 16,-2-4 0-16,0-8 0 0,8-10 0 15,7-12-74-15,-1-12-252 0,5-9-28 16</inkml:trace>
  <inkml:trace contextRef="#ctx0" brushRef="#br0" timeOffset="46431.8">25179 7747 767 0,'0'0'44'0,"0"0"-8"15,-32-89-12-15,36 48-6 0,2-6-3 0,13-3-7 16,6-7 5-16,4 2-4 0,-1 0 5 16,-3 0 2-16,-5 3-3 0,-7 3 0 15,-12 7-2-15,-2 2-2 0,-17 9-1 16,-8 7-3-16,-8 9-5 0,-9 10 0 15,-7 5 0-15,-6 12 0 0,0 14 0 16,1 10 0-16,8 11 0 0,8 13 0 16,11 5 0-16,14 6 0 0,10 7 0 0,16-1 0 15,15 7 0-15,11-1 0 16,4 1 0-16,5 0 0 0,-1-3 0 16,-2-4 0-16,-10-4 0 0,-8-6 0 0,-9-5 0 15,-12-4 0-15,-8-8 0 0,-13-5 0 16,-13-4 0-16,-5-7 0 0,-10-10 0 15,-4-12 0-15,3-6 0 0,-6-9 0 16,1-17 0-16,12-12 0 0,2-10 0 16,10-13 0-16,13-10 0 0,9-12 0 0,8-7 0 15,21-4 0-15,15 2 0 0,13 4 0 16,11 7 0-16,7 12 0 16,3 11 0-16,4 8 0 0,-5 12 0 0,0 11-27 15,-5 9-23-15,-5 4-33 0,-5 8-68 16,-10 3-159-16,-6 8-1 0</inkml:trace>
  <inkml:trace contextRef="#ctx0" brushRef="#br0" timeOffset="46880.08">26639 7018 873 0,'0'0'19'0,"0"0"-2"15,-93-3 1-15,49 22-1 0,-14 11 0 16,-5 16-1-16,-6 11 0 0,1 9-6 0,6 9-1 16,8 5 2-16,10 0-11 0,12 4 0 15,15-9 0-15,9 0 0 0,7-12 0 16,15-8 0-16,6-12 0 0,9-13 0 15,1-12 0-15,5-14 0 0,2-4 0 16,7-16 0-16,-4-10 0 0,7-7 0 0,-9-7 0 16,0 3 0-16,-6-3 0 0,1 0 0 15,-12 4 0-15,-2 3 0 16,-5 10 0-16,-9 8 0 0,-1 10 0 0,-4 5 0 16,0-1 0-16,0 1 0 0,5 0 0 15,0 12 0-15,2 12 0 0,1 14 0 16,-2 6 0-16,-1 9 0 0,3 6 0 15,-2 6 0-15,-1 5 0 0,-1 0 0 16,1 0 0-16,0-6 0 0,4-8 0 16,-5-4-24-16,7-7-45 0,0-10-74 0,3-6-168 15,-3-11-20-15</inkml:trace>
  <inkml:trace contextRef="#ctx0" brushRef="#br0" timeOffset="47086.74">27553 7331 898 0,'0'0'10'0,"0"0"2"16,0 0 6-16,0 0 6 0,-24 119-6 15,23-69-1-15,-4 6-8 0,1 6-7 16,0 3-1-16,8 4-6 0,-4-1-9 15,1 0-18-15,4-1-33 0,-2-9-44 0,-3-7-94 16,-5-9-105-16</inkml:trace>
  <inkml:trace contextRef="#ctx0" brushRef="#br0" timeOffset="47502.23">27612 7214 760 0,'0'0'50'0,"0"0"-9"0,0 0-9 0,127-68-5 16,-93 65-5-16,3 3-3 0,-3 8-6 15,-4 5-2-15,-9 5-3 0,-2 7 0 16,-11 2-1-16,-11 3 1 0,-2 4-3 16,-17 2 1-16,-12 2 0 0,-9 2-6 15,-10-2 0-15,-4 1 0 0,2-4 0 16,3-5 0-16,7-5 0 0,17-10 0 0,12-7 0 15,12 1 0-15,10-2 0 16,20 4 0-16,16 2 0 0,11-1 0 16,9 1 0-16,3 2 0 0,2 3 0 0,-5 0 0 15,-8 7 0-15,-14 0 0 0,-7 4 0 16,-19 3 0-16,-13 3 0 0,-7 3 0 16,-22 0 0-16,-12 1 0 0,-11-2 0 15,-5-2 0-15,-6-5 0 0,-2-1 0 16,5-8 0-16,3-4 0 0,11-7 0 15,14-2 0-15,10-5 0 0,15-1 0 16,6-2-15-16,0 0-31 0,14-11-29 16,12-1-61-16,16-10-167 0,6 4-20 15</inkml:trace>
  <inkml:trace contextRef="#ctx0" brushRef="#br0" timeOffset="48112.45">29712 6906 846 0,'0'0'15'15,"0"0"2"-15,0 0 0 0,0 0 4 16,0 0-2-16,-52 93 0 0,41-52-6 15,1 4-3-15,4 4-7 0,-3 6 0 16,1-1-3-16,3 1 1 0,-4-2-1 0,1-4 0 16,4-4 2-16,-10-4-5 15,6-7 2-15,2-12-7 0,1-10 1 0,5-4 0 16,0-8 2-16,-4 0 3 0,4 0 1 16,-5 0 1-16,-6-10-1 0,2-10 1 15,-2-14-4-15,6-7 5 0,5-8-4 16,5-6 3-16,0-10 4 0,4-6-2 15,3-4 2-15,10-3-2 0,0-1 3 16,6 8-3-16,3 3-2 0,1 10 5 16,2 6-3-16,2 11 5 0,-2 8-1 0,0 10 0 15,-1 5 1-15,-10 7-1 0,-1 8-1 16,1 3 0-16,-8 6-2 0,2 1 4 16,-10 8-7-16,-7 6 0 0,-2 2 0 15,-12 8 0-15,-9 1 0 0,-8 5 0 16,-13 1 0-16,-4 3 0 0,-4 3 0 15,-1 3 0-15,8 3 0 0,3 1 0 16,16 6 0-16,12-3 0 0,9 2 0 16,15-2 0-16,17-3 0 0,14-5 0 15,8-4 0-15,12-2 0 0,2-5 0 0,1-6 0 16,0-4 0-16,-6-4 0 0,-5-4 0 16,-8-3 0-16,-6-3 0 0,-16-4 0 15,-7-2 0-15,-10-4 0 16,-2-1 0-16,4 2 0 0,-3-1 0 0,1 2-28 15,-6-3-24-15,3 0-37 0,3-7-108 0,8-7-116 16,-3-6-1-16</inkml:trace>
  <inkml:trace contextRef="#ctx0" brushRef="#br0" timeOffset="48514.87">30830 6900 771 0,'0'0'18'0,"0"0"7"0,0 0 8 16,-62 93-4-16,43-51 1 0,-1 10-10 15,2 3-5-15,2 0-9 16,-4 5-2-16,1-6-2 0,-1-2 0 0,2-7 0 16,4-6-2-16,3-16 5 0,5-7-4 15,3-10 8-15,3-6-3 0,0 0-6 16,-2-2 5-16,4-16-8 0,1-15 4 0,1-13 1 15,3-8 0-15,8-7 5 16,2-6-2-16,0-1 3 0,5-2-1 16,-7 0 1-16,1 3-5 0,2 4-3 0,1 2 0 15,-3 10 0-15,4 8 0 0,-2 8 0 16,6 12 0-16,-12 6 0 0,7 13 0 16,1 4 0-16,0 9 0 0,3 13 0 15,2 10 0-15,-3 7 0 0,-7 6 0 16,-1 7 0-16,-6 6 0 0,0 1 0 15,-7 3 0-15,-1 2 0 0,-1 0 0 0,-4-5 0 16,0-5 0-16,1-4 0 16,-1-7 0-16,-1-6-18 0,3-13-29 15,1-11-20-15,-3-2-41 0,2-7-103 0,2-1-99 16</inkml:trace>
  <inkml:trace contextRef="#ctx0" brushRef="#br0" timeOffset="49170.81">30573 7170 752 0,'0'0'8'15,"0"0"2"-15,113-62 4 0,-57 41 0 16,7 1-3-16,-2 0-3 0,5 4-5 0,3-1-2 16,-6 0 0-16,1-1-1 0,-5 2 1 15,-8 0 3-15,-9 3 7 0,-11 2 5 16,-19 6 6-16,-4 4 0 0,-8 1-3 15,4 0-4-15,3 0-3 0,-3 4 1 16,3 11-3-16,-7 7-1 0,0 5-4 0,-2 2-1 16,-3 4-2-16,4 1 1 0,-2 2-3 15,-2 1 1-15,0-1-1 0,-1-4 1 16,2 2-1-16,-4-13 1 16,6 0 0-16,1-9-1 0,-4-6 1 0,5 2 2 15,0-8 2-15,0 0 1 0,0 0 1 16,-5 0 0-16,1-14-7 0,-1-8 0 15,-3-14 0-15,4-3 0 0,2-7 0 16,7-2 0-16,-1-4 0 0,1-1 0 16,15 0 0-16,3 1 0 0,7 7 0 0,-4 5 0 15,11 5 0-15,-5 8 0 0,5 6 0 16,-2 7 0-16,-1 9 0 0,1 5 0 16,-1 0 0-16,-2 14 0 0,-2 4 0 15,-5 7 0-15,-1 3 0 0,-2 0 0 16,-6 1 0-16,-1 0 0 0,-6 1 0 15,-2-1 0-15,-3 0 0 0,-5-2 0 0,-2 0 0 16,-5-2 0-16,-5-1 0 16,-2-1 0-16,-8-5 0 0,2-3 0 15,6-4 0-15,-4-5 0 0,1-4 0 0,2-2 0 16,1-13 0-16,10-9 0 0,5-9 0 16,5-9 0-16,9-5 0 0,11-5 0 15,4-3 0-15,10 1 0 16,1 1 0-16,8 5 0 0,2 5 0 0,1 8 0 15,0 7 0-15,2 8 0 0,-8 8 0 16,1 7 0-16,-5 3 0 0,-9 15 0 0,-1 10 0 16,-8 5 0-16,-7 11 0 0,-4 9 0 15,-7 7 0-15,-5 5 0 0,-5 4 0 16,-3 9 0-16,-12 3 0 0,-9 2 0 16,-8 5 0-16,-5-3 0 0,-11-2 0 15,-4 1-86-15,-7-7-237 0,1-1-25 16</inkml:trace>
  <inkml:trace contextRef="#ctx0" brushRef="#br0" timeOffset="51125.24">23357 10408 574 0,'0'0'69'16,"0"0"-14"-16,0 0-2 0,0 0-7 15,-24-85-5-15,22 76-7 0,-3-2-7 16,1 7-6-16,4 1-8 0,-5 3-6 0,-4 6-1 16,-5 14 0-16,-5 8 2 0,2 11 5 15,-1 4-4-15,-1 7 3 0,0 5-4 16,2 0-3-16,5 4 1 0,1-3-2 16,2 2 2-16,-1-4-6 0,1-8 0 15,3-8 0-15,-3-11 0 0,7-8 0 16,-3-7 0-16,2-8 0 0,3 1 0 15,0-5 0-15,-1 0 0 0,1 0 0 16,0-3 0-16,4-15 0 0,9-8 0 16,10-8 0-16,2 1 0 0,9-4 0 0,3 7 0 15,4 3 0-15,0 4 0 0,0 9 0 16,-3 6 0-16,3 3 0 0,-2 5 0 16,-2 1 0-16,-6 1 0 0,-3 5 0 15,1 1 0-15,-10-2 0 0,-4 0 0 16,-5-1 0-16,-4-4 0 0,-2 1 0 0,1-2 0 15,4-5 0-15,1-8 0 0,-1 2 0 16,-4-6 0-16,-4-1 0 16,-1-2 0-16,-1-3 0 0,-7 4 0 15,0 5 0-15,-1 4 0 0,1 2 0 0,-3 3 0 16,2 1 0-16,4 1 0 0,-9 3 0 16,3 3 0-16,-4 14 0 0,-8 8 0 15,-1 12 0-15,7 6 0 0,3 9 0 16,-4 9 0-16,7 4 0 0,-1 5 0 15,1 3 0-15,1 4 0 0,4 1 0 16,2-2 0-16,-1-4 0 0,2-6 0 0,11-6 0 16,1-10-45-16,2-10-30 15,4-10-47-15,-1-11-124 0,5-13-68 16</inkml:trace>
  <inkml:trace contextRef="#ctx0" brushRef="#br0" timeOffset="51526.82">24471 10346 792 0,'0'0'30'0,"0"0"1"0,0 0-2 15,-123 53 0-15,89-16-8 0,-3 8-1 16,6 5-8-16,6 6-7 0,6 2-1 15,10 0-3-15,4-4 1 0,5-7-2 16,16-7 1-16,3-8 0 0,5-9 0 16,1-10 0-16,3-6 1 0,-3-7-1 0,0-5 0 15,3-15 1-15,-4-5-2 0,1-7 2 16,3-2 0-16,-3-1 1 0,0 0 1 16,-2 6 3-16,-8 3 1 0,6 6 0 15,-7 10-5-15,-5 1-3 0,0 9 0 16,2 3 0-16,5 9 0 0,1 12 0 0,-7 5 0 15,4 9 0-15,-9 6 0 16,0 3 0-16,-5 3 0 0,-3 3 0 16,-2 2 0-16,3-1 0 0,-2 0 0 15,-1-2 0-15,0-6 0 0,5-3-18 0,-4-5-30 16,4-14-36-16,0-7-55 0,0-11-161 16,0-6-12-16</inkml:trace>
  <inkml:trace contextRef="#ctx0" brushRef="#br0" timeOffset="51727.07">25457 10514 811 0,'0'0'10'0,"0"0"6"15,0 0 5-15,0 0-2 0,0 0-1 16,-8 107-7-16,-3-68-3 0,-8 4-7 15,5 1-2-15,2 3-11 0,-2 0-18 16,0-6-29-16,5-4-65 0,-5-5-142 0,3-4-32 16</inkml:trace>
  <inkml:trace contextRef="#ctx0" brushRef="#br0" timeOffset="52121.64">25398 10442 683 0,'0'0'46'16,"0"0"-2"-16,99-88-4 0,-56 68-1 16,5 6-5-16,2 5-9 0,0 6-8 0,1 3-5 15,-11 2-3-15,-3 8-1 0,-12 5-2 16,-14 2 4-16,-8 5 7 0,-6 1-5 16,-17 5 5-16,-10 4-13 0,-13 0-4 15,-10 1 0-15,-6-1 0 0,2-2 0 16,6-4 0-16,4-1 0 0,18-10 0 0,13 0 0 15,13 2 0-15,12-2 0 16,16 5 0-16,17-4 0 0,12 2 0 16,8-2 0-16,4-1 0 0,2 3 0 15,-6-1 0-15,-10 1 0 0,-11-2 0 0,-12 1 0 16,-10-3 0-16,-18 1 0 0,-1 5 0 16,-15-1 0-16,-15 7 0 0,-8-2 0 15,-10-2 0-15,-7 0 0 0,-2-2 0 16,1-2 0-16,0-1 0 0,5 1 0 15,3-3 0-15,9 2 0 0,11-6 0 0,8-2 0 16,14-3-29-16,3-2-22 0,1 1-20 16,13-2-33-16,19-1-76 0,7 1-114 15,2-3 10-15</inkml:trace>
  <inkml:trace contextRef="#ctx0" brushRef="#br0" timeOffset="52687.36">28142 10267 828 0,'0'0'4'0,"0"0"2"15,0 0 7-15,-53 90 7 0,33-60 9 16,1 3-4-16,-2 4-1 0,-9 0-13 16,2 3-5-16,-1 0-3 0,-1-3-2 0,1 2 0 15,-4-4-2-15,5-5 2 0,4-6-1 16,8-8 1-16,2-6 0 0,13-6 1 16,1-4 1-16,-8-1 0 0,2-5 0 15,-5-12-2-15,1-8 1 0,7-7-1 16,6-7 1-16,2-2 0 0,0-8 3 15,4-2-1-15,7-6-3 0,2-6 2 16,2-1-4-16,5-6 2 0,5-1 2 16,5 5-1-16,7 10 4 0,2 10 1 15,-4 12-7-15,3 12 0 0,-1 10 0 0,-6 5 0 16,-2 8 0-16,0 0 0 0,-11 9 0 16,-3 6 0-16,-6 4 0 0,-7 2 0 15,-7 6 0-15,0 2 0 0,-11 3 0 16,-9 3 0-16,-13 3 0 0,-7 2 0 15,-7 5 0-15,-7 0 0 0,4 4 0 0,2-4 0 16,6-1 0-16,13-3 0 0,12-3 0 16,14-5 0-16,6-4 0 15,19-1 0-15,15-4 0 0,8-6 0 0,14 0 0 16,4-6 0-16,4 1 0 0,7-4 0 16,-4 1 0-16,-6-4 0 0,-4 1-48 15,-6-3-24-15,-7-4-61 0,-4 1-124 16,-7-1-60-16</inkml:trace>
  <inkml:trace contextRef="#ctx0" brushRef="#br0" timeOffset="53099.15">29207 10293 796 0,'0'0'7'0,"0"0"0"0,0 0 0 16,0 0 4-16,-16 103 9 0,4-73-3 15,0 2 6-15,-6 0-10 0,3 0-5 16,-1 0-2-16,1 1-5 0,-2-1 1 16,3-5-1-16,3-5-1 0,2-7 0 0,4-5 2 15,4-5 2-15,-2 1 2 0,3-6 1 16,0-3-2-16,0-11-1 0,9-10-1 16,8-9 2-16,3-5 1 0,0-1 4 15,3-6 1-15,2-5-5 0,-3-1 3 16,1-4-5-16,0-4 2 0,-2 3 1 0,-3 1 2 15,-2 5-9-15,-5 9 0 0,-2 15 0 16,-1 10 0-16,-8 9 0 16,0 7 0-16,6 0 0 0,0 7 0 15,8 11 0-15,0 11 0 0,-3 7 0 0,-3 10 0 16,-2 2 0-16,1 4 0 0,-2 4 0 16,-3-1 0-16,2 0 0 0,-4 0 0 15,2-1 0-15,-2-2 0 0,0-2 0 16,-3-5 0-16,-2-1-45 0,-3-6-18 15,-10-8-33-15,1-6-83 0,-7-10-125 16,0-8 5-16</inkml:trace>
  <inkml:trace contextRef="#ctx0" brushRef="#br0" timeOffset="53721.86">28920 10549 774 0,'0'0'13'16,"0"0"-1"-16,0 0-3 0,136-56 0 15,-81 42 0-15,2 1-7 0,5 2 3 16,2 0-8-16,-1 3 2 0,-5-2-2 0,-4 4-1 16,-5 0-2-16,-5 0 0 0,-4 0 3 15,-3 1 2-15,-2 1 1 0,-11 1 2 16,-4 2-1-16,-6-1 1 0,-1 2 0 16,-1 0 2-16,-4 0 4 0,3 12 6 15,-8 3 7-15,0 7-4 0,-5 2 2 16,2 2-9-16,-4 2-3 0,-2 1 1 15,-7 2-1-15,2-4 1 0,-3 3-2 16,4-4 2-16,2-3-3 0,3-3 1 16,4-7-1-16,-1-4 0 0,-1 4 1 0,3-9 0 15,11-3 1-15,6 1-4 0,9-14 1 16,13-6-2-16,0-7 1 0,3-2-1 16,-4-5 2-16,1-3-1 0,-3-1 1 15,-2-3 1-15,-5-1-5 0,-1-1 3 16,-6 0-3-16,1 6 0 0,0 8 0 0,-2 3 0 15,-6 10 0-15,4 5 0 0,-1 9 0 16,-4 0 0-16,3 9 0 16,0 7 0-16,-7 6 0 0,-4 1 0 15,-6 2 0-15,0 4 0 0,-5 0 0 0,-9 2 0 16,-6 2 0-16,-5-1 0 0,-7-2 0 16,-4-3 0-16,-1-1 0 0,6-6 0 15,6-6 0-15,8-7 0 0,12-4 0 16,5-4 0-16,0-15 0 0,3-6 0 15,16-12 0-15,11-2 0 0,5-4 0 0,12 1 0 16,2 0 0-16,1 2 0 16,0 3 0-16,-4 7 0 0,-6 8 0 0,2 5 0 15,-8 9 0-15,-4 5 0 16,-4 8 0-16,-4 10 0 0,-7 10 0 0,-4 5 0 16,-3 8 0-16,-6 5 0 0,-4 1 0 15,-3 4 0-15,-2 4 0 0,-9 0 0 16,-3 0 0-16,-5 5 0 0,-7-4-15 15,-5-1-140-15,-9-5-174 0,2-5-27 16</inkml:trace>
  <inkml:trace contextRef="#ctx0" brushRef="#br0" timeOffset="56947.15">2963 10642 472 0,'0'0'61'0,"0"0"-12"0,0 0-7 15,0 0-11-15,0 0-8 0,0 0-8 16,0 0-4-16,0 0 2 0,0 0 2 16,0 0 3-16,130-103 0 0,-62 72 0 15,11 2-3-15,19 2-2 0,3-1-2 16,7-2-3-16,12 5-1 0,2-1 0 15,10 2-2-15,3 1 1 0,3 0-3 16,1-1 2-16,4 0-3 0,1 0-4 0,3 1 4 16,-1 0-5-16,4 0 4 0,5 0 1 15,0 0-1-15,2 2 1 0,3 2-1 16,1 0 0-16,-1-1-1 0,1 2 1 16,5 1 0-16,3-1-1 0,-8 1 1 15,10 1 0-15,-2-1-1 0,-4 2 1 0,1 1-1 16,3 4 1-16,-1-1-1 15,-4 0 1-15,10 4-1 0,-2-2 0 16,3 1 0-16,5-1 0 0,0-1 0 16,0-1 1-16,4 0 0 0,0 1-1 0,3 0 1 15,-3 5-1-15,1-3 0 0,-1 0 0 16,0 2 1-16,-4 1-1 0,5 4 1 16,-8-2 0-16,1 3-1 0,-8 2 0 15,4-1 1-15,-11 0-1 0,-4 1 0 16,-3-1 0-16,-5 4 0 0,-2 0 0 0,-1-1 0 15,-3 1 0-15,1 0 1 16,-5-1-1-16,0 0 1 0,0 1-1 16,0-2 0-16,-4 0 0 0,-2 0 0 15,-4 0 0-15,0 0 0 0,-7 0 2 0,1-1-2 16,-2 1 0-16,-4-2 0 0,-6 1 0 16,8-1 0-16,-4 1 0 0,-4-1 0 15,-2-1 0-15,1 2 0 0,0 0 1 16,-1-1-1-16,-2-2 0 0,2-6 0 15,-1 3 0-15,2-1 0 0,0-4 1 0,1 3-1 16,-2-3 0-16,3 2 0 0,-3-4 0 16,-1 3 0-16,2-2 0 0,-5 2 1 15,1-1-1-15,-1 0-1 16,3 1 1-16,-6-1 0 0,-3 2 0 0,-3-4 0 16,-5 2 1-16,0 1 1 0,-6 1-2 15,1 0 2-15,-3 4-2 0,-6 0 0 16,0 3-1-16,2-1 1 0,-8 1 0 15,1-1 0-15,2-1 0 0,2 2 0 16,-8-2 1-16,7 1-1 0,-9-1-4 0,5 2 4 16,-6 0-3-16,-2 2 3 0,-1-2 0 15,-1 1 0-15,-1-1 0 0,2 0 0 16,2 2 0-16,-2-2 0 16,1 2 0-16,-1-2 0 0,-2 1 4 0,1 0-4 15,-1 1 5-15,2-2-5 0,-2 1-4 16,-2-1 4-16,4 2-4 0,-1-5 4 15,4-1 0-15,0-1 0 0,1 2 0 16,-5-3 0-16,6 0 0 0,-4-2 0 16,1 1 0-16,-2 0 0 0,0 0 0 0,-6 2 1 15,-5-3-1-15,5 3 0 0,-9-2 0 16,-1 1-1-16,-7 2 2 0,-4 1-1 16,-12 0 0-16,-7 1 1 0,-7 1-1 15,-2-1-1-15,-2 2-1 0,-7 0-2 16,0 0-14-16,0 0-26 0,0 0-67 0,0 0-183 15,0-1-9-15</inkml:trace>
  <inkml:trace contextRef="#ctx0" brushRef="#br0" timeOffset="84518.53">24150 9095 482 0,'0'0'34'0,"0"0"3"0,0 0 4 16,0 0-4-16,0 0-2 0,105-28-4 16,-75 24-2-16,-1 3-6 0,2-1-3 15,6 0-3-15,4 2-1 0,5-1-3 16,4 0 0-16,9-2-2 0,7 0 0 15,9-2-3-15,7 0-1 0,6 0-2 16,5-3-1-16,8 0 0 0,1-1 0 0,5 2 0 16,10-1 1-16,-1 1-2 0,5 2 0 15,-2-3 0-15,10 2 0 0,-2-2 2 16,0 1-2-16,5 1 1 0,-2-2-5 16,3 1 3-16,2-2-2 0,2 1 4 15,4 0 1-15,3-1 0 0,2 0 0 0,-1 0-2 16,3 2-1-16,2 2 0 15,2-1-1-15,1 0 0 0,-4 3 0 16,5-2 0-16,-4 2 0 0,2-1-1 16,-3-1 1-16,3 0 1 0,0-2 1 0,1 1 1 15,4-3 0-15,-2-4 1 0,6-2 1 16,3 0-1-16,7-2-1 0,1-4-1 16,6-1 3-16,4-3-4 0,1 0 1 15,3-3-1-15,-6 1 3 0,-1 1 0 16,-10 1 2-16,-10 3-1 0,-11 1-3 0,-14 4-3 15,-10 3 0-15,-16 1 0 0,-15 5 0 16,-7 2 0-16,-18 2 0 16,-14-1 0-16,-9 3-17 0,-17 2-12 15,-9-1-23-15,-19-1-69 0,-5-7-188 0,-18-3-19 16</inkml:trace>
  <inkml:trace contextRef="#ctx0" brushRef="#br0" timeOffset="85852.9">17809 4224 331 0,'0'0'36'15,"0"0"5"-15,0 0-4 0,0 0-6 16,0 0-3-16,0 0-1 0,0 0 3 0,0 0 0 16,0 0-2-16,-44 56-2 0,43-25-4 15,1 2-6-15,4 2-3 16,3-2 2-16,-3-1-2 0,7-2 3 0,-2-2 0 16,1-2 1-16,4-5 2 0,0-3-8 15,3-3 7-15,6-9-6 0,2-6 3 16,14-7-1-16,9-21-10 0,18-17 2 15,23-17-12-15,18-22-18 0,24-16-42 16,29-15-89-16,21-18-138 0,32-15-5 16</inkml:trace>
  <inkml:trace contextRef="#ctx0" brushRef="#br0" timeOffset="90626.17">23950 11917 269 0,'0'0'53'16,"0"0"4"-16,0 0 0 15,0 0-2-15,0 0-5 0,0 0-8 0,0 0-4 16,0 0-5-16,0 0-4 16,0 0-6-16,-14 58-3 0,4-53-5 0,-4 5-3 15,4-6-3-15,-4 4-1 0,-7-2-2 16,1 0-1-16,-8 3-2 0,-3-1 2 16,-3 1 0-16,2-2 3 0,-7 1 2 15,0-2 3-15,-1 0 1 0,-7 0 0 16,2-1-2-16,1-1 0 0,-8-2-2 0,3 1-1 15,-4-4 0-15,3 1 0 16,1-2-1-16,1-4-1 0,-2-3 0 16,-1-2-2-16,3-1 0 0,1-2-1 15,1-1 1-15,1-2-2 0,3-1 1 0,0-2-1 16,0-1 0-16,-1-3-1 0,0-2 1 16,-1-3 1-16,4-1-5 0,-4-4 4 15,4 0-4-15,1-3 1 0,-3-2 2 16,2-1-2-16,-3-1 1 0,7 1-1 15,-1-3 1-15,-2-1-2 0,8 0 3 0,0 1-3 16,2 1 3-16,7 1-3 0,-1 3 2 16,4 0-1-16,5 0 1 15,3 0-1-15,2 0-4 0,7-2 3 16,-1 3-4-16,6 0 5 0,-1 1 0 0,6-2-1 16,4-3 3-16,7-1-3 0,4-3 2 15,8 3-2-15,2-3 2 0,7-1-1 16,6 3 1-16,2-1-1 0,4 5 0 15,8-2 0-15,-4 4 2 0,3 2 0 16,-2 2-5-16,1 1 5 0,-4 3-5 0,8 2 3 16,-6 3 1-16,1 2 0 0,5 1 0 15,-3 5-1-15,4-2 1 0,4 2-1 16,1 1 1-16,5 1-1 16,0 2 1-16,1-2-1 0,9 3 1 0,-1-2-1 15,2 1 1-15,2 0-1 0,6 0 0 0,-2 0 0 16,6-1 1-16,0 3-1 15,2 1 1-15,-4 0-1 0,2 2 0 16,7 0 0-16,-1 4 0 0,3-2 1 16,2 5-1-16,2 0 2 0,6 0-2 0,-1-3 0 15,6 3 0-15,2-2 1 0,4 0-1 16,1-3 0-16,3 0 1 0,2 1-2 16,1-4 2-16,2 2-1 0,5-1 0 15,-7 2 0-15,7 1 1 0,-4-2-1 16,0 3 0-16,1 1 0 0,-1 0 0 15,1 1 1-15,-1 1 0 0,1-3-1 0,-3 3 0 16,1 0 0-16,2 0 0 16,-4 1 0-16,3 1 1 0,-1-1-1 15,0 1 0-15,-6 4 0 0,-3 2 0 0,-4 1 1 16,-3 1-1-16,-7 1 1 0,-3 3-2 16,-4-2 1-16,-7 3 0 0,-4 0 1 15,-4 0 0-15,-5 2 0 0,2 1-1 16,-5-2 0-16,1 2-1 0,-1-1 0 15,1-2 1-15,0 1-1 0,0 0 1 0,-1 0 2 16,1 1-1-16,-1-2 0 16,0 0 1-16,-3 2-3 0,0-2 1 0,3 2-1 15,-4-4 0-15,4 2 1 0,-5-1-1 16,3-1 3-16,0-1-1 0,1 0 2 16,6-1-2-16,-2-1-2 0,-1 2 0 0,-2-1 0 15,0 0-1-15,-8 0 1 16,1 2 4-16,-5 2-1 0,-2-3 5 15,-3 2-4-15,-2-1 0 0,4-1-4 16,-6 2-1-16,-1-1 2 0,-1-2-1 16,-2 0 0-16,-2 3 0 0,-3-3 0 0,-5-1 0 15,-1 1 0-15,-5 1 0 16,-7 0 0-16,-2 1 5 0,-7 3 0 0,0-3 0 16,-5 1 0-16,-1 3-4 0,-4 0 0 15,1 2 0-15,-2 1 0 0,0 1 0 16,-4-1 0-16,3 0-3 0,-4-1 6 15,2 1-6-15,-5 2 3 0,3-4 0 16,-1 3 0-16,-2-7-1 0,-6 2 1 16,5-3 0-16,-7-1 0 0,-1 10-1 0,3-2 2 15,-4 8-2-15,-7-6 2 0,-2 4-1 16,-2-4 1-16,-5 5-1 0,-3-3 3 16,-2 0-3-16,-2 0 0 0,-5 2 0 15,-2 3 0-15,0 0-6 0,-5 2 3 16,0 1 3-16,-4-3 1 0,-2 1-1 0,-3-5 1 15,-2 1 0-15,-3 0 0 16,-4-2 0-16,0 0 0 0,-2 1 2 16,-5-1-3-16,-4 0 0 0,0 0 0 15,-10-2-3-15,1 0 1 0,-5-4 0 0,1 1 3 16,-6 1 1-16,-1-4-1 0,-2 1 2 16,0 0-3-16,-5-2 0 0,2-2-3 15,-1-2 1-15,-7 2 1 0,3-6 2 16,-2 2 0-16,0-2-1 0,-2 1 1 15,1-3-2-15,0 1 1 0,-6-1 0 0,4-1-1 16,-4 2 2-16,0-1 0 0,0-1-1 16,1 0-1-16,2 3 5 15,-3-1-8-15,0 1 8 0,0 0-4 16,0-3-3-16,-3 0 6 0,7 0-3 0,-3-3-3 16,2 1 3-16,-3-1-1 0,0-2 0 15,0 1 1-15,0 0 1 0,-3 0-1 16,2 0 0-16,-4-2-1 0,0 2 1 15,1 2 0-15,-5-2 0 0,2 0 0 16,0 0 0-16,-3 0 0 0,3 0 0 0,-1 0-1 16,2 0 1-16,3 0 0 0,6 1 0 15,-3-1 1-15,6-1-1 0,2-1-1 16,0 2 1-16,4-1 0 0,2 1 0 16,-2-2 0-16,6 2 0 0,-3-2 0 15,5 1 0-15,0-1 0 0,4 1 0 16,-1 0 0-16,-1-4 0 0,6 0 0 15,-3 1 0-15,4-1 0 0,0 1 1 16,4-1-1-16,0 1 1 0,1-1-1 16,-3 0 4-16,1 2-4 0,3-1 0 0,-4-2 0 15,3 1 0-15,3-1 0 0,-1 0 0 16,2-3 0-16,1 1 0 0,3 1 0 16,-6-2 0-16,3 0 0 0,-1-2 0 15,1 1 0-15,0-1 0 0,0 2 0 16,-1 0 0-16,1-1 0 0,2 0 0 0,-3-1 0 15,4 0 0-15,-3 3 0 16,1-3 0-16,-5-3 0 0,-1 4 0 16,0-3 0-16,-2 1 0 0,-1 0 0 15,2 2 0-15,1-3 0 0,0 3 0 0,0-1 0 16,1 0 0-16,-1-1 0 0,-3 3 0 16,1 0 0-16,-2 0 0 0,2 0 0 15,-1-2 0-15,-1 1 0 0,2 0 0 16,-2 2 0-16,1-3 0 0,2 2 0 15,-4-2 0-15,0 0 0 0,1-2 0 0,3-1 0 16,-2 1 0-16,3-4 0 16,0 0 0-16,0-1 0 0,3 1 0 0,-3-1 0 15,-4-2-84-15,4-2-235 0,-6-9-28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04T14:39:54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2876 2180 213 0,'0'0'53'15,"0"0"-2"-15,0 0-5 0,0 0-6 16,0 0-5-16,0 0-4 0,0 0-8 0,0 0-5 16,0 0-10-16,-11-28-6 0,6 27 1 15,5 1-1-15,0 0 5 16,-4 10 3-16,-1 9 2 0,0 8-1 16,1 3 1-16,-1 3-2 0,4 7-1 0,-3 1 2 15,4 4-1-15,0 5 0 0,-1 7 11 16,-4 2 2-16,5 9-1 0,0 8 2 15,-4 7-9-15,-1 9-5 0,0 4 3 16,1 5-4-16,-1-1 4 0,-1 2 3 16,1 6-5-16,1-1 2 0,-1 7-7 0,0-2-3 15,1-1 3-15,2-1 1 0,-1-4-2 16,3 1 3-16,0-2-2 16,0 3-5-16,0-2 4 0,0 1 2 0,5-1-2 15,-1-1 1-15,1 1-3 0,4 3-3 16,0 1 4-16,-2 0 1 0,-3 1-2 15,6 0 2-15,-1 1-2 0,0 4-4 16,1-1 3-16,-4 3 2 0,8-2-2 16,-5 4 1-16,2-2-2 0,-2 5-4 15,7-1 6-15,-7-1 0 0,5 3-1 0,0 1 2 16,-3 2-3-16,0 2-5 0,3 0 4 16,-1 0 2-16,-2 0-2 0,2 2 2 15,-7-2-1-15,3 0 1 0,-3-1 0 16,-1-6 1-16,-2 0-2 0,-1-2-4 15,2 0 4-15,-4-3 4 0,3-2-3 16,-3-1 2-16,2 3-2 0,-2 0-5 16,0-1 4-16,0 0 2 0,-2 1-2 15,-2 0 2-15,-4 3-3 0,3 1-2 16,-5 4 3-16,0-3 1 0,4 4-1 0,-8-1 1 16,5 3-2-16,3-4-3 0,-2 1 4 15,3-4 1-15,1-1-2 16,4 1 3-16,0-1-3 0,0-3 2 0,4-5-2 15,6-3 1-15,-1-2-1 0,5-5-3 16,0-2 4-16,-3-4-2 0,4-6 2 0,-1-3 2 16,2-5-3-16,1-6 2 15,-7-5-2-15,6-2-2 0,-2-6 2 16,0-4-1-16,-3-2 1 0,-2-7-2 0,0-3 3 16,-3-3-2-16,2-3 2 0,-2-2 2 15,-1 1-3-15,-5-3 3 0,5 0-4 16,-5 1 0-16,0-2 2 0,0 1-1 15,0-1 0-15,0 4-1 0,0-3 1 16,0 2-1-16,0-3 2 0,0-1-1 16,0-2 1-16,0-3-1 0,0-2 0 0,0-1 0 15,4-2 0-15,-4-1-1 0,5-3 2 16,0 4-2-16,-4-1 3 16,4 2 4-16,0 1-5 0,-1 0 4 15,1 2-5-15,0 0-1 0,-1 3 2 0,2 1-2 16,-1 2 2-16,3 3-1 0,-2 5 1 15,-1 2-1-15,-1-1 0 0,1 1 0 0,1-2 1 16,-3 0-2-16,2-2 2 16,1-5-1-16,-1 0 1 0,-1-2 5 15,6-2-5-15,-4-4 4 0,2 0-5 0,-2-2-1 16,3-2 1-16,0 0 0 0,-2-2 0 16,2-3-1-16,-4-1 1 0,4-4-1 15,-4 0 1-15,-1-5 0 0,-2-4 0 16,-2 1 0-16,0-6 0 0,0 0 0 15,0 0 1-15,0 1 0 0,3 0 1 16,-3 1-2-16,0-1-2 0,0 1-4 16,0-2-6-16,0 2-10 0,-5-1-11 0,-3-1-20 15,2 2-17-15,2 0-40 16,4 0-63-16,-5 0-100 0</inkml:trace>
  <inkml:trace contextRef="#ctx0" brushRef="#br0" timeOffset="1397.14">3498 14489 307 0,'0'0'59'0,"0"0"-4"0,0 0-4 15,0 0-3-15,0 0-7 0,0 0-4 0,0 0-8 16,0 0-3-16,0 0-5 0,0 0-4 15,-10-14 1-15,10 12 0 0,0 1 2 16,0-1-1-16,0 1-2 0,-1-1-2 16,1 2-5-16,-3-1-4 0,3 1-2 15,0-2-2-15,0 2-1 0,0-2-1 0,0 2 1 16,0-1 2-16,0-2-1 0,4-3 2 16,10 3 0-16,5-3 0 0,1 2-1 15,0 2-1-15,3 0 0 0,2 2 0 16,5-1 0-16,4 2 4 0,0 1 0 15,5-4 1-15,4 2 1 0,7 2-2 0,-2 0 0 16,9-1-2-16,-3 0-1 0,5 1 0 16,3-1 0-16,-3 2 0 15,5-1 0-15,-2-1-1 0,6 1 1 16,-3 0 0-16,3 1 1 0,4-2 0 0,0 0-2 16,3 1 1-16,1-1-1 0,1 1 1 15,-2-2-1-15,2 0 0 16,10-2-1-16,-3 1 1 0,7-2 0 0,-2-1-1 15,8-4 1-15,-1 2-1 0,2-2 0 16,0-1 1-16,7 1-1 0,2 1 1 0,0-1-1 16,0 1 0-16,2-1 1 0,2 2-2 15,1 2 2-15,4-3-2 0,0 1 2 16,-2 2-2-16,7 1 1 16,1 1 0-16,-1-3 0 0,5 2 0 0,-4-2 0 15,8 2-1-15,-7-4 1 0,12 4-1 16,-7-3 0-16,3 2 0 15,0-1 1-15,4 1 0 0,-3-2-5 0,0-1 5 16,3 3-6-16,-4 1 5 0,-3 0 1 16,3 3-1-16,1-2 1 0,-2 2-1 0,2 2 0 15,-2-4 1-15,2 2-1 0,0 0 1 16,-2-1-1-16,-3-1 1 16,3 1-1-16,-2-1 0 0,-3 0 1 0,-1 0-2 15,0 0 2-15,-1-1-1 0,-1 2 0 16,-1-2 0-16,5-2 0 0,-8 2 1 0,4-2-1 15,2 1 0-15,0-2 1 16,2-2-1-16,-1 1 0 0,2-4 0 16,-1-1 0-16,1 0 0 0,0 0 1 15,-1-3 0-15,4-1 0 0,-3-2-2 0,-1 0 2 16,-2-2-2-16,0 0 2 0,0 2-1 16,0 0 0-16,-5 1 0 0,2 0 1 15,-5 2-2-15,2 0 2 0,-2 0-1 16,1 0 0-16,-3 1 0 0,-5 2 1 15,3-2-2-15,-1 2 1 0,-2 0 0 0,1 2 0 16,-3 0 0-16,0 0 0 16,-3 1-1-16,1-2 1 0,4 1 0 15,-4-1 0-15,-1-1 1 0,1 0-6 16,-2 0 5-16,-1-2-4 0,3 0 3 0,-5 3 1 16,2 0-1-16,0 1 2 0,-1 0-1 15,-3-1 0-15,2 3 0 0,-2-1 0 16,1 2 0-16,2-1-1 0,-3-1 1 15,-1 0 0-15,0 1 0 0,-4-1 0 16,0 0 0-16,-7 0 0 0,6 1 0 0,-4-1 0 16,-1 0-1-16,0 0 1 0,-6 0 0 15,1 0 1-15,-2 0-1 16,-1 1 0-16,-1 0 0 0,1 1 0 16,-3-1 0-16,1 2 0 0,-2 2 0 0,-2-2 0 15,0 1 0-15,-1-1 0 0,-3 1 0 16,4 1 0-16,-5-2-1 0,3 1 1 15,-1 1 0-15,1-2 0 0,-1 1 0 16,-2-1 0-16,5 0 0 0,-5 0 1 16,4 0-1-16,0-2 0 0,-2 2-1 0,8-1 1 15,-2 0 0-15,-2 0 0 0,8 1-1 16,-4 0 2-16,1 0-2 0,3 1 1 16,-3-1-1-16,3 0 1 0,0 0 0 15,2-2-1-15,3 2 1 0,1-1-1 16,-1-1 1-16,0-1 0 0,0 1 0 15,1 0 1-15,1-1-1 0,0 1 0 16,0 0 0-16,-1 1 0 0,-1-3 0 16,-3 3 0-16,-2-1 3 0,-5-1-6 15,-4-2 6-15,0 2-7 0,-5 0 4 0,-4 0 0 16,-1 1-4-16,-5-1-13 0,-9 5-24 16,-5-2-59-16,-7 3-164 0,-15-6-53 15</inkml:trace>
  <inkml:trace contextRef="#ctx0" brushRef="#br0" timeOffset="4816.26">2783 2301 105 0,'0'0'13'0,"0"0"7"16,0 0 3-16,0 0 0 0,87-74 4 15,-67 59 0-15,9-2 1 0,4 3 1 0,-2 0-3 16,6 4-4-16,-1 1-1 0,6 3-6 16,-2 1 0-16,3 0-2 0,10 4 1 15,1-2 2-15,5 1 0 0,3 2 0 16,3-1-3-16,4-1-2 0,3 4 0 15,1 1 0-15,8-1 0 0,3 0 0 16,7 0-2-16,2-1 0 0,5 1-2 16,-1-1 1-16,9 4-1 0,-4 0-2 15,7-1 1-15,5 2-2 0,0 2 0 16,2 4 0-16,5 0-1 0,-3 3 1 0,4 0-1 16,2 2 0-16,3-3 0 0,0 2-1 15,8-2 0-15,-1 0 1 0,2 0-1 16,5-2 0-16,0-3 2 0,-1 2-2 15,10-4 0-15,-4 1 0 0,1-2 2 16,3 0-1-16,1 0 0 0,1-2 0 0,1 2 0 16,-1-1-1-16,3 1 0 0,-3 2-1 15,8-1 1-15,-4 1-2 16,4 1 0-16,1 2 0 0,4-3 0 0,-1 3 0 16,2 0 16-16,4 2-15 0,6 0 15 15,-1-1 1-15,5-2-16 0,4-2 16 16,5 0-15-16,2-4 0 0,3 1 0 15,1 1 1-15,5-5-1 0,-1 4 1 16,4-3 0-16,6 2-1 0,-3-1 0 16,7 2 1-16,1-4-2 0,-1 2 1 0,6-1 0 15,0-1 0-15,1-1-1 0,3 2 0 16,0-2-1-16,1 0 1 16,0 0 0-16,-5 0 1 0,1 1-1 0,2 0 0 15,-8 4 0-15,1-1-1 0,2 0 1 16,-7-1-1-16,-1 3 0 0,-4 1 0 15,-2-1-1-15,-6 2 1 0,1-3 0 16,0 1 0-16,-4-1 0 0,-3 0 0 16,-2 0 0-16,0 0 0 0,-7-1 0 15,2 2 0-15,-3-3 0 0,2 2 0 0,-6-1 0 16,-3 1-1-16,1 0 1 0,0-1 0 16,-6 2 0-16,2 0 0 0,-5 0 0 15,-2-1 0-15,-3 1 0 0,-4 0-1 16,-2 0 1-16,0-1 0 0,-3-1-1 15,-2-3 2-15,2 2-1 0,-2-1 0 0,-4 0 0 16,0-2 0-16,0 1 0 16,-5-2 0-16,0-1 0 0,-2 0 1 15,-1 1-2-15,-1-1 1 0,-7 0 0 16,5 0 0-16,-8 1 0 0,0-1 0 0,0 1 1 16,-3-4-1-16,-1 0 0 0,-2-2 0 15,-4-1-1-15,0-1 1 0,-1 1-1 16,-4-2 1-16,-5-1 0 0,-4 0-1 15,-5 1 1-15,-2-2-1 0,-7 3 1 16,-3-2 0-16,-6 3 0 0,-3-1-1 0,-6 0 1 16,-2 0 0-16,-4 2 0 0,-3-1-1 15,-3 0 1-15,-2 2 0 16,-4 0 0-16,-4 0-1 0,-1 2 2 16,-4-1-1-16,-4-1 1 0,-1 2-1 0,-7-1 0 15,-10 0 0-15,-3 2 0 0,-8 1 0 16,-4-2 0-16,0 4-1 0,-7 0 0 15,0-1 0-15,0 1 1 0,3 0-2 16,-3 0 1-16,9 0 2 0,-1 0-1 16,9-2 0-16,8 2 0 0,-5-3 2 0,9 3-2 15,-4-1 0-15,4-2 0 0,-1 0 0 16,6 0 0-16,1-1 0 0,2-1 0 16,-2 0 0-16,4 0 0 0,-5-1 0 15,5 0 0-15,-3 2 0 0,1-2 0 16,-1-2-2-16,2 2 2 0,4-1-1 15,2-2 1-15,-1 4 0 0,2-5 0 16,-5 3-1-16,4-2 1 0,-6 0 0 16,1 1 0-16,-5 2 0 0,-10 0 1 15,-4 0-2-15,-9 3 2 0,-4 2-1 0,-1 1 1 16,-6 0 1-16,0-2-1 0,0 2-1 16,0 0-1-16,0-3-1 0,0 1 0 15,-15 2 0-15,-5-1-1 0,-5 2 2 16,3-1-1-16,5 0 0 0,-6 0-1 15,9 2-1-15,-5 4-2 0,7-5 0 16,0 4-2-16,1-2-1 0,6-1-2 16,-9 2 2-16,10-2 0 0,-7 2 2 15,1 1 2-15,4-4 0 0,-3 4 2 16,4-1-1-16,1-2 2 0,-6 2 1 0,4 1 1 16,-6-2-1-16,2 3 1 0,-2-3 1 15,-5 3-1-15,1 0 1 0,-4 2 0 16,0 1 1-16,1 2-1 0,1 1 2 15,-1 0 0-15,7 5 0 0,-7 1 0 16,5 5 0-16,-4 6 0 0,1 5 1 16,0 6-1-16,0 4 1 0,-5 2-1 0,6 5 1 15,-2 0-1-15,-2 4 1 16,1 3 8-16,-3 4-5 0,-1 6 4 16,-2 7-4-16,-3 5-6 0,-1 7 4 0,-2 5-4 15,-6 5 3-15,1 4 1 0,2 1-3 16,-5 2 3-16,2 1-3 0,1 2-1 15,-1 4 5-15,3-3-3 0,0-2 2 16,4 1 1-16,1-4-1 0,1 5 0 16,6 2-1-16,-1 6-4 0,3-1 3 0,0 1 0 15,-2-3-3-15,2 5 3 0,1 1-4 16,-2 3 0-16,-1 2 3 0,2-1-1 16,3 0-1-16,-2 3 1 15,-1-1-2-15,3 0-1 0,0 3 4 0,-2 0 1 16,4 1-2-16,-2 1 1 0,3 1-2 15,3-2-3-15,-5 1 6 0,2-1 0 16,5 0-1-16,0 0 1 0,-1 0-2 16,3 0-2-16,-3-3 4 0,1 0 0 15,4-3-1-15,1 0 1 0,4-2-1 0,-3 1-4 16,6-3 3-16,-3-4 1 0,1 0-1 16,-1 1 1-16,3 0-1 0,2-2-3 15,-5 0 5-15,0-3-1 16,5 0-2-16,-5 0 2 0,4-2-3 0,-4 2-2 15,0 0 5-15,0-6 0 0,0 2-2 16,-3-4 3-16,2-1-4 0,1 0-1 16,0 1 3-16,0-2-2 0,1 1 4 15,2-2-1-15,-1 1-2 0,1 0 2 16,-3 1-3-16,2-1-1 0,-2 1 3 0,3-4-2 16,-3-1 1-16,0-4 2 0,0 1-2 15,-3 1 1-15,1-1 0 0,-1 2-3 16,1-2 4-16,-1-1 1 0,2-3-1 15,-4 0 0-15,0-2-1 0,1-1-3 16,-1 2 3-16,-1-1-3 0,-2 1 3 0,4-3 2 16,-1-3-3-16,-4-2 2 0,-2-2-3 15,1 0 0-15,1-2 2 16,3 0-3-16,-3-1 3 0,-1-3-3 16,1-3 3-16,4-3 3 0,-1-5-5 0,0-1 5 15,1-2-5-15,-2 3 0 0,0 4 2 16,0 0-2-16,0 5 2 0,-2-1-2 15,0-3 2-15,3-1-1 0,-2-4 2 16,0-3 3-16,0 2-4 0,2-4 3 16,2-2-3-16,-1-3-2 0,0-4 2 15,1 1-1-15,4-2 1 0,-5 3-2 0,0 0 3 16,4-3-3-16,-2-2 3 16,-2-5-2-16,3-2 1 0,4-5 0 15,-2 1-2-15,3-3 5 0,-1 1-5 0,2-1 5 16,1-4-4-16,-5-7 0 0,5-9-2 15,-5-1-3-15,4-5-12 0,-4 0-61 16,5-5-207-16,-5-17-33 0</inkml:trace>
  <inkml:trace contextRef="#ctx0" brushRef="#br0" timeOffset="5861.6">22040 13257 320 0,'0'0'28'0,"0"0"-4"0,0 0 0 0,0 0-4 15,0 0 0-15,0 0-1 0,0 0 1 16,0 0 0-16,0 0 0 16,0 0-2-16,9-47-3 0,-4 42-2 0,-4 1-3 15,-1 1 0-15,8 0 3 0,-3 0-1 16,5 0 1-16,9-2 0 0,-10 3-2 15,13 0-1-15,1 4 1 0,1-2-1 16,10 1-1-16,-5-1 1 0,5 4-3 16,0 1 4-16,7 4 4 0,2 2-3 15,10 1 5-15,4 3-5 0,7-1-1 0,5-1-3 16,9 0 2-16,7 0-1 16,4 1 0-16,4-1-1 0,9 1-1 15,3-3 0-15,-1 1-2 0,2-2 0 0,-7 0-1 16,3-3 0-16,-6-1 0 0,-3-1-1 15,-6-2-1-15,-5 0 1 0,-4-2 0 16,-5 1 0-16,-10 0 1 0,-8-1 0 16,-1 1-1-16,-12-2-1 0,-13 1-2 15,-13-1-2-15,-7 0-7 0,-9 0-29 0,0 0-155 16,0 0-109-16,-23-1-22 0</inkml:trace>
  <inkml:trace contextRef="#ctx0" brushRef="#br0" timeOffset="9098.93">2972 8514 299 0,'0'0'54'0,"0"0"7"0,0 0-9 16,0 0-11-16,0 0-19 0,0 0-10 0,0 0-6 15,0 0-2-15,0 0-3 0,-29-6-2 16,29 6 1-16,-4 0 3 0,4 0 5 16,0 0 5-16,8 3 2 0,3 4 1 15,5 1-3-15,2-2-1 0,5 2-3 16,-2-5-1-16,8 0-1 0,-1-2-1 15,-2-1 1-15,7 0-1 0,-4 2-1 16,10-2 0-16,0 0 1 0,1-2-1 16,4 1-1-16,-1-2 0 0,-4 1 1 15,4 1-1-15,-3 1-1 0,2 0 0 0,-3 0 0 16,1 1 2-16,-1-1 0 0,9-1 2 16,-3 1-1-16,3 1-1 0,10-2-2 15,-4-3-2-15,9 3 1 16,1-2 0-16,4 0 0 0,3-3 0 0,-1 1-1 15,3 0 2-15,0-2-1 0,4 0 1 16,1-1-1-16,0 2 0 0,4-2 0 16,-3 2-1-16,-2 2 0 0,1-2 0 15,4-1 0-15,0 2 0 0,-3 0 0 16,3-1 0-16,5 1 0 0,-3 4 0 0,-2-4-1 16,0 2 1-16,-3 1-1 0,3 0 0 15,-4 0 1-15,6 2-1 0,-4-1 0 16,-1-1 0-16,4 2 2 0,-4-1-2 15,1-1 1-15,-1 2-1 0,-1-1 0 16,6-1 0-16,-2 2 2 0,6-2-2 0,-6 1 0 16,0 1 0-16,1 0 0 0,-1-2 1 15,0 2-1-15,-3-3 0 16,8 1 0-16,-3 2 0 0,4-4 0 16,-3 3 1-16,-1 1-1 0,4-2 1 0,-1 1-1 15,0 1 0-15,1-2 1 0,4 2-2 16,1-1 2-16,-2-2-1 0,-2 3 0 15,7-3 1-15,-2 0-1 0,2 3 0 16,2-2 0-16,0 4 0 0,-1-4 0 16,0 1 1-16,0 1 0 0,9 0-1 0,-4 0 0 15,2 0 0-15,1 0 0 0,-1-2 0 16,6 0 0-16,-3 2 0 0,2-1 0 16,2 1 0-16,1-1 1 0,4-1-1 15,-3 1 1-15,2-1-1 0,3 1 1 16,-2 1-1-16,2 0 1 0,1 1-1 15,-5-1 0-15,7 2-1 0,-5-2 2 16,2 1-1-16,-2-1-1 0,0 3 1 16,0 0 1-16,-2 2-1 0,3-1 0 15,3-2 0-15,2 2 0 0,-1-1 0 0,5 0 0 16,-4 2 1-16,5-4-1 0,1 2 0 16,2 0 0-16,2-3 0 0,-2 2 0 15,-3-2 0-15,5 2 1 0,-1-1-1 16,-5-1 0-16,6 2 0 0,-2-2 1 15,-3 1-1-15,0-1 0 0,-6 2 0 16,9-1 0-16,-7-1 0 0,4 2 1 16,3-2-1-16,-3 1 0 0,1-1 0 15,2 0 0-15,-3 0 0 0,-2-1 0 16,6 1 1-16,-7-2-1 0,1 4-1 0,-4-2 1 16,0 1-1-16,-8-1 1 0,4 1 1 15,-1-1-1-15,-4 2 0 0,-1-2 0 16,1 2 1-16,-1-2-1 0,-2 3 0 15,3-3 0-15,-1 3 0 0,-2-3 0 16,1 1 0-16,1-1 0 0,1 2 0 16,0-2 1-16,-1 1-1 0,1 1 0 0,-4-1 1 15,4-1-1-15,-5 2 0 0,2-2 0 16,-2 1 0-16,-1-1-1 16,0 2 2-16,-4-4-2 0,5 1 2 0,-4-2-1 15,-1 1 0-15,0 1 0 0,-1-1 0 16,-2 1-1-16,-3 1 1 0,2-1 1 15,-5-1-1-15,-2 2 0 0,2-2 0 16,-1 1 0-16,-1 1 0 0,-1-2 0 16,0 0 1-16,-6 2-1 0,7 0 0 0,-7-1 0 15,3 2-1-15,0-2 1 0,-3 0 1 16,-1 2-2-16,-1-2 1 16,1 1 0-16,-1 1 0 0,-3-1 0 15,1 0 0-15,1 1-1 0,1-1 1 0,0 0 0 16,-4 2 0-16,4-2 0 0,0 0 1 15,-4 2-1-15,1-2 0 16,-2 3 0-16,2-3 0 0,-1 2 0 0,-1-1 0 16,1-1-1-16,-5 0 1 0,0 1-1 15,0-1 1-15,-5 0 0 0,5 2 0 0,-5-2 0 16,0 0 0-16,-1 1 0 0,-2-1 0 16,1 0 0-16,3-1 0 0,-4-2 0 15,1 2 0-15,-2-3 0 0,3 1 0 16,-2 0 0-16,1 0 0 0,-2 0 0 15,0 0 1-15,2 0-1 0,-1 0 0 16,-1-2 0-16,3 3 0 0,-4-2 0 16,4 0 0-16,-4-1 0 0,1 1 0 15,0-1 1-15,1 0-1 0,1 1 1 16,3 0-1-16,-1-1 0 0,5-1 0 0,-1 2 0 16,6-3 0-16,0 3 0 0,1-1 0 15,1 1 0-15,-1 0 0 0,8 0 0 16,-3 3 0-16,4-2 0 0,-1-1 0 15,1 1 0-15,-1 0 0 0,-2-1 0 16,-4 1 0-16,-5-2 0 0,-6 0 0 0,-13 3-1 16,-3-1-22-16,-21 1-38 15,-7-1-120-15,-16-5-116 0</inkml:trace>
  <inkml:trace contextRef="#ctx0" brushRef="#br0" timeOffset="11915.55">14672 2674 291 0,'0'0'39'16,"0"0"-6"-16,0 0-6 0,0 0 2 15,0 0 1-15,0 0 0 0,0 0 0 16,0 0-1-16,-31-87 1 0,31 82-4 0,-4 0-2 16,4 1-4-16,-3-2-6 0,1 2-3 15,2 4-4-15,0-1-4 0,0 1-2 16,0 0-1-16,-3 0 3 0,3 0 1 15,-2 0 4-15,-5 9 1 0,1 8 2 16,-4 5-1-16,6 6 1 0,-1 5-3 0,0 7 1 16,-1 5-3-16,1 4 0 15,-4 4-2-15,3 0 2 0,-2 5-2 0,-3-2 2 16,2 1 8-16,0 6-5 16,-2 1 3-16,-3-2-4 0,8 6-5 0,-4 0 2 15,1 4-3-15,0 2 3 0,3 2-2 16,-2-3 3-16,-1 0 2 0,2-2-4 15,-2 2 2-15,0 0-4 0,-1 3 0 16,1 3 2-16,-2 4-2 0,0 1 1 16,-1 2-2-16,1-4 0 0,5 3 3 0,-3-3-4 15,-1 3 3-15,1 5-1 0,4 1-2 16,-4 1 3-16,4 3-3 16,1-5 0-16,2 2 2 0,-1-1-2 0,-3 3 2 15,1 0-1-15,5 3-3 0,-1 2 4 16,-4-2 1-16,0 0-4 0,2-1 3 15,2 1-2-15,-9 2-3 0,1 1 4 16,0-2-3-16,-5 2 3 0,-2-3 3 16,1-1-2-16,-4 2 1 0,4 2-2 15,-5 1-4-15,1-1 4 0,0 1-3 0,1-4 3 16,-2-2 2-16,1-1-2 0,-1 1 1 16,0-1-1-16,0 1-3 0,1-4 3 15,-1 1-3-15,1-6 3 16,4-1 3-16,-4 0-3 0,5-1 3 0,-1 1-3 15,1 0-3-15,3-3 3 0,-3 0-3 16,3-5 3-16,2-3 3 0,1-1-3 16,2-3 2-16,0-2-3 0,1 2-1 15,5-1 1-15,-5-1-2 0,5-3 4 16,-4-1-5-16,5-2 4 0,2-1 3 0,-3-3-4 16,2-1 3-16,-2-2-3 0,0-2-2 15,0 1 3-15,-2 3-2 0,2-1 1 16,-4-1-1-16,4 2 1 0,-5-2-1 15,0-4 1-15,-4-2-1 0,4 1 2 16,4-4 4-16,-4-3-6 0,1 2 5 0,0-5-5 16,3 2 0-16,-2-3 1 0,3 1-1 15,-2-2 1-15,-1 1-1 16,3 1 1-16,0-1-1 0,3 2 2 16,-1-2-2-16,-2-1 1 0,4 1-1 0,-4-2 2 15,5-2-2-15,-2 2 2 0,-1-2 4 16,1 1-6-16,-2 0 5 0,-1 1-5 15,5-2 0-15,0 0 1 0,-5 1-1 16,4 0 1-16,-4 2-1 0,5 2 1 16,0-1-1-16,-4 3 2 0,4 0-3 0,-2 0 3 15,2-2-2-15,-4 1 1 0,4-4-1 16,-5 3 2-16,6-2 2 0,-3 0-4 16,-1 3 3-16,1-2-4 0,-2 3 1 15,-1-2 2-15,3 2-2 0,-1 0 1 16,-2 1-1-16,0 1 1 15,0 1-1-15,0 0 1 0,0 0-1 0,-2-1 2 16,-1-1-2-16,3 0 3 0,-1 1 2 16,-2-2-4-16,3 3 5 0,-2-4-5 15,-1 3-1-15,3 0 1 0,-2 0-1 0,-2 1 2 16,4 1-2-16,-5 1 2 0,5-1-2 16,-1-1 1-16,-2-1 0 0,1 0 0 15,2-3-1-15,-3 0 0 0,1 0 4 16,2 0-5-16,-3 0 5 0,2-3-3 15,1 3-1-15,-3-1 1 0,1-1-1 0,2 2 2 16,0 1-2-16,2-1 1 16,-2 2 0-16,0-1 0 0,3-1 0 15,-3-1 0-15,0-1-1 0,0-2 1 16,0 1 0-16,0-2 0 0,0-3 6 0,1 2-6 16,-1-1 4-16,0-3-4 0,3 0-1 15,-3 1 1-15,2-3-1 0,1 0 1 16,-1-1-1-16,1-1 1 0,-3 3-1 15,1-2 1-15,-1 1 0 0,5-2 0 16,-5 2-1-16,0-3 2 0,6-2-2 0,-1 4 2 16,-5-6-1-16,4 3 0 15,-4-2 0-15,3-7 0 0,-1 2 0 16,-4 3 1-16,4-1 3 0,-2 6-5 16,0-1 5-16,0-7-5 0,0 0 0 0,0 2 1 15,0-2 0-15,0 3 0 0,0-3 0 16,0 1 0-16,0-1-1 0,3 3 1 15,-1-3 0-15,-4 0 0 0,4 1-1 16,-2 6 1-16,0-3-1 0,0-1 2 16,3-6-2-16,-2 4 1 0,-1-1 0 0,0-6 0 15,0 8 0-15,0-4 0 0,5-2 0 16,-5 3 0-16,0-7 0 0,0-1 0 16,0 2 0-16,0-6 0 0,5 5 0 15,-5-4 1-15,0-1-1 0,1 7 0 16,-1-8 0-16,0 1 1 0,3 1-1 15,-3-6 0-15,0 0 0 0,0 0 1 16,0 2-1-16,0-1 2 0,0 1 0 16,0-1 1-16,2 0 1 0,-2 1 1 15,0 0-1-15,0-1-1 0,0 1-1 0,3-1-1 16,-3 1-2-16,0-2-3 0,0 1-13 16,5 1-23-16,-1-1-83 15,2-1-185-15,4 0-18 0</inkml:trace>
  <inkml:trace contextRef="#ctx0" brushRef="#br0" timeOffset="24954.57">12538 1065 580 0,'0'0'48'0,"0"0"-5"0,0 0-5 15,0 0-4-15,0 0-7 0,0 0-5 0,0 0-14 16,0 0-6-16,0 0-3 16,-25-41 1-16,25 51 4 0,-5 9 2 15,11 10 0-15,2 6 0 0,-6 3-2 16,2 8 0-16,-1 4-2 0,-1 4-1 0,-4 4 1 16,-1 1-2-16,2 2 2 0,-2-7 0 15,-2-3 3-15,0-8-1 0,-1-14 0 16,6-6-1-16,-5-9-3 0,5-8 2 15,0 1-1-15,0-7 3 0,-1 0-1 16,1 0 1-16,-3-12-1 0,-2-10-9 0,4-15 1 16,1-6 1-16,1-8-2 15,2-5 9-15,-3-8-4 0,2-4 2 16,2-1 0-16,6 0 1 0,1 2-1 16,3 2 2-16,0 2 1 0,4 4 0 0,4 6 1 15,1 3-2-15,5 9 1 0,-2 6 0 16,2 8 1-16,-8 7 0 0,1 8-1 15,-3 2 0-15,-2 9-4 0,-2 0 2 16,1 5-1-16,-1 10-1 0,-9 4 2 16,-1 2-1-16,-4 5 0 0,0 2-1 0,-9-2 0 15,-5 3 0-15,-3-1-2 0,-6 0 3 16,0-2 0-16,-2-4 1 0,-5 0 0 16,6-4-2-16,-6-2 0 0,2-6 1 15,2-2 0-15,7 0 1 0,-4-6 0 16,14 1 1-16,-1-2-1 0,4 1 0 15,6-1 1-15,0 0-1 0,0 3-2 16,9 3 1-16,12 5 1 0,13 7 2 16,4 2-1-16,6 6 0 0,9 3-1 15,-4 5-2-15,-1 6 0 0,0 4 0 0,-7 2 0 16,2 2 0-16,-3 1 2 0,-1-2-1 16,-5-3 0-16,-1-3 4 0,-5-5-2 15,-8-3 0-15,0-4-2 0,-5-1-7 16,4-7-10-16,-5 0-9 0,-5-7-19 15,-2-7-25-15,2 0-59 0,-3-3-105 16,8-1-72-16</inkml:trace>
  <inkml:trace contextRef="#ctx0" brushRef="#br0" timeOffset="25565.93">14834 979 578 0,'0'0'64'0,"0"0"-10"0,0 0-3 16,-84-43-6-16,56 35-6 0,-3 3-8 15,-2 0-6-15,2 2-6 0,2 1-6 0,1 4-5 16,9-2-4-16,4 6-2 0,6 8 0 16,2 6-1-16,3 7-1 0,1 5 1 15,12 6 0-15,5 4 0 0,9 8 1 16,-1 4 0-16,6 4-1 0,1 6 1 15,-4 3-1-15,-6 0 0 0,-5-5 2 0,-5-4 1 16,-7-9 1-16,-4-10 1 16,-7-6-2-16,-10-5 0 0,-4-6 0 15,-7-5-1-15,-5-5-1 0,-3-3 0 0,0-3-2 16,-3-6 1-16,3 2 0 0,-1-6-1 16,5-7 1-16,0-5 1 0,10-2-2 15,4 0 0-15,9 3-6 0,7-3-8 16,4-2-8-16,0-1-25 0,9-5-23 15,7 3-74-15,4 6-176 0,8 2-4 16</inkml:trace>
  <inkml:trace contextRef="#ctx0" brushRef="#br0" timeOffset="25808.79">15378 895 787 0,'0'0'46'0,"0"0"-3"0,0 0-9 0,0 0-8 0,0 0-7 0,0 0-4 0,0 0-3 15,0 0-3-15,0 0-4 0,-30 81-2 16,24-30-2-16,3 13-2 0,2 6 1 16,-3 10 0-16,3 7-1 0,-4 4 1 15,1-1-5-15,-1-5-4 0,5-8-9 16,-5-12-10-16,5-13-16 0,-4-11-23 15,-1-14-46-15,-1-9-131 0,-2-5-66 16</inkml:trace>
  <inkml:trace contextRef="#ctx0" brushRef="#br0" timeOffset="26272.9">15009 1428 611 0,'0'0'10'16,"0"0"3"-16,87-47-2 0,-44 30-1 15,14-1 1-15,-2-2-3 0,4-1-1 16,0 1 1-16,-4 1 3 0,-5 2 6 0,-2 1 6 16,-9 0 4-16,-10 1 3 0,-9 7 1 15,-1-1 0-15,-13 3-3 0,-1 3-4 16,-1 1-5-16,-4 2-6 0,0-1-4 15,0 1-3-15,0 0-1 0,0 0-4 16,-6 8 2-16,-3 10-1 0,-3 11 1 0,5 3-1 16,3 9-1-16,4 6 1 0,0 3-1 15,11 7-1-15,1-2 4 0,3-1-1 16,6-5-1-16,-3-9 1 16,5-7-3-16,2-10-3 0,-5-6 3 0,5-11 1 15,0-6 1-15,-2-8-2 0,1-13 1 16,-3-11 1-16,3-6-8 0,-1-9 3 15,-2-2 2-15,-2-2-3 0,0 0 9 16,-5 1-5-16,-3 2 0 0,-2 4 1 16,-5 2-1-16,-2 4 0 0,-2 12 1 0,3 1-2 15,-3 12 2-15,0 7-3 0,0-2-3 16,0 8-9-16,0-1-7 16,0 1-18-16,0 0-31 0,-3 0-85 15,1 10-167-15,-1 8-6 0</inkml:trace>
  <inkml:trace contextRef="#ctx0" brushRef="#br0" timeOffset="26986.05">16739 1252 703 0,'0'0'41'0,"0"0"2"0,-98-26 1 16,60 25-4-16,-1 2-9 16,3-1-7-16,-3 12-10 0,1 8-3 0,4 5-5 15,6 3-3-15,3 6-1 16,9 1-2-16,9 2 1 0,5 1 0 0,2-3 0 16,16-3 1-16,4-6-2 0,8-3-2 15,3-10-5-15,3-2-5 0,3-7-5 16,-1-5 0-16,-2-5-1 0,3-10 0 15,-8-8 5-15,5-4 3 0,-4-4 3 16,-5-3 4-16,0-5 0 0,-4 0 3 0,-4-3 2 16,-3-1-1-16,-9-5 4 15,0 2 0-15,-5-4 2 0,0 0 2 0,-5-3 2 16,-4 3 2-16,-2-3 3 16,-3 4 1-16,4 5 1 0,0 5-4 0,0 5 0 15,1 8-4-15,4 6-2 0,1 12-1 16,4 2 0-16,0 7-3 0,-2-1-1 15,2 1-1-15,0 0-2 0,0 1-1 16,2 19 1-16,7 9 0 0,0 15-2 16,2 6 0-16,-3 8 2 0,-2 10 0 0,-1 6 0 15,-1 10-1-15,1 4-3 0,0 3-1 16,4-3 1-16,0-6 0 0,4-11 2 16,4-10-2-16,0-14 0 0,5-10-1 15,-1-10-1-15,3-13 2 0,0-7 0 16,1-8 2-16,-2-11 3 0,7-9-1 15,-2-13 1-15,1-7-4 0,-2-5 2 16,0-7-1-16,1-6 1 0,-3-3 5 16,0-2 0-16,-5 3 2 0,-1 5 3 15,-4 8 0-15,-5 7 3 0,0 15 1 0,-5 11-1 16,-2 10-12-16,-3 5 0 0,0-2 0 16,0 2 0-16,0 4 0 0,0 17 0 15,-3 14 0-15,3 12 0 0,0 5 0 16,0 3 0-16,3 3 0 0,3 0 0 15,2-3 0-15,3-8 0 0,4-7 0 16,-1-9-13-16,10-11-16 0,-9-9-23 16,1-11-30-16,-2-5-110 0,0-15-142 15</inkml:trace>
  <inkml:trace contextRef="#ctx0" brushRef="#br0" timeOffset="27122.15">17520 900 795 0,'0'0'33'0,"0"0"-12"0,0 0-10 16,0 0-4-16,0 0-5 15,0 0-1-15,0 0-2 0,0 0-5 0,0 0-23 16,0 0-30-16,45 48-94 0,-34-26-156 16,3-1 1-16</inkml:trace>
  <inkml:trace contextRef="#ctx0" brushRef="#br0" timeOffset="27516.74">18342 971 797 0,'0'0'20'0,"0"0"3"16,0 0 3-16,0 0 4 0,0 0 2 15,-105 70-8-15,91-32-8 0,3 6-7 16,2 6-4-16,2 6-3 0,4 3 0 16,2 4 0-16,7-6 0 0,8-6-2 15,4-9 2-15,4-10 1 0,1-14 1 0,7-9 0 16,-2-7-1-16,-3-2-5 0,-1-16-1 16,6-8 0-16,-2-11 0 0,-3-6 2 15,-2-6 1-15,-6-3 0 0,-3 0 1 16,-10-1 1-16,1-1 0 0,-5 0 2 15,-9 2 0-15,-7 0 1 0,-4 3 0 16,-8 5-2-16,0 3 0 0,-3 8-3 16,2 4 0-16,1 8 0 0,8 8 0 15,6 4 0-15,0 5 0 0,3 2 0 16,-4 8-9-16,-4 9-13 0,8 1-15 0,6 6-53 16,2 2-124-16,6 0-124 0</inkml:trace>
  <inkml:trace contextRef="#ctx0" brushRef="#br0" timeOffset="27655.85">19020 1536 772 0,'0'0'-2'0,"0"0"-18"16,0 0-28-16,0 0-153 0,0 0-106 0</inkml:trace>
  <inkml:trace contextRef="#ctx0" brushRef="#br0" timeOffset="31369.95">7355 3306 323 0,'0'0'42'16,"0"0"9"-16,0 0-5 0,0 0-3 15,0 0-2-15,0 0-4 0,0 0-4 16,0 0-3-16,0 0-3 0,3 49 0 15,-3-44 2-15,0-5-2 0,0 0-3 0,0 0 0 16,0 2-3-16,-5-1-5 0,5 1 1 16,0 0-5-16,0-1-1 15,0 1 0-15,0-1-1 0,0 1-1 16,0 0-1-16,0-2-1 0,0 2-1 0,0-2 0 16,0 0-1-16,0 1-2 0,0-1 1 15,10-5-2-15,0-6 1 0,11-7 0 16,-3-2-8-16,5-1 6 0,-2-4-6 15,3 1 6-15,0 0 3 0,-4 1 1 16,5 0 0-16,-1 2 0 0,-5 0 0 0,4 3-1 16,-3-1 1-16,-6 9 0 15,-7 2 0-15,-4 5 1 0,-3 3-1 0,0-2 0 16,0 2-2-16,1-1 0 16,-1 0-2-16,0 1 0 0,0-2-1 0,0 2-1 15,5 0 1-15,-5 4 1 0,0 16 0 16,0 9 4-16,-5 14-5 0,5 2 0 15,0 9 0-15,0 8 0 0,0 6 0 16,-4 8 0-16,-1 7 0 0,-1 5 0 16,-4 2 0-16,1-5 0 0,0-3 0 0,0-11 0 15,-2-8 0-15,1-11 0 0,9-7 0 16,-4-9 0-16,5-12 0 0,0-4 0 16,0-6 0-16,0-10 0 0,-3 2 0 15,3-6 0-15,0 0 0 0,0 0 0 16,0 2 0-16,0-1 0 0,0-1 0 15,0 0 0-15,0 2 0 0,0-2 0 16,3 0 0-16,-1 0 0 0,1 0 0 16,-3 0 0-16,1 0 0 0,-1 0 0 15,0 0-11-15,0 0-24 0,0 0-14 0,5 0-19 16,-5 0-27-16,0 0-57 0,0 0-144 16,5 0 9-16</inkml:trace>
  <inkml:trace contextRef="#ctx0" brushRef="#br0" timeOffset="31680.98">7445 4346 656 0,'0'0'62'0,"0"0"-8"15,0 0-1-15,0 0-11 0,0 0-8 16,104 42-8-16,-66-42-7 0,6-2-4 15,-1 2-2-15,-4-2 1 0,-5-3-1 16,0-1 0-16,-4 0-4 0,-6 0-9 0,1 0 0 16,-11 1 0-16,0-1 0 0,-3 1 0 15,-8 2 0-15,3-3 0 16,-6 3 0-16,5-1 0 0,0-7 0 16,-5 6 0-16,4 1 0 0,-4 0 0 0,0 4 0 15,0-2 0-15,0-6 0 0,0 3 0 16,0-2 0-16,0 3 0 0,0 4-20 15,0-9-44-15,0 2-61 0,0 2-194 16,0-8-21-16</inkml:trace>
  <inkml:trace contextRef="#ctx0" brushRef="#br0" timeOffset="32829.58">7699 4677 529 0,'0'0'61'0,"0"0"-11"0,-79 0-9 16,46 1-4-16,4-1-3 15,1-1-2-15,-3-4-9 0,-3-1-1 16,0-3-9-16,1 0 3 0,-2-1 0 0,2 0-1 16,2-5 0-16,-2 0-2 0,-1-7-1 15,5-2-2-15,-5-3-1 0,4-10-3 16,-2-4 0-16,-4-6-2 0,2-6 1 15,0-8-1-15,0-2 0 0,4-4-2 16,2-6-3-16,4 0 2 0,5-6-3 0,4-3 3 16,1-1 1-16,9 2-2 15,0 5 3-15,5 5-3 0,0 3 2 16,10 1-4-16,-1 3-6 0,11 3 5 16,-1 2-4-16,5 4 7 0,4 4 1 0,2 4-1 15,-1 1 3-15,7 1-2 0,1 1 2 16,2 1-1-16,0 4 0 0,6 1-1 15,-7 3 1-15,12 3-1 0,-2 7 1 16,0 0 0-16,0 5-1 0,2 2 1 16,-7 4 0-16,1 4-2 0,1 1 1 0,-8 6 0 15,1 1 0-15,-3 2 0 0,0 8-1 16,2 4 0-16,-1 5 0 16,-3 1 0-16,2 3 0 0,3 5 1 15,-4 1-2-15,0 3 1 0,0 6-1 0,0 1 2 16,2 1-2-16,-2 2 1 0,0-4 0 15,-2 2 0-15,-2 0-1 0,-1-1 2 16,1 0-1-16,-5 1 0 0,-2 4 9 16,0 0-4-16,-7-1 3 0,2 2-4 15,-2-1-5-15,-2-2 2 0,-3-1-1 0,-2 0 1 16,2-1 2-16,-2 3-3 0,-1 0 0 16,-2-2 0-16,-1 1 0 0,-1-1 0 15,-2 1 0-15,1-2 0 0,2 1 0 16,-5 0 0-16,0 3 0 0,0 1 0 15,0-1 0-15,-4 2 0 0,4-1 0 16,-1-1 0-16,1 2 0 0,0 0 0 16,0 2 0-16,-5-4 0 0,5 2 0 15,-4-3 0-15,-1-4 0 0,0-1 0 0,5-2 0 16,-6-1 0-16,-2 0 0 0,2-2 0 16,-3 1 0-16,0-4 0 0,-2 2 0 15,1-4 0-15,-4 0 0 0,-1-2 0 16,-4 1 0-16,4-1 0 0,-5 0 0 15,3 1 0-15,-4-3 0 0,1 1 0 16,2-2 0-16,-2-1 0 0,1 0 0 0,-1-3 0 16,1-2 0-16,-1 1 0 0,0 1 0 15,-3-3 0-15,-2 2 0 0,0 1 0 16,0-2 0-16,-3 0 0 16,10 2 0-16,-3-3 0 0,1 1 0 0,5-1 0 15,-4 0 0-15,4-3 0 0,1-1 0 16,0-3 0-16,3 0 0 0,-1-3 0 15,-4 3 0-15,10-3 0 0,-8-3 0 16,-5-1 0-16,4 0 0 0,-8 0 0 16,-2-3 0-16,6-5 0 0,-1-4 0 0,-3 0 0 15,-2-3 0-15,0 0 0 0,2 0 0 16,-3-2 0-16,2 2 0 0,1-1 0 16,3 3 0-16,0 1 0 0,9 3 0 15,-2 1 0-15,3 3 0 0,5-4 0 16,-1 3 0-16,3 3 0 0,1 0 0 15,2 3 0-15,-3 0-55 0,3-6-152 16,0-7-132-16,8-4-19 0</inkml:trace>
  <inkml:trace contextRef="#ctx0" brushRef="#br0" timeOffset="33741.83">4417 5886 479 0,'0'0'73'0,"0"0"-15"16,0 0-8-16,0 0-6 0,-74-34-5 15,46 32-3-15,-2 2-4 0,1 0-5 16,-5 6-1-16,-1 5-2 16,-2 1-4-16,6 3-2 0,2 1-7 0,6 6-3 15,9 0-1-15,-2 8 0 0,16 3 0 16,0 6-1-16,0 5 3 0,11 3-5 15,8 2 1-15,4 1-3 0,2 1-2 16,4-2 1-16,1-2-1 0,8-4 0 16,1-8-3-16,4-5-6 0,2-4-9 0,-3-10-10 15,3-3-18-15,-6-3-22 0,4-5-48 16,-4-1-103-16,-5-4-78 0</inkml:trace>
  <inkml:trace contextRef="#ctx0" brushRef="#br0" timeOffset="34125.21">4975 6200 759 0,'0'0'53'0,"0"0"-10"15,0 0-11-15,0 0-4 0,0 0-6 16,0 0-4-16,-87 72-6 0,76-40-2 15,-1 6-4-15,7 1 1 0,4 1-6 0,1-1 1 16,9-1-1-16,2-5 0 0,9-4 0 16,-1-8 0-16,9-4-1 15,-4-9 1-15,1-7 0 0,0-1 0 16,4-9-1-16,-4-8 0 0,-6-4 0 0,1-6-1 16,-6-3 1-16,-5-2 0 0,-4-2 0 15,-5 1 0-15,0 0 0 0,-5 1 0 16,-4 3 1-16,-5 0-2 0,-6 1 2 15,0 6-1-15,-4-1 1 0,0 5-2 16,-1 3 1-16,5 4 0 0,1 3-1 0,10 5-1 16,-2 2-7-16,6 1-8 0,-4 0-14 15,4 6-15-15,1-3-23 16,4 7-40-16,0 1-119 0,9 4-72 16</inkml:trace>
  <inkml:trace contextRef="#ctx0" brushRef="#br0" timeOffset="34614.19">5660 6116 735 0,'0'0'30'0,"0"0"3"0,-96 15-2 15,68-5 2-15,-6 4-1 0,5 4-4 16,2 0-9-16,4 2-9 0,9 1-6 16,5 2-2-16,7 0-2 0,2-4 1 15,11 1-1-15,3-5 1 0,9-4-1 0,-1-2 0 16,6-7-1-16,-3-2 0 0,7-7-3 16,-2-6-2-16,-1-4 2 0,-4-5 0 15,0-4 2-15,-2 0 1 0,-7-3 2 16,-1 0-1-16,-6 0 1 0,-1-2 2 15,-6 0-4-15,2-4 7 0,-4 0-3 16,0-1 5-16,-4-2 3 0,-2-5-1 16,-4 1 2-16,1-3-5 0,-5 0 3 15,0 1-2-15,-2 5 0 0,6 6-8 16,-4 5 0-16,4 10 0 0,6 3 0 0,-1 6 0 16,0 4 0-16,5 2 0 0,0 3 0 15,-1-2 0-15,1 2 0 0,-3 13 0 16,6 9 0-16,3 12 0 0,3 9 0 15,5 7 0-15,2 4 0 0,2 7 0 16,-2 1 0-16,-2-1 0 0,5 1 0 0,-9-3 0 16,6-4 0-16,-2-3 0 0,0-7-8 15,0-5-25-15,-3-8-24 16,4-7-38-16,-6-8-141 0,5-5-91 16</inkml:trace>
  <inkml:trace contextRef="#ctx0" brushRef="#br0" timeOffset="34968.19">6167 6195 643 0,'0'0'47'0,"0"0"7"15,0 0-3-15,0 0-5 0,62-92-14 0,-46 70-5 16,-1-1-12-16,-1 3 0 0,0 0-1 15,-5 6-1-15,-4-1 0 0,-5 5-2 16,0-4-1-16,-3-1-3 0,-8 1-1 16,-7-2-2-16,-3 5 1 0,-6 5 0 15,-3 3 0-15,-6 3-5 0,2 0 0 0,0 7 0 16,2 4 0-16,7 5 0 0,5-1 0 16,6 3 0-16,4 3 0 0,6 3 0 15,4 2 0-15,14 4 0 0,6-1 0 16,5 2 0-16,9-1 0 0,5-1 0 15,2-2 0-15,0-4 0 0,2 0 0 16,5-6 0-16,-3-1 0 0,-1-5-33 16,-6-4-38-16,1-4-76 0,0-3-175 15,0-1-15-15</inkml:trace>
  <inkml:trace contextRef="#ctx0" brushRef="#br0" timeOffset="35648.08">8093 6111 460 0,'0'0'69'0,"0"0"-12"15,0 0-11-15,0 0-8 0,0 0-3 16,0 0-6-16,0 0-2 0,-34-93-1 15,23 84-3-15,-3 0-1 0,-5-3-1 16,-1 3 1-16,-3 4-1 0,-7 3-1 16,1 2-1-16,-1 0-3 0,-4 10-2 15,0 2-3-15,2 2-2 0,2 4-3 0,4 3-2 16,3 0 2-16,4 5-6 0,10 0 4 16,-2 1-2-16,11 2-2 0,5-2 0 15,10-2 1-15,4-1-1 0,5-1-1 16,11-5 0-16,-6 0-2 0,5-4-2 15,-4 0-3-15,-3-7-2 0,-3-1 1 0,-9-3-1 16,-1 1 4-16,-9-4 1 16,-4 1 3-16,-1-1 3 0,0 0 0 15,0 0 1-15,0 0-1 0,-6 4 0 16,-12-1 0-16,-10 4 1 0,6-4 0 0,-6 1 1 16,5 2 1-16,1 3-1 0,-1-1 0 15,4 2 1-15,-6 1-2 0,15 5 1 16,-9-1-2-16,10 3 1 0,2 3-2 15,4 0 1-15,3 3-1 0,0 1 0 16,10-4 0-16,4 2 1 0,9-2-4 0,-1-4-2 16,6-1-6-16,1-4-5 0,5-1-9 15,0-3-6-15,0-5-10 16,5-2-2-16,0-1 3 0,6 0-10 16,1-4-28-16,-1-5-60 0,3-2-130 0</inkml:trace>
  <inkml:trace contextRef="#ctx0" brushRef="#br0" timeOffset="36137.62">8525 6308 759 0,'0'0'47'0,"0"0"-9"15,0 0-5-15,0 0-4 0,-91-55-3 16,66 55-6-16,-4 0-5 0,4 5-3 16,-3 6-4-16,-2 4-2 15,12 5-3-15,-2 0 0 0,0 5-2 0,6 4 0 16,3 2-1-16,1 1 0 0,6-2 0 15,4 0 0-15,0-4-1 0,14-5 0 16,0-1-4-16,3-7-1 0,1-1-5 16,10-7-4-16,-3-3-3 0,4-2-2 15,-4-8-5-15,5-6-1 0,-5-3 1 0,-2-5 2 16,2-4 4-16,-7-4 5 0,-2 0 3 16,-7-4 6-16,7 1 5 0,-9-1 0 15,-1-1 3-15,-2 0 0 0,-3-1 7 16,-1-2-1-16,0 0 7 0,0 0 4 15,-6-3-1-15,1 3 5 0,-2 3-4 0,0 2 1 16,-2 2-1-16,3 6-2 0,-3 0-2 16,1 10-1-16,2 1-3 15,1 6-1-15,0 3-1 0,4 2-10 16,1 3 0-16,-3-3 0 0,3 3 0 0,0 0 0 16,-5 0 0-16,5 16 0 0,-2 7 0 15,-1 9 0-15,3 2 0 0,8 4 0 16,-2 2 0-16,4 2 0 0,4 5 0 15,-4 0 0-15,6 1 0 0,-2 2 0 16,0 1 0-16,4-3 0 0,-2-4 0 0,-1-3 0 16,4-3-13-16,-5-8-9 15,1-5-11-15,-5-7-14 0,10-8-24 0,-1 0-37 16,1-10-70-16,8 0-125 16</inkml:trace>
  <inkml:trace contextRef="#ctx0" brushRef="#br0" timeOffset="36321.18">8890 6188 836 0,'0'0'61'0,"0"0"-14"0,0 0-13 0,0 0-11 15,0 0-9-15,0 0-6 0,0 0-8 16,0 0 0-16,0 0 0 0,-10 7 0 16,10 12 0-16,0 9 0 0,7-1 0 15,-3 1 0-15,6 2 0 0,-6 0 0 16,5 0 0-16,1-1 0 0,1 0 0 0,-2-5-16 15,2-3-21-15,-2-5-20 16,-4-9-35-16,-1-1-72 0,-1-6-144 16,4-3-3-16</inkml:trace>
  <inkml:trace contextRef="#ctx0" brushRef="#br0" timeOffset="36568.12">9265 5695 830 0,'0'0'63'15,"0"0"-17"-15,0 0-18 0,0 0-12 0,0 0-6 0,0 0-2 0,0 0-1 0,0 0 0 16,0 0-2-16,-5 93-2 0,10-54-3 0,9 5 0 16,-3 3 0-16,-2-1 0 0,2 4 0 15,1 0 0-15,-3 0 0 0,-2-1-15 16,-3-1-9-16,1-2-8 0,0-6-11 15,-4-6-10-15,-1-10-21 0,0-12-44 16,0-4-108-16,0-8-68 0</inkml:trace>
  <inkml:trace contextRef="#ctx0" brushRef="#br0" timeOffset="37393.43">9133 6269 766 0,'0'0'37'0,"0"0"-17"0,0 0-8 16,0 0-3-16,0 0-3 0,0 0-2 0,0 0-2 15,98-59-2-15,-60 48-2 0,3-3 1 16,7 4-1-16,0-4-1 0,9 0 0 16,-2 1 1-16,7-1-1 0,-8-1 1 15,0-2 2-15,3 2-6 0,-7-4 5 16,-2 4-5-16,-9 0 6 0,-5 0 0 15,-15 6 1-15,-2 1 5 0,-10 1 4 16,-2 4 6-16,-3 2 3 0,-2 1 1 16,0-5-2-16,-5 0-1 0,-4 1-1 15,-8-1 0-15,-2 4-2 0,-4 1-2 0,-7 1-2 16,1 8-3-16,6 1-1 0,-2 5-2 16,0 1 2-16,6 3-6 0,4 3 0 15,6 3 0-15,2 0 0 0,4 3 0 16,2-3 0-16,5 1 0 0,7-3 0 15,3-5 0-15,6-1 0 0,-1-7-6 16,-1 0 1-16,-2-9 0 0,3-1 0 16,-4 0 2-16,4-11 1 0,-8-1 2 15,3-4 0-15,-8-4 1 0,-2 6-1 16,-1-4 1-16,-3-5-1 0,2 2 1 0,-2-12 2 16,-5 2-5-16,-1 1 5 0,-8 0-4 15,5 0 2-15,-2 2 2 0,-8 2 0 16,6 3 2-16,-3 5-1 0,2 6 0 15,9 4-4-15,4 7 0 0,1 1 0 16,-3-2 0-16,3 2 0 0,-2 0 0 16,2 0 0-16,-3 0 0 0,3 0 0 0,0 2-9 15,-1 2-2-15,10 3-1 0,6-2 0 16,9-5 1-16,5 0 2 16,-3 0 1-16,7-2 2 0,-4-3 2 0,6 0 2 15,-6 2 1-15,4 3 0 0,-2-1 1 16,-2 10 0-16,-1 5 1 0,-3 4 1 15,4 5 1-15,-6 1 2 0,-2 2 1 16,2 1-1-16,-8 2 7 0,-1-2-5 16,-4 1 3-16,-4-3-2 0,-6-8-1 0,0 1-1 15,0-7-1-15,0-3 0 0,0-2-1 16,0-6-4-16,0 0 0 16,0 0 0-16,0 1 0 0,0 0 0 0,0-1 0 15,0 0 0-15,0-10 0 0,0-10 0 16,4-10 0-16,-4-5 0 0,7-2 0 15,5-2 0-15,-1-2 0 0,4 2 0 16,-1 2 0-16,0 4 0 0,6 1 0 16,-6 6 0-16,5 7 0 0,-8 3 0 15,-2 8 0-15,5 3 0 0,-3 5 0 0,8 0 0 16,-5 5-35-16,3 11-23 0,-3 5-54 16,0 6-158-16,-5-1-59 0</inkml:trace>
  <inkml:trace contextRef="#ctx0" brushRef="#br0" timeOffset="37524.08">10781 6108 953 0,'0'0'25'0,"0"0"-13"0,0 0-9 16,0 0-2-16,0 0-5 0,0 0-17 15,0 0-59-15,0 0-239 0,0 0-27 16</inkml:trace>
  <inkml:trace contextRef="#ctx0" brushRef="#br0" timeOffset="47836.18">4986 12359 480 0,'0'0'73'0,"0"0"-12"15,0 0-8-15,0 0-7 0,0 0-9 16,0 0-2-16,0 0-3 0,0 0-3 15,0 0 0-15,-93-59 0 0,63 57-2 16,-7 12-1-16,-3 4-8 0,-4 4-1 16,1 4-4-16,0 5-2 0,4 5-4 0,8 3-7 15,3 7 0-15,12 6 0 0,3-1 0 16,13 3 0-16,0-2 0 0,15-2 0 16,8-1 0-16,11-5 0 0,10-4 0 15,1-3 0-15,1-2 0 0,4-9 0 16,0 0 0-16,-7-5-26 0,0-5-9 15,2-3-17-15,-6-5-17 0,3-4-39 16,-3 2-68-16,1-13-110 0,-3-2 15 16</inkml:trace>
  <inkml:trace contextRef="#ctx0" brushRef="#br0" timeOffset="48518.76">5327 12589 726 0,'0'0'70'0,"0"0"-15"16,0 0-11-16,0 0-12 0,0 0-6 15,-84 0-6-15,64 23-3 0,1 6-7 16,1 3-1-16,2 1-3 0,6-1-2 0,0 0 0 16,6 2-4-16,-1-3 0 15,5-2 0-15,0-2 0 0,9-5 0 16,5-6 0-16,-3-4 0 0,5-2 0 0,-3-9 0 16,6-1 0-16,-3 0 0 0,7-8 0 15,-3-2 0-15,-6-3 0 0,-3-3 0 16,-2 0-4-16,0 3 5 0,-7-4-4 15,-2-1 2-15,0 0 2 0,-5-5 0 16,-6 2 0-16,1 0 0 0,-9 3 2 0,-4 0-3 16,-2 1 0-16,0-1 0 0,2 4 0 15,-3 2 0-15,2 2 0 0,1 3 0 16,3 3 0-16,14-1 0 16,1 5 0-16,0-3 0 0,1 1 0 0,-1 1 0 15,0 0 0-15,5-6 0 0,5-2 0 16,14-6 0-16,7 0 0 0,2-1 0 15,6 4-13-15,5 2-4 0,0 4 0 16,-1 2 1-16,1 6 0 0,-3 0 3 16,-2 8 3-16,-2 4 4 0,-7 4 3 0,3 0 3 15,-8 5 0-15,-4 2 2 16,-1-1 1-16,-1 2 1 0,-4 0 0 0,-6-1 0 16,5 1 0-16,-7 0 1 0,1-6 2 15,-3 0-4-15,0-2 4 0,0-5-4 16,0 4 3-16,0-8 1 0,0-4 1 15,-3-1 3-15,3-4 0 0,-2 0-1 16,-2 0-1-16,-5-3-6 0,-1-9-3 16,1-8 0-16,9-6 0 0,0-3 0 15,0-4 0-15,9-3 0 0,1 1 0 0,8 0 0 16,2 0 0-16,4 3 0 0,0 3 0 16,-4 7 0-16,5 2 0 0,-1 5 0 15,-4 7 0-15,5 5 0 0,-2 3 0 16,0 2 0-16,-1 7 0 0,1 4 0 15,-3 7 0-15,-1 2 0 0,-4 0 0 0,-1 4 0 16,0 3 0-16,-3-1 0 16,-6 3 0-16,4-1 0 0,-4 2 0 15,-5 1 0-15,0-1 0 0,0 0 0 16,0-1-11-16,0-9-21 0,0 0-11 0,0-9-20 16,0-6-38-16,1 0-62 15,-1-7-135-15,0 0 12 0</inkml:trace>
  <inkml:trace contextRef="#ctx0" brushRef="#br0" timeOffset="48868.56">6474 12404 858 0,'0'0'49'16,"0"0"-10"-16,-111 32-11 0,76-15-9 0,11 1-7 15,4 0-5-15,10 4-2 0,10 0-3 16,0 1 2-16,19 3-4 0,1-3 0 16,9 1 0-16,4-5 0 0,-4 1 0 0,1-5 0 15,-10 0 0-15,3 2 0 0,-12-6 0 16,-6 1 0-16,-1-3 0 0,-4 2 0 16,-4 4 0-16,-7 0 0 0,-12 4 0 15,3-6 0-15,-8 1 0 0,-2-2 0 16,-4-1 0-16,5-2 0 0,-1-3 0 15,7-2 0-15,3-1 0 0,9-3 0 16,3 0 0-16,2 0 0 0,6 0 0 16,0 0 0-16,0 0 0 0,0 0-10 15,2-7-30-15,11-3-22 0,8-1-55 0,8-1-151 16,-1-1-50-16</inkml:trace>
  <inkml:trace contextRef="#ctx0" brushRef="#br0" timeOffset="49392.86">6786 12464 882 0,'0'0'49'16,"0"0"-13"-16,0 0-9 0,0 0-8 0,-75 82-9 16,71-57-10-16,4 1 0 0,4 1 0 15,10 0 0-15,2-2 0 0,9-4 0 16,-2-4 0-16,2-5 0 0,0-6 0 15,2-5 0-15,-11 1 0 0,3-2 0 16,-9 0 0-16,0-6 0 0,-1 2 0 0,-4 1 0 16,-1-1 0-16,-4-2 0 0,-4-4 0 15,-10-4 0-15,0-1 0 0,-11 0 0 16,0 4 0-16,-3 0 0 16,2-2 0-16,-2 1 0 0,5-2 0 0,3 2 0 15,9 1 0-15,1-1 0 0,6-3 0 16,4-3 0-16,0-4 0 0,14 0 0 15,6-2-30-15,9-4-13 0,4-2-8 16,3 1-9-16,-2-6 6 0,4 0 15 16,-5 0 12-16,-2-1 22 0,-8-1 13 0,-4 4 21 15,-13 1 18-15,-1 5 10 0,-5 1 3 16,4 3-11-16,-8 2-10 0,-1 7-19 16,0 6-20-16,4 3 0 15,-4 2 0-15,2-1 0 0,2 3 0 0,-3 1 0 16,3 17 0-16,-2 8 0 0,3 12 0 15,0 6 0-15,3 0 0 0,2 4 0 16,4 5 0-16,-8 1 0 0,9 3 0 16,-6 4 0-16,3 0 0 0,-3 1 0 15,4-2 0-15,-2-6 0 0,3-6 0 0,1-7 0 16,-4-14-62-16,-1-4-55 0,-1-10-196 16,-4-1-26-16</inkml:trace>
  <inkml:trace contextRef="#ctx0" brushRef="#br0" timeOffset="49720.31">7349 12650 712 0,'0'0'39'0,"0"0"3"15,0 0-6-15,68-81-4 16,-50 55-5-16,3-2-4 0,-3 2-1 0,-2 1-2 15,-2 2 1-15,-8 6 0 0,-2 2-3 16,-4 0-8-16,0 3-10 0,-6-4 0 16,-8 5 0-16,-4 3 0 0,-7 4 0 0,5 4 0 15,-5-1 0-15,-3 4 0 16,9 6 0-16,4 5 0 0,1 4 0 16,5 2 0-16,3 9 0 0,1 1 0 0,5 3 0 15,6 3 0-15,6 3 0 0,4 0 0 0,4-3 0 16,5 1 0-16,-2-5 0 15,5 0 0-15,-2-8 0 0,2-1 0 16,-3-7-68-16,8-5-118 0,-8-6-144 16,-1-4-10-16</inkml:trace>
  <inkml:trace contextRef="#ctx0" brushRef="#br0" timeOffset="49850.07">7795 12626 920 0,'0'0'41'15,"0"0"-15"-15,0 0-15 0,0 0-5 16,0 0-6-16,0 0-11 0,0 0-33 16,0 0-90-16,0 0-183 0,0 0-27 15</inkml:trace>
  <inkml:trace contextRef="#ctx0" brushRef="#br0" timeOffset="51039.85">7699 9758 616 0,'0'0'75'0,"0"0"-12"16,0 0-10-16,0 0-8 0,0 0-6 16,0 0-10-16,0 0-6 0,0 0-8 0,0 0-6 15,0 0-2-15,-50-56 0 0,71 38 2 16,3 6-2-16,4 3 1 0,3 6-2 16,-1 3-1-16,-2 0-2 0,-4 14 1 15,-3 1-4-15,-4 7 0 0,-7 4 0 16,-3 6 0-16,-9 3 0 0,2 4 0 15,-5 3 0-15,-8 0 0 0,-3 3 0 16,-3 0 0-16,4-5 0 0,-4-1 0 16,4-6 0-16,1-3 0 0,3-1 0 15,-1-5 0-15,1-1 0 0,6-6 0 0,0-2 0 16,4-6 0-16,-2-5 0 0,3 4 0 16,0-3 0-16,3 1 0 0,-2 0 0 15,13-4 0-15,5-1 0 0,1-2 0 16,5-9 0-16,3 0 0 0,-2-2 0 15,4-2 0-15,-2 0 0 0,1 2 0 0,0 0 0 16,1 1 0-16,3 0 0 16,-4 6 0-16,-4-3 0 0,3 2 0 0,-4 0 0 15,-13 3 0-15,8 0 0 16,-10 1 0-16,-4 1 0 0,1 1 0 0,-6 0 0 16,0-2 0-16,0 2-23 0,0 0-28 15,5 0-25-15,-1 0-53 0,3 8-158 16,0 1-20-16</inkml:trace>
  <inkml:trace contextRef="#ctx0" brushRef="#br0" timeOffset="51855.88">7790 10680 588 0,'0'0'64'0,"0"0"-8"0,-91-14-13 0,57 6-7 16,0 0-2-16,0-2-8 0,6 0-4 15,-3-5 0-15,1 1-3 0,-2-4-1 16,1-2-2-16,-2-1-3 0,4-2-6 16,-1-2-1-16,-2-2-1 0,2-1 0 15,1-1-1-15,-1-5 0 0,6 0 1 0,0-1-3 16,4-4-3-16,0-1 2 0,1-6-3 16,9 0 2-16,0-2 2 0,1-4-2 15,4-2 2-15,10 1-3 0,-5 1 3 16,9 2-2-16,2 6 3 0,3 4-3 15,2 3 2-15,2 3-1 0,5 1 1 0,2 2 0 16,5 1-5-16,4 1 4 16,0 0-5-16,9 2 5 0,1 1 1 15,4 0 0-15,-3 0 1 0,0 2-2 16,1 1 2-16,-1 4-1 0,-6 2 0 0,0 5-1 16,1 3 3-16,-3 6-4 0,-3-1 0 15,2 3 0-15,-4 1 0 0,9 0 0 16,-2 6 0-16,-2 2 0 0,3 3 0 15,-3-1 0-15,-1 7 0 0,-4-2 0 16,-5 6 0-16,1-1 0 0,-5 4 0 0,-1 1 0 16,-4 2 0-16,1 1 0 15,-5 6 0-15,1-2 0 0,1 1 0 16,-2 0 0-16,-3 3 0 0,3-5 0 16,0 3 0-16,-4 1 0 0,4 0 0 0,0-2 0 15,-4 1 0-15,1 0 0 0,-2-2 0 16,0 0 0-16,0 0 0 0,-2-5 0 15,-3 2 0-15,1-1 0 0,-5 1 0 16,5-2 0-16,-10 1 0 0,5 0 0 16,0 2 0-16,0-3 0 0,-6 2 0 0,-2-1 0 15,-1 2 0-15,-2-1 0 0,0-2 0 16,-3 1 0-16,0-4 0 0,0-1 0 16,-6-1 0-16,1-2 0 0,-1 3 0 15,-5-5 0-15,1 0 0 0,-6 0 0 16,-2-2 0-16,-3-1 0 0,-5-5 0 15,-6 1 0-15,1-2 0 0,-3-4 0 16,0-2 0-16,3-5 0 0,1 2 0 16,5-7 0-16,-1-8-43 0,3-5-73 15,-3-6-202-15,2-4-27 0</inkml:trace>
  <inkml:trace contextRef="#ctx0" brushRef="#br0" timeOffset="55860.54">10533 4151 320 0,'0'0'61'16,"0"0"-5"-16,0 0-7 0,0 0-6 15,0 0-7-15,0 0-5 0,0 0-5 16,0 0-5-16,0 0-3 0,-12-39-1 0,12 39-2 16,0-2-3-16,0 1-1 0,0 1-5 15,-2-2-4-15,2 2-2 0,-5 0 0 16,5 0 2-16,0 0 0 0,0 0 2 16,0 0 2-16,0 0 0 0,0 2-1 15,0 2 1-15,0 3-1 0,7 0 1 16,-4-4 0-16,-2 0 0 0,4 6 1 15,0-6 1-15,-1 0 0 0,-1 0-1 16,-3-3 0-16,2 4 0 0,3-2 1 16,-1 3 1-16,5 1 2 0,2-6 2 0,3-2 1 15,11-2 0-15,12-10-3 0,-1-6-1 16,3-4-1-16,13-6-1 16,1-3 0-16,3-1 1 0,-3-1-6 0,4 0 5 15,-7 3-6-15,-12 4 4 0,-4 3 2 16,-6 5-2-16,-11 5 0 0,-7 10-1 15,-6 1-1-15,-4 4-2 0,0 0-1 16,0 0-1-16,4 0-1 0,-3 0 0 16,-1 0-3-16,3 0-6 0,-1 11-12 15,-2 10-19-15,0 11-36 0,4 3-95 0,-4 4-137 16,7 6-6-16</inkml:trace>
  <inkml:trace contextRef="#ctx0" brushRef="#br0" timeOffset="57739.29">9814 9349 348 0,'0'0'33'16,"0"0"0"-16,0 0-5 0,0 0-7 16,0 0-3-16,0 0-2 0,0 0 1 15,0 0 0-15,0 0 3 16,0 0 2-16,-3 2 1 0,3-2 1 0,0 2-2 15,0-2-1-15,0 0-3 0,0 2-2 16,0-2 0-16,0 0-3 0,0 1 0 16,0-1 0-16,0 0 0 0,0 2 0 0,0-2 1 15,0 0-2-15,0 0-2 16,0 0-1-16,0 0 0 0,0 0-1 0,0 1 0 16,0-1-1-16,0 0 1 0,0 0 0 15,0 0 0-15,0 0 0 0,0 0 0 16,0 0-1-16,0 0-2 0,0 0 0 15,0 0-1-15,0 0-1 0,0 0 2 16,0 0-3-16,0 0 3 0,0 0 0 0,0 0 1 16,0 0 0-16,0 0 0 0,0 2-1 15,3-2-1-15,-3 2 1 0,1-2 0 16,-1 0 2-16,0 1 0 16,0-1 1-16,3 0 1 0,-1 1 0 0,3-1 1 15,4-4-10-15,0-8 0 0,10-8 0 16,-4 0 0-16,1-3 0 0,2-6 0 15,6 2 0-15,-3-4 0 0,3-1 0 16,10 1 0-16,0-1 0 0,0 2 0 16,9-1 0-16,-2 4 0 0,2 1 0 0,-1 7 0 15,-3 1-9-15,-8 4-21 0,3 5-28 16,-5 3-82-16,1 4-170 0,-9 4-24 16</inkml:trace>
  <inkml:trace contextRef="#ctx0" brushRef="#br0" timeOffset="75472.89">4873 11860 558 0,'0'0'70'16,"0"0"-8"-16,0 0-9 0,0 0-10 15,0 0-4-15,0 0-11 0,0 0-4 16,0 0-3-16,0 0-3 0,-37 19-1 0,21-11-5 15,5-1-4-15,-3 1-3 0,5-3-3 16,4-4-2-16,5 2-5 16,0-3-8-16,-4 0-14 0,4 0-15 15,0 1-22-15,0 4-39 0,4 0-89 0,6 1-95 16</inkml:trace>
  <inkml:trace contextRef="#ctx0" brushRef="#br0" timeOffset="77807.82">7456 14768 334 0,'0'0'21'0,"0"0"-6"0,0 0-4 16,0 0 2-16,0 0-1 0,0 0 7 15,0 0 7-15,0 0 6 16,0 0 8-16,-11-2 0 0,8 2-3 0,1 0 1 16,-3 0-6-16,1 0-1 0,-6-3 0 15,1 0-3-15,0-3-1 0,-5-1-1 16,-2 0-4-16,-2 0-1 0,-4 1-1 15,-6 4 0-15,3 0 1 0,-4 2-1 16,-5 0 0-16,0 8-3 0,0 4-1 0,0 3-4 16,1 5-2-16,3 3-2 0,1 9-5 15,9 3-3-15,1 8 0 0,8 2 0 16,4 8 0-16,5 0 0 16,2 3 0-16,5 2 0 0,6-4 0 0,3 0 0 15,4-7 0-15,4-6 0 0,6-6 0 0,1-8 0 16,5-4 0-16,0-8 0 0,10-6 0 15,1-3 0-15,1-5-19 16,-2 1-8-16,-4-4-9 0,3-3-6 16,-4-3-7-16,-5-1-7 0,2-2-7 0,-8 1-14 15,1-2-14-15,-4-3-19 0,-2-1-10 16,1-2-4-16,-7-3 26 0,-3-2 30 16,-5 0 38-16,5-1 35 0,-8 0 36 15,2 9 30-15,-7-4 38 0,-1 7 20 16,0-2 3-16,0 2-21 0,0 6-23 0,0 2-20 15,0-1-14-15,0 2-11 0,0-1-10 16,0 1-6-16,-4 3-5 16,-2 1-2-16,-4 11-4 0,-4 3-1 15,5 7-3-15,3 2-3 0,3 2-4 0,1-1-5 16,-2 4 0-16,8-1 0 0,2-1 0 16,4-3 0-16,-1-1 0 0,5-5 0 15,-3-1 0-15,-2-5 0 0,5-4 0 16,-5-4 0-16,-4-3 0 0,6 1 0 15,3-2 0-15,0-2 0 0,-3-3 0 0,3-5 0 16,-8 0 0-16,-2-1 0 0,1-5 0 16,-5-4 0-16,0-2 0 0,-9-5 0 15,-1 0 0-15,-5-1 0 0,-1 4 0 16,-2 1 0-16,2 2 0 0,-7 6 0 16,8 3 0-16,-4 0 0 0,8 6 0 15,-7 1 0-15,8 2 0 0,-1-1 0 16,2 0 0-16,0 3 0 0,4 1 0 15,5 0 0-15,0-2 0 0,0 2 0 16,0-5 0-16,0-8 0 0,14-4 0 0,2-1 0 16,4 0 0-16,8 3 0 0,-4 0 0 15,9 1 0-15,-4 5-14 0,2 1 2 16,2 4 0-16,1 4 2 0,0 1 3 16,2 2 3-16,-4 11 3 0,3 4 0 15,-1 2 1-15,-6 3 1 0,-2 2-1 16,-3 3 1-16,-4 4 1 0,-8-2 2 15,-1 2 0-15,0 0 3 0,-7-3-2 16,-2-1 2-16,3-8 0 0,-4-1 0 16,0-3 0-16,-4-7 2 0,0 6-9 0,-1-5 0 15,4-6 0-15,-7 2 0 0,2-4 0 16,1-1 0-16,0-1 0 16,-1-4 0-16,-3-10 0 0,0-7 0 0,9-5 0 15,0-3 0-15,9-6 0 0,6-3 0 16,4 5 0-16,6-1 0 0,3 4 0 15,3 6 0-15,3 3 0 0,0 2 0 0,0 7 0 16,-1 4 0-16,-7 4 0 16,-3 6 0-16,2-2 0 0,-6 6 0 15,4 4 0-15,-8 3 0 0,1 5 0 0,-2 0 0 16,-3 3 0-16,1 4 0 0,-6 3 0 16,4 4 0-16,-4 5 0 0,-2 1 0 15,-1-2 0-15,-1 0 0 0,3-2 0 16,-1-5 0-16,1-5 0 0,0-7 0 15,4-3 0-15,0-9 0 0,2-2 0 0,9-3 0 16,-1-1 0-16,10-15 0 16,4-2-3-16,-4-6-17 0,1-6 0 0,-1-3-2 15,-4-6 1-15,-2-4 1 0,-3-3 4 16,-1-5 6-16,-8-3 4 0,0-2 2 16,-7-3 1-16,1 0 5 0,-5-4 1 15,0 2 7-15,-5 1 9 0,-1 2 2 16,-3 4 6-16,3 5-1 0,-4 9-1 15,7 15-13-15,-3 5-12 0,1 8 0 16,5 7 0-16,0 1 0 0,0 4 0 0,0 14 0 16,-4 13 0-16,8 11 0 15,6 10 0-15,1 5 0 0,-2 8 0 0,2 5 0 16,1 2 0-16,-6 3 0 16,4 1 0-16,-6-1 0 0,7-3 0 0,-3-4 0 15,-2-9 0-15,10-10 0 0,-7-7 0 16,0-14-23-16,1-7-23 0,0-4-20 15,0-5-66-15,-1-6-169 0,5-4-11 16</inkml:trace>
  <inkml:trace contextRef="#ctx0" brushRef="#br0" timeOffset="78042">9283 15073 880 0,'0'0'53'0,"0"0"-14"15,0 0-13-15,-82-11-6 16,54 11-15-16,-6 6-5 0,0 1 0 16,-9 1 0-16,-2 3 0 0,-3 0 0 15,-7-3 0-15,1 4 0 0,-3-4 0 0,4 2 0 16,4-3 0-16,5-1 0 0,15-3 0 16,10 0 0-16,13-1 0 0,6-2 0 15,-3 0 0-15,3 0 0 0,0 0 0 16,9-2 0-16,10-4-46 0,10-5-66 15,4 3-201-15,2 0-23 0</inkml:trace>
  <inkml:trace contextRef="#ctx0" brushRef="#br0" timeOffset="78899.35">9169 15036 822 0,'0'0'49'0,"0"0"-5"0,0 0-11 0,0 0-7 0,100-24-6 0,-65 24-5 0,3 9-4 0,1 3-8 0,0 3-3 15,-10 2 0-15,5 3 0 0,-6-2 0 16,-3 4 0-16,-5-3 0 0,-1 2 0 16,-8 1 0-16,3-1 0 0,-8 0 0 15,-6 0 0-15,0 1 0 0,-5 0 0 0,-10 0 0 16,1-2 0-16,-6 1 0 15,-4-2 0-15,4-2 0 0,0-2 0 16,-3-4 0-16,7-4 0 0,7-2 0 16,9-2 0-16,0-3 0 0,-6-1 0 0,-2-3 0 15,2-6 0-15,-3-7 0 0,4-7 0 16,5-3 0-16,11-5 0 16,6-2 0-16,-2-1 0 0,10 0 0 15,0 0 0-15,0 3 0 0,7 1 0 0,-2 4 0 16,-1 0 0-16,4 7 0 0,-7 3 0 0,2 2 0 15,-5 2 0-15,-7 6 0 16,-1 2 0-16,-5 2 0 0,4 4 0 16,-1-1 0-16,-2 5 0 0,5 6 0 15,-4 1 0-15,-6 3 0 0,8 2 0 0,-7 2 0 16,2 6 0-16,0-2 0 0,-3 3 0 16,8-1 0-16,0 1 0 0,5 1 0 15,1-2 0-15,5-4 0 0,3-6 0 16,-2-4 0-16,2-8 0 0,-3-2 0 15,0-2 0-15,-2-8 0 0,-4-8 0 0,-2-1 0 16,-3-5 0-16,-5-3 0 0,-5-1 0 16,-4 1 0-16,0-1 0 15,-9-2 0-15,-6 0 0 0,-9 0 0 16,-5-1 0-16,-5 3 0 0,-5 1 0 0,0 3 0 16,1 6 0-16,2 7 0 0,8 0 0 0,9 9 0 15,4-1 0-15,9 2 0 16,-8 5 0-16,4 3 0 0,6 4 0 15,4 1 0-15,-2 1 0 0,13 3 0 16,5-5 0-16,8-3 0 0,4-6-4 0,2-1-29 16,4-2-3-16,0-11 3 0,0-4 7 15,0-5 8-15,-1-1 10 0,-4-5 4 16,-2-3 3-16,-4-4 2 16,-3-1 6-16,-1-4 5 0,-4 1 8 0,-1-3 5 15,-5 4 4-15,-2 2-1 0,-3 10 0 16,1 4-15-16,-2 8-13 0,-3 6 0 15,0 0 0-15,0 6 0 0,0-1 0 16,0 4 0-16,0 16 0 0,0 16 0 16,-8 18 0-16,4 11 0 0,-3 8 0 0,3 8 0 15,-2 5 0-15,-2 3 0 0,3 3 0 16,4 0 0-16,-3-3 0 0,8-6 0 16,-3-12 0-16,4-9-118 0,-5-14-217 15,4-10-24-15</inkml:trace>
  <inkml:trace contextRef="#ctx0" brushRef="#br0" timeOffset="79580.06">11117 15194 746 0,'0'0'55'0,"0"0"-2"0,0 0-7 16,0 0-14-16,128-44-9 0,-66 37-6 15,1 2-6-15,5-1-3 0,5 1-4 16,-9 4-2-16,-2 1-1 0,-13 0-1 15,-10 1-3-15,0-2-4 0,-16 2-11 0,-6-2-11 16,-7 0-17-16,2-4-32 0,-1 3-82 16,-2 1-132-16,-7-8-5 0</inkml:trace>
  <inkml:trace contextRef="#ctx0" brushRef="#br0" timeOffset="79800.74">11527 14848 764 0,'0'0'62'16,"0"0"-10"-16,0 0-6 0,0 0-6 0,0 0-9 16,-11 86-10-16,17-47-14 15,8 1-7-15,-5 8 0 0,7 2 0 0,-2 4 0 16,4 4 0-16,-4 6 0 16,2 1 0-16,-2 3 0 0,1-4 0 0,1-1 0 15,-2-9-23-15,4-5-28 0,-4-12-24 16,-3-6-68-16,0-13-161 0,1-9-5 15</inkml:trace>
  <inkml:trace contextRef="#ctx0" brushRef="#br0" timeOffset="80209.89">12620 14919 803 0,'0'0'62'0,"0"0"-11"0,0 0-10 0,0 0-10 15,-78-79-8-15,49 72-11 0,-1 3-12 16,-4 4 0-16,-5-2 0 0,-4 8 0 16,4 5 0-16,1 4 0 0,3 0 0 15,6 3 0-15,10 3 0 0,9 0 0 16,10 2 0-16,6 3 0 0,12 4 0 15,12 0 0-15,7 3 0 0,-1 0 0 0,7 1 0 16,0-1 0-16,-2 2 0 16,-9-2 0-16,-7 2 0 0,-5-3 0 0,-10 0 0 15,-6-3 0-15,-4-2 0 16,0-1 0-16,-9-3 0 0,-7-3 0 0,-4-2 0 16,-3-6 0-16,-5-2 0 0,-3-5 0 15,-1-3 0-15,2-4 0 0,1-3 0 16,-1-5 0-16,5-5 0 0,2-2 0 15,3-3 0-15,6-1 0 0,3-2 0 16,7 8 0-16,4-2-56 0,0 1-41 0,9-1-98 16,6-4-121-16,9 1 1 0</inkml:trace>
  <inkml:trace contextRef="#ctx0" brushRef="#br0" timeOffset="80893.1">12959 14719 825 0,'0'0'66'16,"0"0"-16"-16,0 0-15 0,0 0-12 16,0 0-7-16,0 0-8 0,0 0-8 15,0 0 0-15,0 0 0 0,0 0 0 16,-52 70 0-16,52-32 0 0,-5 9 0 0,5 1 0 15,5 7 0-15,-1 1 0 16,1 4 0-16,1-3 0 0,2 1 0 16,-2-5 0-16,10-5 0 0,-7-5 0 15,5-8 0-15,0-6 0 0,-3-7 0 0,-2-8 0 16,2-6 0-16,-3-2 0 0,1-6 0 16,3-1 0-16,2-12 0 0,5-5 0 15,-5-3 0-15,0-6 0 0,-3-2 0 16,-2-3 0-16,0-3 0 0,-3 0 0 15,4 0 0-15,-4 0 0 0,3 5 0 0,0 2 0 16,-4 9 0-16,0 2 0 16,-1 6 0-16,1 7 0 0,-3-1 0 0,-2 5 0 15,7 0 0-15,0 0 0 0,13 9 0 16,-2 5 0-16,6 5 0 0,-9 3 0 16,5 2 0-16,-1 2 0 0,1-3 0 15,0 1 0-15,3-2 0 0,1-1 0 16,2-2 0-16,2-4 0 0,1 1 0 15,5-3 0-15,-4-2 0 0,-5-3 0 16,3-2 0-16,-10-3 0 0,-2-3 0 0,-1 1 0 16,-1-5 0-16,6-7 0 0,-6-3 0 15,0-1 0-15,-3-4 0 0,-2-4 0 16,1-1 0-16,-1-1 0 16,-3 0 0-16,-1 8 0 0,-2 6 0 0,-3 7 0 15,0-3 0-15,0 1 0 0,2 0 0 0,-2 2 0 16,0 4 0-16,0-2 0 15,0 2 0-15,0 0 0 0,3 2 0 16,-2 8 0-16,-1 5 0 0,11 7 0 16,-3-4 0-16,3-1 0 0,-2-2 0 0,0-6 0 15,5 2 0-15,-8-4 0 0,4-2-5 16,4 1-81-16,-4-6-112 0,6 1-124 16,-7-2-10-16</inkml:trace>
  <inkml:trace contextRef="#ctx0" brushRef="#br0" timeOffset="81007.89">13841 14862 656 0,'0'0'11'0,"0"0"-11"0,0 0-10 16,0 0-20-16,0 0-57 0,0 0-156 16,0 0-10-16</inkml:trace>
  <inkml:trace contextRef="#ctx0" brushRef="#br0" timeOffset="81605.91">14119 14731 741 0,'0'0'56'0,"0"0"-7"16,0 0-1-16,0 0-5 0,0 0-8 0,0 0-9 0,22 109-6 16,-21-63-15-16,-1 7-5 0,5 6 0 15,-5 6 0-15,0 10 0 0,-5 7 0 16,10 9 0-16,-5 8 0 0,6 2 0 15,6 1 0-15,4-5 0 0,4-9 0 16,5-9 0-16,3-11 0 0,6-10 0 0,5-11 0 16,-5-12 0-16,6-14 0 0,-1-10 0 15,-2-9 0-15,-3-16 0 0,-4-9 0 16,-2-9 0-16,-7-6 0 0,-7-4 0 16,-3-2 0-16,-8-3 0 0,-1-2 0 15,-13 0 0-15,-8 1 0 0,-7 1 0 0,-7 1 0 16,-7 1 0-16,-3 5 0 15,-4 5 0-15,1 7 0 0,2 5 0 16,5 5 0-16,5 5 0 0,10 6 0 16,11 4 0-16,4-2 0 0,7 2 0 0,-1-6 0 15,3-6 0-15,17-2 0 0,10-7 0 16,5-3 0-16,8-4 0 0,8-2 0 16,-4-4 0-16,4-3 0 0,-5-3-10 15,-4-3 7-15,-5-2-1 0,-7-2 3 16,-4-2 2-16,0-1-1 0,-7 2 2 0,-6 0 2 15,0 8 7-15,-2 6-11 0,-7 13 0 16,-1 8 0-16,5 11 0 16,-5 5 0-16,0-2 0 0,0 2 0 15,0 0 0-15,0 4 0 0,0 19 0 0,-5 15 0 16,5 15 0-16,0 8 0 0,5 3 0 16,1 1 0-16,2 0 0 0,6 1 0 15,-4-3 0-15,4-1 0 0,2-2 0 16,-2-4 0-16,0-4 0 0,-3-9 0 15,4-3 0-15,-5-11 0 0,-6-9 0 0,1-8 0 16,-1-7 0-16,-4-5 0 0,0 0-33 16,0 0-57-1,0-4-138-15,0-11-101 0,-4-9 5 0</inkml:trace>
  <inkml:trace contextRef="#ctx0" brushRef="#br0" timeOffset="81729.84">14579 15285 889 0,'0'0'41'0,"0"0"-13"0,0 0-14 16,0 0-8-16,126-23-3 0,-76 11-4 0,4 0-13 15,0 0-27-15,-1 1-101 0,-5 1-166 16,-9-4-26-16</inkml:trace>
  <inkml:trace contextRef="#ctx0" brushRef="#br0" timeOffset="82640.86">16048 15127 635 0,'0'0'73'0,"0"0"-15"0,0 0-15 0,0 0-8 15,0 0-8-15,0 0 0 0,0 0-1 16,0 0-3-16,117-25-6 0,-69 21-2 15,10 1-2-15,-2-1-3 0,1-1-1 0,-3 1-2 16,-1-1-2-16,-5 1-5 0,-8-1 0 16,-1-1 0-16,-5 2 0 0,-11-1 0 15,-4 2 0-15,-8 1 0 16,0-1-9-16,1 1-4 0,-7 0-11 0,-1 0-15 16,-4 2-24-16,0-1-32 0,0 1-66 15,0-2-134-15,0-4 14 0</inkml:trace>
  <inkml:trace contextRef="#ctx0" brushRef="#br0" timeOffset="82935.22">16423 14708 739 0,'0'0'66'0,"0"0"-15"15,0 0-14-15,0 0-8 0,0 0-4 16,0 0-2-16,0 0-1 0,0 0-2 16,0 0-9-16,-6 105-11 0,6-56 0 0,1 5 0 15,4 7 0-15,-1 1 0 0,3 5 0 16,2-1 0-16,-1-3 0 0,3-1 0 16,-2-5 0-16,5-7 0 0,-3-6 0 15,4-6 0-15,-1-8 0 0,0-9 0 16,0-3 0-16,-5-7 0 0,7-5-16 0,-7-3-30 15,-3-3-35-15,10-9-91 0,-7-10-139 16,5-6-8-16</inkml:trace>
  <inkml:trace contextRef="#ctx0" brushRef="#br0" timeOffset="83248.75">17285 14622 924 0,'0'0'44'0,"0"0"-7"0,0 0-19 16,0 0-18-16,0 0 0 0,0 0 0 15,3 106 0-15,-6-57 0 0,1 7 0 16,-2 6 0-16,4 2 0 0,-2 1 0 15,2-1 0-15,2 0 0 0,-2-7 0 16,4-4 0-16,-2-6 0 0,-2-4 0 0,4-8 0 16,-4-12 0-16,0-11 0 0,5 0 0 15,-2-6 0-15,-1 0-113 0,2 0-219 16,-4-6-28-16</inkml:trace>
  <inkml:trace contextRef="#ctx0" brushRef="#br0" timeOffset="86733.08">11880 5957 388 0,'0'0'85'16,"0"0"-3"-16,0 0-20 0,0 0-22 0,0 0-17 15,0 0-4-15,0 0 4 0,0 0 1 16,0 0-2-16,-4 25 0 0,-6 2-4 16,4 2-7-16,-3 4 3 15,1 4-4-15,-3 1 0 0,5 6 1 0,-3 3-1 16,-1 3 2-16,-4 6-2 0,5 2 2 16,-5 4-2-16,-1-1 5 0,1 3-3 15,-8-4 0-15,-1-1 1 0,-5 2-6 16,-3-5 3-16,-3-2-3 0,-3-1-2 15,-2 0 0-15,0-3-2 0,0 0 0 0,-6 1-1 16,0-2 1-16,-6-2-2 0,-3-1 2 16,-10-4-2-16,2-1 2 0,-7 2-3 15,-4-4 0-15,-9 2 0 16,-1-2 0-16,-3 3 0 0,-3-3 0 0,1-1 0 16,-5 0 0-16,-3-2 0 0,4-1 0 15,-1-3 0-15,2-3 0 0,5-2 0 16,1-2 0-16,1-1 0 0,7-4 0 15,-5-2 0-15,4 0 0 0,1-3 0 16,-7 2 0-16,10-2 0 0,-7 0 0 0,2 1 0 16,-8-1 0-16,5 0 0 15,-6-3 0-15,4 0 0 0,-8-1 0 0,9-2 0 16,-3-3 0-16,3 0 0 16,-1 1 0-16,2-2 0 0,-5 1 0 0,5-1 0 15,-7-2 0-15,6 2 0 0,1 0 0 16,-1 0 0-16,0 0 0 0,2-2 0 15,-7-1 0-15,5 1 0 0,0-4 0 16,-4 1 0-16,5 0 0 0,3-3 0 16,1-4 0-16,-4-4 0 0,9-2 0 0,-4-2 0 15,7 0 0-15,-1-5 0 0,-2 1 0 16,9 1 0-16,2-5 0 0,3 2 0 16,0 0 0-16,0-3 0 0,0 2 0 15,2-1 0-15,-5 0 0 0,3 1 0 16,0-3 0-16,0 4 0 0,2-2 0 0,3-1 0 15,1 3 0-15,5-5 0 0,-2 0 0 16,7 0 0-16,-7-1 0 16,2-3 0-16,5 2 0 0,-5-3 0 0,3-1 0 15,-3 0 0-15,3-2 0 0,-8 2 0 16,10-1 0-16,2 0 0 0,-2-1 0 16,1 0 0-16,-3 0 0 0,6-4 0 15,-4 1 0-15,0 0 0 0,-1-1 0 16,-1 1 0-16,-3 1 0 0,0 4 0 15,-2-3 0-15,6 2 0 0,-5-1 0 0,1-1 0 16,10 2 0-16,-3-5 0 16,4 0 0-16,1 0 0 0,2-3 0 0,0-1 0 15,2-4 0-15,-2-2 0 16,-1-2 0-16,6-1 0 0,-5 0 0 0,4-3 0 16,1 4 0-16,0 0 0 0,-4 2 0 15,8-1 0-15,0 0 0 0,1-1 0 16,0-1 0-16,1 0 0 0,3-4 0 15,4-3 0-15,2-1 0 0,5-2 0 16,5 2 0-16,2-2 0 0,2 4 0 0,0-3 0 16,0 4 0-16,2-3 0 15,7 3 0-15,0-5 0 0,5 2 0 0,2-2 0 16,4 2 0-16,-2 3 0 16,6 1 0-16,-3 1 0 0,3 3 0 0,3-2 0 15,-5 3 0-15,6-4 0 0,-3-1 0 0,4-3 0 16,-1 2 0-16,2-2 0 15,-1 1 0-15,5 2 0 0,0 5 0 16,0 1 0-16,5 5 0 0,0 1 0 16,9 1 0-16,-3 0 0 0,8 1 0 0,-1 3 0 15,4-2 0-15,2 4 0 0,1 0 0 16,-7-1 0-16,7 1 0 0,-2-3 0 16,-2 2 0-16,2-3 0 15,-3-1 0-15,5 2 0 0,3 4 0 0,2-2 0 16,-5 4 0-16,7 1 0 0,0 0 0 0,-3 3 0 15,4-2 0-15,-4-3 0 16,6 2 0-16,-3-1 0 0,7 1 0 16,-5 2 0-16,5 3 0 0,0 0 0 15,0 4 0-15,-5-2 0 0,0 2 0 0,1-1 0 16,-6 2 0-16,5 2 0 0,1-2 0 16,-1 4 0-16,5 0 0 0,-5 3 0 15,5-2 0-15,-5 5 0 0,0 1 0 16,-1 5 0-16,-2 1 0 0,-2 2 0 15,1 3 0-15,-2-1 0 0,5 2 0 0,-7 6 0 16,2-1 0-16,-3 1 0 0,0 1 0 16,0-1 0-16,-3 1 0 15,3-1 0-15,-5 3 0 0,0-1 0 0,-1 1 0 16,4 1 0-16,-2 3 0 0,-1 4 0 16,-6-1 0-16,1 1 0 0,-2 3 0 0,-2 0 0 15,-6-1 0-15,4 2 0 16,-4-2 0-16,-3 2 0 0,1 4 0 15,-2 0 0-15,3 2 0 0,0 0 0 16,1 1 0-16,-3-2 0 0,1 1 0 0,-1 3 0 16,1-1 0-16,-1 6 0 0,1 1 0 15,-6 4 0-15,6 0 0 0,-8 4 0 16,2 0 0-16,-3 1 0 0,2-6 0 16,-5 3 0-16,-1-4 0 0,4-1 0 15,-4 2 0-15,0-6 0 0,1 4 0 16,0-2 0-16,0 0 0 0,0-1 0 15,-2 1 0-15,6 4 0 0,-4 0 0 16,-2 2 0-16,7 2 0 0,-2 1 0 16,-7 2 0-16,7-3 0 0,-4 2 0 0,-3-1 0 15,-2-2 0-15,4-2 0 0,-3 1 0 16,4 1 0-16,-4-2 0 0,-2 2 0 16,2 0 0-16,-4 1 0 0,7 2 0 15,-7 3 0-15,9-1 0 0,-5 4 0 16,1-4 0-16,0 1 0 0,-1-2 0 0,0-1 0 15,-2-6 0-15,7 3 0 16,-2-4 0-16,-2 1 0 0,-1-2 0 0,-2 1 0 16,6-2 0-16,-7 2 0 0,4 1 0 15,-4 1 0-15,2-1 0 0,-3 4 0 16,-2-1 0-16,-1-2 0 0,1 2 0 16,0-6 0-16,-7 3 0 0,3-3 0 15,-2-1 0-15,-2 2 0 0,-1-3 0 16,0 3 0-16,-1-3 0 0,-4-1 0 15,5 3 0-15,-5-1 0 0,0 1 0 0,0 4 0 16,2-2 0-16,-2 4 0 0,3-2 0 16,-6 0 0-16,3-2 0 0,0-1 0 15,0 0 0-15,-2-3 0 0,2 0 0 16,0 0 0-16,-5 0 0 0,1-1 0 16,-2 0 0-16,-7 1 0 0,-2 0 0 15,1 1 0-15,-7 1 0 0,-2 0 0 16,-3 3 0-16,3 1 0 0,-5 0 0 15,-3 0 0-15,-2 2 0 0,-6-4 0 16,-6 2 0-16,0-2 0 0,-10-1 0 0,-6 1 0 16,-7-5 0-16,-13 0 0 0,-7-2-64 15,-19-3-261-15,-5-4-27 0</inkml:trace>
  <inkml:trace contextRef="#ctx0" brushRef="#br0" timeOffset="93200.81">8964 9768 482 0,'0'0'65'0,"0"0"-12"0,0 0-11 16,0 0-8-16,0 0-5 0,-29-85-1 16,27 68-5-16,-3-2 1 0,-4-3-1 15,0-1-3-15,4 2 0 16,-4-3-9-16,0 2 3 0,-2-1-6 0,4-1 2 16,-2 4 2-16,-5-2-1 0,0 4 1 15,-1-4-2-15,-4 4-2 0,-1-5-2 16,-5 2 0-16,-4-5-2 0,1-1 0 15,-6-2 0-15,4-1 1 0,-8-1-2 16,8-1 1-16,-7-1-1 0,1-2 1 0,-3 2-1 16,1 1 2-16,-1 0-2 0,0 3 2 15,-1 0-1-15,1 2 0 0,-3 4-2 16,2-1-4-16,-3 1 4 0,-1 3-6 16,-1-1 5-16,-1 2 1 0,1 2-1 15,1 0 0-15,1 1-1 0,-1 0 2 16,-5 0-2-16,5 1 1 0,-1-1 0 15,-3 3 1-15,0 2-1 0,0 4 0 16,-1 0 0-16,-4 6 0 0,3 1 0 16,-2 1-1-16,-1 6 3 0,2 3-3 0,0 3 0 15,6 3 0-15,-5 2 0 0,-1 2 0 16,1 2 0-16,2 3 0 0,-1 0 0 16,1 6 0-16,3-2 0 0,-2 3 0 15,2 1 0-15,0 2 0 0,6 3 0 16,1 0 0-16,0 6 0 0,7 1 0 0,-3 5 0 15,0-1 0-15,2 2 0 16,-2 0 0-16,-1-3 0 0,6 1 0 16,0-3 0-16,4 1 0 0,0-5 0 15,2 2 0-15,-1-1 0 0,4 1 0 0,2 1 0 16,2 3 0-16,1 1 0 0,1 6 0 16,4-2 0-16,0 3 0 0,0 1 0 15,-4-4 0-15,10 3 0 0,-3-1 0 16,0-1 0-16,7 1 0 0,0-2 0 15,-2 1 0-15,4 1 0 0,5 1 0 0,0-1 0 16,7-1 0-16,0 0 0 16,1-1 0-16,-1-3 0 0,1 1 0 0,6-2 0 15,-3 1 0-15,2-2 0 0,4 1 0 16,-1 0 0-16,-1 2 0 0,6-2 0 16,-4 1 0-16,6 0 0 0,-2-3 0 15,3-3 0-15,1-1 0 0,-2-3 0 16,4-3 0-16,6 0 0 0,-3-4 0 15,4-3 0-15,1-1 0 0,1-1 0 16,-3-4 0-16,4 2 0 0,-1-2 0 0,0 0 0 16,-2-1 0-16,-2 0 0 0,4-2 0 15,-4-3 0-15,1 0 0 0,2-3 0 16,-2 2 0-16,4-3 0 0,-6-2 0 16,6 0 0-16,4 0 0 0,-3-4 0 15,-2-1 0-15,1-2 0 0,1 0 0 16,-4-2 0-16,3-3 0 0,-4 1 0 15,-1-2 0-15,0-4 0 0,1-3 0 16,-1-2 0-16,-1-1 0 0,6-4 0 16,-1 3 0-16,1-5 0 0,4 4 0 0,-3-4 0 15,3 0 0-15,0 2 0 0,1-3 0 16,0 1 0-16,3-1 0 0,-7 0 0 16,5-3 0-16,1-1 0 0,-1 2 0 15,-1-4 0-15,4 0 0 0,0-2 0 16,1-1 0-16,-1-1 0 0,-4 0 0 0,5-1 0 15,-1-2 0-15,-3-2 0 0,1 0 0 16,-1-4 0-16,-2-1 0 0,1 0 0 16,-1-1 0-16,0-1 0 15,0 1 0-15,-3-1 0 0,5 0 0 0,-2 0 0 16,-5-1 0-16,1-3 0 0,-5 2 0 16,-5-5 0-16,-3 1 0 0,-3-1 0 15,-5-2 0-15,-1-2 0 0,-5-2 0 16,-7-2 0-16,0 0 0 0,-9 2 0 15,2 0 0-15,-1 1 0 0,-4 0 0 0,-7 1 0 16,0-2 0-16,-2-2 0 0,-8-2 0 16,5-6 0-16,-6-1 0 15,0-2 0-15,-8 1 0 0,-1-4 0 0,-5 3 0 16,-10 1 0-16,-4-6 0 0,-8 0 0 16,-10-3 0-16,-7-3 0 0,-5 0 0 0,-15 0 0 15,-9 4 0-15,-19 2 0 16,-1 7 0-16,-18 5 0 0,-10 6 0 15,-7 6 0-15,-13 9 0 0,-10 9 0 16,-19 9 0-16,-12 14-69 0,-21 6-257 0,-16 20-24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04T15:34:54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2292 279 0,'0'0'63'0,"0"0"-1"16,0 0-6-16,0 0-3 0,0 0-11 15,0 0-7-15,0 0-6 0,0 0-1 16,0 0 0-16,-24-75-1 0,19 66-2 16,0-4-3-16,4 2-4 0,-4 0 0 15,0-1 0-15,1 2-1 0,-1-1-2 16,5 6 0-16,0 2-3 0,-1-1-2 15,-2 1-1-15,1-2-2 0,2 2-3 0,0 3-3 16,-3 0-1-16,1 11 0 0,-1 13 1 16,2 17 1-16,-4 11 1 0,5 8-1 15,-5 9 1-15,5 2 11 16,0 7-1-16,-4 4-1 0,-1 5-1 0,5 3-13 16,-5 3 3-16,4-2-3 0,-2-3 3 15,3-12-2-15,0-11 2 0,0-11 8 16,4-9-6-16,1-11 5 0,4-7-5 15,-4-11-3-15,1-7 1 0,2-7 1 16,-2-6-1-16,8-9-8 0,2-11 5 16,2-7-5-16,-2-6 4 0,-2-3 4 0,-5-4-2 15,7 0 3-15,-12-3-2 0,5-1 2 16,-4 2-1-16,0 0 1 0,1 7-1 16,-1 11 1-16,-2 13-1 0,-2 9 1 15,4 6-1-15,9 8 1 0,1 12 1 0,9 12 0 16,-4 10 0-16,0 3-1 15,-1 5 2-15,5-1-1 0,0 1 1 16,0-4-2-16,4 1 3 0,-1-6 4 16,2-3-5-16,-1-8 1 0,1-6-5 0,6-10 0 15,-1-8 0-15,-2-6 0 0,4-6 0 16,-4-12 0-16,-1-10 0 0,-1-8 0 16,-1-11 0-16,-1-8-4 0,0-10 4 15,-1-8 4-15,-4-6-4 0,-3-4 0 16,0-1 0-16,-11-1 0 0,-1 3 0 15,-8 3-10-15,-3 2 1 0,-8 3 0 0,-3 9 11 16,-1 3-1-16,-4 15 0 0,10 10-1 16,-5 6-3-16,8 13-3 15,1 7-9-15,0 7-6 0,5 4-19 0,0-2-19 16,0 2-31-16,0 8-58 0,10 12-155 16,-4 7 5-16</inkml:trace>
  <inkml:trace contextRef="#ctx0" brushRef="#br0" timeOffset="452.85">5378 2920 615 0,'0'0'74'0,"0"0"-14"0,0 0-10 16,30 84-8-16,-26-56-12 0,-2 3-7 15,2 2-10-15,-4 1-2 0,0 0-5 16,5 5-2-16,-5 0 7 0,5 0-8 0,-1 1 1 15,3-2-20-15,2-6-28 16,0-5-36-16,2-12-98 0,3-3-131 0,0-12 4 16</inkml:trace>
  <inkml:trace contextRef="#ctx0" brushRef="#br0" timeOffset="593.52">5448 2753 673 0,'0'0'42'0,"0"0"-6"15,0 0-5-15,0 0-7 0,0 0-9 0,0 0-9 16,0 0-7-16,0 0-6 0,0 0-11 16,-36-42-38-16,56 57-98 0,1 5-143 15,3 0 3-15</inkml:trace>
  <inkml:trace contextRef="#ctx0" brushRef="#br0" timeOffset="1015.82">6065 3184 577 0,'0'0'15'0,"0"0"9"16,0 0 11-16,0 0 4 0,0 0 1 16,0 0-1-16,-64 97-14 0,50-72-6 15,10-8-10-15,-2-1-5 0,2-5 1 0,0-6 2 16,-1 3 4-16,-1-4 4 15,6 0 2-15,-9-4-1 0,2 0-3 16,-2-11-4-16,-5-7-4 0,10-9-9 16,2-8 5-16,2-1-5 0,2-7 7 0,13 4 3 15,2-4 0-15,5 4 1 0,6 5 1 16,-3 4 2-16,4 6-2 0,0 7-1 16,4 9 0-16,-4 5-2 0,1 3-1 15,-1 14 0-15,5 8 0 0,-4 6-1 16,-2 4 0-16,-2 3-2 0,2 4 2 0,-3 2-2 15,-5 3 4-15,-1 2 6 16,-1 2-11-16,-4 1 0 0,-3-1 0 16,0 1 0-16,-2-2 0 0,1-1-3 15,-6-2-11-15,1-6-10 0,4-4-9 0,-3-6-17 16,4-8-18-16,-1-5-31 0,5-8-72 16,-3-7-122-16</inkml:trace>
  <inkml:trace contextRef="#ctx0" brushRef="#br0" timeOffset="1458.94">7466 2960 771 0,'0'0'39'0,"0"0"-8"0,0 0-4 15,-113-70 0-15,70 65-1 0,4 5-4 16,-4 6-7-16,2 9-4 0,3 7-4 15,5 7-5-15,4 1 0 0,8 5-3 16,7 0 1-16,10 3 0 0,4-3 1 0,-2-2 0 16,13-4 0-16,8-5 0 0,1-2-1 15,5-7 7-15,3-6-7 0,3-6-2 16,1-3 0-16,4-9-9 16,-4-11 9-16,-2-4 0 0,4-8 1 0,-5-3 1 15,-1-8-1-15,-3-7 2 0,-5-3-1 16,0-6 2-16,-6-3-1 0,-4-3 2 15,-6 1-2-15,-4-1 3 0,2-1-15 16,-8 1 2-16,-4 3 1 0,-4 5 2 16,-1 7 17-16,1 10 2 0,-2 6 1 0,7 14-1 15,-2 5-4-15,4 7-4 0,5 5-3 16,-1 1-2-16,1 2 0 16,-2 16 0-16,4 15-1 0,0 14 0 0,-5 7 1 15,10 10 11-15,6 9-11 0,-2 10 0 16,5 4 0-16,-5 9 0 0,5 0 0 0,-3-2 0 15,4-3 0-15,-1-11-18 16,5-8-14-16,-4-6-16 0,4-9-32 16,0-10-72-16,1-8-159 0,-6-11-1 0</inkml:trace>
  <inkml:trace contextRef="#ctx0" brushRef="#br0" timeOffset="2220.3">8302 2759 769 0,'0'0'35'0,"0"0"-5"0,0 0 1 16,0 0-3-16,-84 61-1 0,61-28-7 16,4 7-7-16,4 1-5 0,4 2-3 15,3-1-4-15,8-1 2 0,0 0-3 16,3-5 1-16,8-2-1 0,3-7 1 15,5-3 7-15,-2-4-5 0,6-8 5 16,2-7-8-16,0-5-10 0,-2-8 6 0,2-9-6 16,-2-3 9-16,-9 0 1 0,-3-3 0 15,0 0 1-15,-8-1-1 0,-3-2 1 16,-3-2 0-16,-8 0 0 16,0-2 0-16,-8-2 2 0,1-2-1 0,-2 1 2 15,4-2 1-15,2 1 1 0,0-1 0 16,10 5 0-16,4-2-2 0,0 4 0 15,14 0-1-15,9 2 0 0,3 2-2 0,8 4 4 16,5 4-5-16,0 2 0 16,0 6 0-16,-2 7 0 0,-3-1 0 0,-3 9 0 15,-3 8 0-15,-3 6 0 0,-5 5 0 16,-6 7 0-16,1 8 0 0,-7 6 0 16,-6 9 0-16,-2 5 0 0,-2-2 0 15,-1 2 0-15,-2-5 0 0,1-7 0 16,2-7 0-16,2-5 0 0,-5-7 0 0,10-5 0 15,0-8 0-15,-4-7 0 0,9-8 0 16,4-2 0-16,1-9 0 16,10-9 0-16,-2-3 0 0,0-7 0 15,-3 0 0-15,5-6 0 0,-1-1 0 0,-4-4 0 16,3-4 0-16,-3 0 0 0,-1 0 0 16,-8 5 0-16,4 6 0 0,-10 11 0 15,2 10 0-15,-5 8 0 0,-2 3 0 16,0 0 0-16,5 12 0 0,-1 14 0 15,6 10 0-15,-4 6 0 0,2 1 0 0,-2 1 0 16,5-1 0-16,1-2 0 0,-1-8 0 16,3-2 0-16,0-2 0 0,1-10 0 15,-4-5 0-15,8-8 0 0,-1-6 0 16,-2-10 0-16,13-9 0 0,-5-5 0 16,-4-8 0-16,0-3 0 0,-2-6 0 15,-4-7 0-15,-3-6 0 0,-1-5 0 16,-6-4 0-16,-2-1 0 0,-2 0 0 15,-6 2 0-15,-1 4 0 0,-2 5 0 16,0 7 0-16,4 18-11 0,0 9-6 0,5 13-16 16,0 6-41-16,0-1-100 0,0 1-157 15,5 14-5-15</inkml:trace>
  <inkml:trace contextRef="#ctx0" brushRef="#br0" timeOffset="3167.47">17279 2744 437 0,'0'0'70'16,"0"0"-8"-16,0 0-13 0,0 0-4 15,-2-94-5-15,-1 82-2 0,1 6-5 16,2 0-5-16,-3 1-8 16,2 1-3-16,1-3-1 0,-3 3-1 0,3 4-2 15,0-1-1-15,0 1-2 0,0 0-2 0,0-2-2 16,0 2-1-16,-2 0 0 15,-1 0 1-15,-2 6-1 0,-1 11 2 16,-3 7-2-16,-1 8 1 0,6 9-1 16,-1 5 0-16,1 6 1 0,2 6 4 0,-3 8-2 15,1 6 3-15,2 7 2 0,-1 12-6 16,-2 8-7-16,1 12 0 0,-2 6 0 16,1 4 0-16,0 8 0 0,-4 5 0 15,-5 6 0-15,-2 4 0 0,6 4 0 16,-4 6 0-16,0 2 0 0,3 3 0 15,2 8 0-15,-1 3 0 0,4 8 0 0,-3 4 0 16,6 10 0-16,3 6 0 16,3 5 0-16,3 12 0 0,-1 6 0 15,5 10 0-15,0 9 0 0,4 9 0 0,0 9 0 16,0 7 0-16,1 12 0 0,1 3 0 16,2 12 0-16,-2 5 0 0,2 7 0 15,-2 7 0-15,2 3 0 0,-2 7 0 16,1 2 0-16,-5 4 0 0,1 2 0 15,-4 3 0-15,-3 2 0 0,4-2 0 0,-6-5 0 16,1-5 0-16,0-12 0 16,-4-14 0-16,2-15 0 0,-3-13 0 0,0-15 0 15,-4-14 0-15,-4-16 0 0,-1-15 0 16,-2-18 0-16,1-21 0 0,-4-15 0 16,-3-22 0-16,3-23 0 0,0-19 0 0,4-22-16 15,2-27-64-15,3-17-131 16,5-24-122-16,0-21-8 0</inkml:trace>
  <inkml:trace contextRef="#ctx0" brushRef="#br0" timeOffset="4435.6">22652 2352 406 0,'0'0'76'0,"-28"-97"-10"0,16 54 4 16,-2 4-12-16,0 6-10 0,5 13-5 16,4 6-8-16,3 10-10 0,2 4-11 15,-7 0-7-15,-4 12-3 0,4 12 0 16,-6 15 0-16,-1 6 17 0,4 8-1 0,6 8-1 15,-3 4-1-15,0 7-19 0,2 5 2 16,-1 3-3-16,0 1 3 16,1-5-2-16,0-10 2 0,1-11-2 15,1-14 2-15,1-13-2 0,2-15 2 0,0-5 0 16,0-8 2-16,-3 0 0 0,6-6-1 16,-3-16-1-16,2-16-2 0,7-16 2 15,0-10-1-15,-4-6 3 0,6-6-3 16,-4-1 3-16,0-2-1 0,-3 1-15 15,1 3 0-15,0-4 3 0,-1 1 1 0,1 1 18 16,-4 5 1-16,3 10 0 16,0 13 0-16,2 16-1 0,-1 16-5 0,-2 10-1 15,3 7-2-15,5 9-1 0,8 12 0 16,9 13 1-16,-8 11-1 0,5 4 0 16,-7 9 1-16,-2 1-2 0,4 4 17 15,-8 3 0-15,-4 2 0 0,-5 2-8 16,-3-2-8-16,0 0 0 0,-4-4 0 15,4-9 0-15,-5-11 0 0,5-17 0 16,0-11 0-16,0-11 0 0,3-5 0 0,0-16 0 16,9-15 0-16,2-16 0 0,8-10 0 15,3-9 0-15,6-2 0 0,0-5 0 16,2-2-11-16,2-3-2 0,-2-4 1 16,1 3 16-16,-3 3 4 0,1 8 0 15,-2 10 0-15,-7 17 0 0,-7 15-8 16,-7 13 0-16,-8 7 0 0,7 6 0 15,3 9 0-15,5 13 0 0,4 18 0 0,-2 12 0 16,-2 12 0-16,-2 5 0 16,-2 7 0-16,1 5 0 0,-4 4 0 0,0 4 0 15,-4 4 0-15,0 2 0 0,-5 3 0 16,4-11 0-16,1-5 0 0,-1-8 0 16,1-16 0-16,4-6 0 15,-2-10 0-15,3-7 0 0,4-8-47 0,2-12-23 16,6-7-37-16,-1-6-124 0,3-2-84 0</inkml:trace>
  <inkml:trace contextRef="#ctx0" brushRef="#br0" timeOffset="4916.67">24359 2473 730 0,'0'0'57'0,"0"0"-1"0,-30-105-8 16,15 73-28-16,-4 1-4 0,-1 4-8 15,-3 6-4-15,-2 6 11 16,2 4-5-16,-3 8-2 0,-2 3-3 0,-6 15 0 16,-1 8 15-16,3 10-2 0,-4 9-15 0,4 6-3 15,2 8 0-15,9 5 0 16,3 6 0-16,8 1 0 0,5-4 0 15,3-8 0-15,9-8 0 16,8-8 0-16,4-11 0 0,4-9 0 0,-1-7 0 0,6-10 0 16,-4-3 0-16,6-9 0 0,-2-12 0 15,-3-5 0-15,4-9 0 0,-6-3 0 16,-3-8 0-16,1 1 0 16,-3-4 0-16,-2 1 0 0,-4 4 0 0,-4 6 0 15,-4 11 0-15,0 12 0 0,-3 1 0 0,-1 6 0 16,3 2 0-16,-1 0 0 15,-2 6 0-15,0 0 0 0,3 12 0 16,-2 11 0-16,4 10 0 0,0 8 0 16,-1 3 0-16,6 5 0 0,4-2 0 0,-4 0 0 15,15-8 0-15,3-4 0 0,3-7 0 16,3-6 0-16,5-6-28 0,0-9-17 16,4-5-10-16,4-4-20 0,2-4-29 15,4-14-39-15,-2-5-50 0,5-7 6 16,-2-6 37-16</inkml:trace>
  <inkml:trace contextRef="#ctx0" brushRef="#br0" timeOffset="5228.59">25010 2613 67 0,'0'0'102'0,"57"-110"18"16,-36 58 11-16,-7 4-12 0,-5 8-9 16,-3 13-35-16,-4 10-16 0,1 11-17 15,-3 6-21-15,0-1 1 0,0 1-13 0,0-2-5 16,1 2 15-16,-1 0 1 0,0 0 0 16,3 7-1-16,4 7-17 0,2 1-1 15,6-2 1-15,2-6-1 0,-1-1 0 16,4-4 1-16,3-4-2 0,1 2 1 15,10-9 0-15,-9-3 0 0,-1-2 0 0,-8-4-13 16,2 1-3-16,-8-4 1 0,-1 4 0 16,-4 1 15-16,-5-4 6 0,1 4 2 15,-2-6 2-15,-9 7 1 16,-7 3 0-16,-3 6-1 0,-9 6-1 0,-5 0 0 16,-5 13-1-16,0 7-1 0,3 6-2 15,-1 6-6-15,8 4 0 0,4 5 0 16,6 0 0-16,8 3 0 0,8 0 0 15,2 2 0-15,15 1 0 0,11 0 0 16,6 0 0-16,10-3 0 0,8-3 0 0,0-3 0 16,4-2-26-16,1 1-74 0,-4-5-209 15,1-8-32-15</inkml:trace>
  <inkml:trace contextRef="#ctx0" brushRef="#br0" timeOffset="5374.63">26536 2720 874 0,'0'0'25'16,"0"0"-12"-16,0 0-9 0,0 0-2 0,0 0-3 15,-106-18-9-15,71 35-37 0,0 3-109 16,-2 2-149-16,-6 1-28 0</inkml:trace>
  <inkml:trace contextRef="#ctx0" brushRef="#br0" timeOffset="5663.8">23395 3974 717 0,'0'0'9'0,"113"-2"21"0,-12-13 17 0,23-5 10 16,24-4 3-16,25-8-14 0,14 1-15 16,13 0-10-16,3 0-16 15,2 1-5-15,-8 3 0 0,-5 4 0 0,-20 3 0 16,-17 5 0-16,-28 6 0 16,-26 4 0-16,-33 4 0 0,-23 1 0 0,-22 0 0 15,-18 6 0-15,-10 6 0 0,-22 10 0 16,-9 5-23-16,-18 0-139 0,-15 1-169 15,-16-6-24-15</inkml:trace>
  <inkml:trace contextRef="#ctx0" brushRef="#br0" timeOffset="6982.31">3882 4285 272 0,'0'0'51'0,"0"0"-2"0,0 0-2 16,0 0-7-16,0 0-8 0,0 0-6 15,0 0-3-15,0 0 0 0,0 0 6 16,0 0 2-16,53-32-1 0,-13 27-2 16,8 2-3-16,14 2-2 0,2 1-3 15,9-2-2-15,6 5-3 0,7 5 0 0,12-1-3 16,4 0 1-16,9 1-3 0,6 1 0 15,6-2-2-15,7 1 0 16,6-2-1-16,15-4-1 0,4-2 0 0,6-1 1 16,14 1 1-16,5-4-1 0,14-9-1 15,6 1-2-15,14-5 1 0,6-2-2 16,6-2 4-16,4-4-3 0,-1-4 3 16,-1 2 0-16,5-2 3 0,-13-1-2 15,-6 3 1-15,-6-1-2 0,-18 2-5 16,-11 1 6-16,-21 2-8 0,-14 2 5 0,-17 3-1 15,-15 2-3-15,-16 1 1 0,-17 6-2 16,-17 1-1-16,-26 2-6 16,-4 3-16-16,-21 3-32 0,-11 0-171 15,0 0-107-15,-25 12-2 0</inkml:trace>
  <inkml:trace contextRef="#ctx0" brushRef="#br0" timeOffset="11771.06">1848 6381 542 0,'0'0'65'0,"0"0"-12"0,0 0-9 0,0 0-6 16,0 0-6-16,0 0-7 16,0 0-10-16,0 0-4 0,0 0-6 0,-81-32 2 15,71 60 2-15,5 8 3 0,0 12 0 16,1 7 2-16,4 6-5 0,0 4 0 16,0 2 2-16,0 1-5 0,0-1 0 15,4-2-3-15,1-3-4 0,0-7 2 16,1-8-1-16,-2-10 0 0,1-13 0 0,-2-11 0 15,-1-6 1-15,-2-7 3 0,0 0 5 16,3 0 2-16,3-11-1 16,3-10-2-16,5-8-4 0,2-4-2 15,-2-4 1-15,-3 2 0 0,3-1 1 0,-5 4-1 16,0 0 0-16,-3 6-1 0,4 2-6 16,-6 9 5-16,2 6-7 0,-2 6 6 15,2 3 0-15,8 0 2 0,4 9 5 16,9 6-5-16,1 8 4 0,-4 3-4 15,11 3-2-15,-3 2 1 0,2 3-1 0,0-2 1 16,-3 0-2-16,2-7 2 0,-4 0-1 16,-4-7 0-16,3-8 1 0,-2-3 0 15,-2-7 1-15,-4-7 1 16,-2-8 1-16,3-6 1 0,-3-6-5 0,-2-2 0 16,-2-4 0-16,0-1 0 0,-5-4 0 15,-3 1 0-15,-1-2 0 0,-5-2 0 0,0 0 0 16,0-3 0-16,-5-3 0 15,-1-2 0-15,-7 1 0 0,3-1 0 16,0 5 0-16,1 3 0 0,3 8 0 0,1 13 0 16,0 8 0-16,5 6 0 0,0 6 0 15,0-1 0-15,0 1-20 0,0 0-6 16,5 0-12-16,9 7-18 0,2 8-43 16,4 8-81-16,-2 4-124 0,1 4 4 15</inkml:trace>
  <inkml:trace contextRef="#ctx0" brushRef="#br0" timeOffset="11995.16">3017 6736 751 0,'0'0'53'0,"0"0"-4"0,0 0-7 0,0 0-13 15,0 0-3-15,-79 75-9 0,74-57-7 16,5 2-3-16,0 1-4 0,5 6 0 16,6-3-3-16,-2-4 0 15,10 2-5-15,-4-7-8 0,8-2-18 0,-2-2-30 16,3-2-83-16,4-5-163 0,-8-4-17 16</inkml:trace>
  <inkml:trace contextRef="#ctx0" brushRef="#br0" timeOffset="12159.33">3119 6464 841 0,'0'0'35'0,"0"0"-5"0,0 0-5 0,0 0-6 16,0 0-5-16,0 0-7 0,0 0-5 16,0 0-3-16,0 0-2 0,0 0-9 15,-15-13-12-15,29 37-24 0,1 5-39 16,-1 0-104-16,6-1-122 0,-1 3 19 15</inkml:trace>
  <inkml:trace contextRef="#ctx0" brushRef="#br0" timeOffset="12593.96">3628 6739 670 0,'0'0'26'0,"0"0"4"0,0 0 4 16,-33 85 3-16,27-65-7 0,-3 0-9 16,-1 1-8-16,6-7-4 0,-1 1-5 0,0-4 0 15,5-7 3-15,-1 1 4 0,1-5 4 16,-3 0-1-16,3 0-2 0,-2 0-5 16,-2-13-3-16,1-5-1 0,3-7-1 15,0-7 0-15,4-3-4 0,5 0 7 16,5-2-3-16,0 2 6 0,-3 6 2 0,3 2-1 15,2 4-2-15,-2 4 0 0,-5 6-2 16,5 5-1-16,-8 4-1 0,3 4-1 16,7 0-1-16,-2 8 0 15,9 6 0-15,-7 7 0 0,4 0 0 0,-2 5 2 16,1 0-3-16,-4 6 0 0,6 1 0 16,-3 2 0-16,1 3 0 0,-4 0 0 15,-1 0 0-15,-3-2 0 0,-2 2-18 16,5-5-6-16,-4-2-16 0,1-5-17 15,-7-9-35-15,6-7-59 0,-4-8-139 0,3-2-6 16</inkml:trace>
  <inkml:trace contextRef="#ctx0" brushRef="#br0" timeOffset="13004.52">4383 6559 826 0,'0'0'36'16,"0"0"-5"-16,0 0-4 0,0 0 0 0,0 0-4 16,-98-3-5-16,73 22-6 0,2 3-6 15,8 5-2-15,5-1-2 0,6 3-1 16,4-1-1-16,0-1 1 0,9 0 5 16,5-4-3-16,1-4-3 0,4-4 0 15,1-6 0-15,5-4 0 0,4-5 0 0,-1 0 0 16,-3-12-4-16,5-6 2 15,-3-7-6-15,-5 0 6 0,-3-6 3 16,-1-2-2-16,-4-3 2 0,-3-4-1 16,-5-6 1-16,-3-2-1 0,-3-7 2 0,0-1-2 15,-9-2 3-15,-2-1-1 0,-3 1 5 16,-4-1-7-16,-1 4 0 0,-1 3 0 16,6 3 0-16,-1 6 0 0,5 8 0 15,1 10 0-15,3 6 0 0,1 9 0 16,5 5 0-16,-5 0 0 0,5 5 0 0,0 2 0 15,0 20 0-15,10 8 0 16,1 17 0-16,-2 6 0 0,10 6 0 0,-6 8 0 16,-2 7 0-16,5 4 0 15,-2 4 0-15,-5-5 0 0,7 0-8 0,-2-7-25 16,1-9-17-16,-1-6-29 0,5-13-46 16,1-6-110-16,-5-12-72 0</inkml:trace>
  <inkml:trace contextRef="#ctx0" brushRef="#br0" timeOffset="13808.65">5045 6345 833 0,'0'0'49'0,"0"0"-14"16,0 0-10-16,0 0-6 0,0 0-6 15,0 0-3-15,-78 7-4 0,67 15-3 16,7 5-1-16,-1 6 0 0,5 1-2 0,0 4 1 16,3-1-1-16,-1 0 1 0,7-2-1 15,2-5 1-15,1-5-1 0,-1-5 1 16,-2-7-1-16,5-4 0 0,-7-3 0 16,-3-3 1-16,7-2-1 0,2-1 0 15,2-5 1-15,4-5-1 0,-13 1 2 16,3-3-2-16,-4-4 0 0,-5 5 1 15,4-9-1-15,-4-4 0 0,0-1 1 16,-9-6 0-16,0 0 2 0,3 1 0 16,-7 3 2-16,2-1-1 0,1 2-4 0,-3 5 0 15,2 6 0-15,7 1 0 0,-3 7 0 16,3-2 0-16,1-2 0 0,1 0 0 16,2-2 0-16,0-3 0 0,11 0 0 15,3 1 0-15,1-1 0 0,4 6 0 16,4 1 0-16,-12 1 0 0,9 7 0 0,-1 1 0 15,0 3 0 1,2 11 0-16,-2 1 0 0,-1 7 0 0,-4 4 0 16,-3 8 0-16,-6 5 0 0,1 5 0 0,-1 3 0 15,-5 0 0-15,0-4 0 0,0-4 0 16,0-5 0-16,0-13 0 0,4-3 0 16,0-6 0-16,-3-7 0 15,-1-1 0-15,0-4 0 0,5 0 0 0,9 0 0 16,1-4 0-16,5-9 0 0,-3-3 0 15,-1-3 0-15,-1-3 0 0,-1-1 0 0,0-4 0 16,-3-2 0-16,3-1 0 16,0-2 0-16,-5 1 0 0,2 4 0 15,-6 7 0-15,1 8 0 0,-1 7 0 0,-5 5 0 16,0-1 0-16,3 1 0 0,3 3 0 16,3 12 0-16,5 5 0 0,0 7 0 15,-3 5 0-15,3 0 0 0,-3-3 0 16,7 0 0-16,1-5 0 0,-2-6 0 15,2-6 0-15,-5-2 0 0,4-10 0 16,-2 0 0-16,2-12 0 0,3-7 0 0,-3-8 0 16,-2-5 0-16,-2-4 0 0,-8-2 0 15,3-3 0-15,-4 1 0 16,-5 2 0-16,0 2 0 0,-5 2 0 0,-10-2 0 16,-4 1 0-16,-6 2 0 0,2 1 0 15,-7 5 0-15,10 5 0 0,2 6 0 16,4 5 0-16,3 5-13 0,6 3-61 15,1-1-116-15,4 4-144 0,-5 0-8 16</inkml:trace>
  <inkml:trace contextRef="#ctx0" brushRef="#br0" timeOffset="14325.72">6809 5639 575 0,'0'0'68'0,"0"0"-9"16,0 0-7-16,0 0-5 0,-11-94-6 0,7 83-7 16,4 5-6-16,0 2-4 0,0 4-9 15,-4-2-5-15,4 2-4 0,0 0-2 16,0 2 2-16,0 16 1 0,-1 9-3 16,1 13 1-16,0 7-3 0,0 7 1 15,0 7-3-15,0 1 1 0,1 4-2 0,-2-1 1 16,6-3-3-16,-4-2-10 15,7-6-8-15,-2-6-19 0,10-8-20 0,-2-10-15 16,0-11-25-16,1-11-43 16,4-8-80-16,1-4-38 0</inkml:trace>
  <inkml:trace contextRef="#ctx0" brushRef="#br0" timeOffset="14567.51">7052 5741 706 0,'0'0'58'16,"0"0"-8"-16,0 0-10 0,-106 22-6 0,81 1-9 0,6 3-4 16,-1 4-7-16,11 0-2 0,2 2-3 15,7 0 0-15,5 0-4 0,6-1 2 16,12-3-1-16,-1-1-3 0,6 0 2 16,6-5-4-16,5-2 0 0,4-2 0 15,1-4-1-15,-1-3 0 0,-3-4-4 16,-1-2-5-16,4-5-10 0,-7 0-13 15,1 0-25-15,-3-7-37 0,-4-4-120 0,-2 1-97 16</inkml:trace>
  <inkml:trace contextRef="#ctx0" brushRef="#br0" timeOffset="15205.72">7685 5944 516 0,'0'0'73'0,"0"0"-10"0,0 0-12 0,0 0-9 16,-2-88-8-16,9 70-4 0,-3-2-5 16,1 2-3-16,0 4 0 0,-1-2-2 15,-4-1-1-15,0-1-2 0,-9-1-2 16,4 4-2-16,-4 6 0 0,3 5-3 0,-8 0-2 15,3 1-1-15,-1 3-2 16,-9 0 0-16,8 5-2 0,-8 7-1 16,11 9 0-16,2 5-1 0,2 4-1 0,6 4 1 15,0-1-1-15,10 2 1 16,4-3-2-16,2-2 2 0,2-2-1 0,1-4 3 16,1-4-3-16,5-2 0 0,-6-6 0 15,4-3 0-15,-6-3-3 0,2-4 1 16,-5-2 0-16,4 0 0 0,2-8 0 15,-1-4-1-15,-4-2 2 0,4-4 0 0,-4-4 0 16,-1-1 0-16,2-6 1 16,-2-3 0-16,0-6 1 0,-3 0-2 15,0-3 2-15,-2 1-1 0,-5 4 1 0,1 12 1 16,-5 10 0-16,5 8 1 0,-5 6-1 16,0-3-1-16,0 3-1 0,0 0 0 15,0 12 0-15,-5 9 0 0,5 8-1 16,0 0 2-16,0-2-2 0,9-1 2 15,1-5-1-15,4-4 0 0,-8-7 0 0,13-6 0 16,1-4 0-16,0 0 0 0,9-11 0 16,-1-7 0-16,-3-2 1 0,0-2-1 15,-5 0 1-15,2 0-1 16,-11 6 1-16,-2 2 2 0,-3 4-3 0,-6 5 0 16,5 2 0-16,-5 3 0 0,0 2 0 0,0 16 0 15,-7 12 0-15,-6 13 0 16,2 7 0-16,-8 5 0 0,0 3 0 15,1 4 0-15,-2 3 0 0,0 5 0 16,-5 2-28-16,5 5-48 0,-8 0-175 0,9 0-90 16</inkml:trace>
  <inkml:trace contextRef="#ctx0" brushRef="#br0" timeOffset="16761.4">4096 7500 489 0,'0'0'59'0,"0"0"-16"0,0 0-15 16,0 0-4-16,0 0 0 0,0 0 2 15,0 0 3-15,-25 99-3 0,25-56-4 0,-4 8 0 16,4 3-5-16,0 5 0 16,4 2-6-16,-4 1 1 0,5-2-6 0,-4-7 2 15,4-2 3-15,-2-6-5 16,-1-8 6-16,1-12-4 0,-2-5 0 0,2-9 1 16,-3-6-1-16,2 6 1 0,-2-8 1 0,0 0 3 15,14 0 2-15,6-3-2 16,13-6-2-16,12-5-5 0,4-4-3 15,9-3-1-15,4 1-6 0,1 0 4 16,-4 1-5-16,5 2 5 0,-7 2 0 0,-7 0 0 16,-2 2-1-16,-10 1-4 0,-8 2-5 15,-10 1-5-15,-6-2-4 0,-3 2-5 16,-8 3-13-16,-1-10-16 0,-2-1-26 16,-10-4-45-16,-5-7-73 0,-1 8-82 15</inkml:trace>
  <inkml:trace contextRef="#ctx0" brushRef="#br0" timeOffset="17029.06">4105 7612 573 0,'0'0'62'0,"0"0"-13"15,0 0-7-15,0 0-7 0,89-79-2 0,-47 68-7 16,-2 4-5-16,9 4-4 0,0 3-3 15,-6 0-3-15,0 6-1 0,-9 8-1 16,-4 1-1-16,-5 5-1 0,-7-1 0 16,1 7-3-16,-10 3-1 0,-3 4 0 15,-6 4-2-15,0 4 1 0,0 3-2 0,-4 3 1 16,2 0-3-16,-2-3-4 16,-1-2-9-16,5-2-9 0,0-7-21 0,0-6-15 15,0-8-22-15,9-6-52 0,-7-5-98 16,12-5-39-16</inkml:trace>
  <inkml:trace contextRef="#ctx0" brushRef="#br0" timeOffset="17334.5">5018 7614 639 0,'0'0'29'0,"0"0"4"0,0 0 6 16,0 0 1-16,0 0-3 0,0 0-11 0,0 0-6 16,0 0-5-16,0 112-2 0,0-73-2 15,0 4-1-15,0 1-2 0,2 0 0 16,3-1-2-16,-1-4 1 0,7-6-1 16,3-4 1-16,5-5-2 0,1-2 0 15,5-5-2-15,-2-6 0 0,6-4-2 0,1-6 0 16,2-1 0-16,-1-4-2 0,2-6-4 15,-2-3-7-15,2-3-12 16,-9-2-15-16,1-3-25 0,-2 0-37 16,-7-2-86-16,-2-3-113 0</inkml:trace>
  <inkml:trace contextRef="#ctx0" brushRef="#br0" timeOffset="17554.16">5000 7507 691 0,'0'0'51'0,"0"0"-14"0,88-51-4 15,-49 43-7-15,4 7-6 0,1 1-5 0,-4 9-5 16,-3 9 1-16,-3 5-6 0,-9 7 4 16,-5 3-5-16,-6 6-2 0,-4 6 1 15,-9 4-3-15,-2 7 2 0,-9 3-5 16,-1 0-6-16,-7 3-18 0,-2 1-23 15,-4-3-50-15,4 1-135 0,-3-5-67 0</inkml:trace>
  <inkml:trace contextRef="#ctx0" brushRef="#br0" timeOffset="17972.61">4408 8353 334 0,'0'0'63'0,"0"0"-4"15,0 0-6-15,0 0-6 0,0 0-5 0,0 0-2 16,-84 24-2-16,70-12-1 16,-2 3 1-16,2 3 1 0,4 4-2 0,-3 7-3 15,2 4-6-15,2 7-7 0,3 2-6 16,1 3-5-16,1-2-3 0,4 1-1 16,0-4 4-16,0-7-4 0,9-5 4 15,6-6-5-15,6-7-2 0,6-6 1 16,3-2-2-16,4-7 0 0,0-5-2 0,0-8-7 15,5-6-11-15,-5-1-7 16,-4-1-20-16,-3 0-14 0,-5-4-21 0,1 4-36 16,-7-1-58-16,-2 0-102 15</inkml:trace>
  <inkml:trace contextRef="#ctx0" brushRef="#br0" timeOffset="18191.58">4353 8342 564 0,'0'0'74'0,"0"0"-16"0,0 0-13 0,0 0-8 16,0 0-5-16,0 0-5 0,0 0-4 16,0 0-4-16,0 0-5 0,96-20-3 15,-71 36-3-15,0 2-1 0,-5 3-1 16,0 6 0-16,-3 4-2 0,-6 1-1 16,3 4-1-16,-4 1 0 0,-6 2-1 15,2 0 0-15,-1 0-3 0,0-1-4 16,-1-4-11-16,-2 0-13 0,3-5-22 15,4 0-39-15,5-7-74 0,0-4-127 16,-3-5 12-16</inkml:trace>
  <inkml:trace contextRef="#ctx0" brushRef="#br0" timeOffset="18467.43">5018 8339 742 0,'0'0'44'0,"0"0"-5"15,0 0-6-15,0 0-3 0,0 0-3 16,0 0-8-16,0 0-8 0,-32 94-3 16,32-62-2-16,0 2 0 0,5-1-2 15,8 2 0-15,-3-5-2 0,1 1 0 16,7-9-2-16,-2 0 0 0,4-7-2 0,-1-6-4 15,4-3-4-15,2-5-10 16,-5-1-13-16,3-8-17 0,-3-6-28 0,-4-4-53 16,-7-5-157-16,0 0-4 15</inkml:trace>
  <inkml:trace contextRef="#ctx0" brushRef="#br0" timeOffset="18667.88">5053 8238 710 0,'0'0'49'16,"0"0"-9"-16,0 0-2 0,0 0-5 16,0 0-8-16,0 0-8 0,102 56-5 15,-82-33-5-15,5 4-2 0,-7 6-3 16,-2 2 0-16,-7 7-1 0,1 5 0 16,-10 3-1-16,0 4 0 0,-10 1-9 15,-1 0-8-15,-3 2-14 0,-4-3-37 16,-1-4-129-16,2 0-108 0,-6-5-4 15</inkml:trace>
  <inkml:trace contextRef="#ctx0" brushRef="#br0" timeOffset="19585.5">6966 7743 708 0,'0'0'45'0,"0"0"0"0,0 0-2 0,0 0-2 16,0 0-13-16,0 0-6 0,82 56-5 16,-48-42-4-16,5-1-4 0,4-4-1 15,5-3-3-15,2-4-2 0,-2 0 0 16,1-2-2-16,0-7 0 0,-6-3-1 15,2-5-1-15,-8-1-5 0,-7 1-7 0,-6-3-9 16,-5 3-16-16,-5 4-25 0,-8-3-47 16,-6 4-98-16,0-4-97 0</inkml:trace>
  <inkml:trace contextRef="#ctx0" brushRef="#br0" timeOffset="19795.4">7208 7430 742 0,'0'0'42'0,"0"0"-4"0,0 0-1 16,0 0 4-16,0 0-12 0,0 0-4 15,-14 109-11-15,18-71-5 0,10 8-2 16,-3 4-3-16,3 9-1 0,1 5-3 16,4 4 2-16,-3 5-3 0,2-3-1 15,2 2-5-15,-6-1-10 0,10-1-17 16,-9-5-30-16,1-6-47 0,2-6-83 15,1-15-112-15</inkml:trace>
  <inkml:trace contextRef="#ctx0" brushRef="#br0" timeOffset="20386.87">8302 7470 802 0,'0'0'26'0,"0"0"-1"16,0 0 10-16,0 0-7 15,0 0-5-15,-15 94-5 0,10-59-9 0,2 2-1 16,1 6-6-16,2 2 0 0,0 7-1 16,0 0 0-16,-4-1-1 0,4-1 0 15,0-4-3-15,0-7-1 0,-5-4-4 16,5-13 0-16,-5-9-7 0,5-7 2 15,0-6 1-15,0 0-2 0,0 0 3 0,0-4 0 16,0-18 2-16,-1-10 5 0,2-13 4 16,-1-5-2-16,0-5 4 0,10-5-2 15,-6-4 2-15,1 2 0 16,0-2 2-16,-1-3-1 0,1 2-3 0,1 1 7 16,-1 3-1-16,6 5 6 0,1 8 3 15,-1 4-2-15,3 6 0 0,1 6-1 16,1 6-3-16,1 5 0 0,-6 8-3 15,-2 8-1-15,0 5-3 0,2 0 0 16,5 7 0-16,2 8 0 0,-4 6-1 0,-8 5 3 16,-2 3-1-1,-4 5 1-15,0 0-1 0,-14 3 0 0,-2 1-1 0,-7 1 1 16,0 2 3-16,-4-1-6 0,-1-1 0 16,3-2 0-16,2-1 0 0,3-2 0 15,9-4 0-15,7-1 0 0,0-4 0 16,8 3 0-16,11-3 0 0,10 2 0 0,9-3 0 15,5 2 0-15,4-2 0 16,5-3 0-16,2-1 0 0,-2 1 0 16,5-3 0-16,-5 0 0 0,-3 4 0 0,0-3 0 15,-2 1 0-15,-6 1 0 0,-1 1 0 16,3 0-58-16,-5 0-81 0,3 3-190 16,-11 0-16-16</inkml:trace>
  <inkml:trace contextRef="#ctx0" brushRef="#br0" timeOffset="23668.54">3391 10129 442 0,'0'0'87'0,"0"0"-14"16,0 0-15-16,0 0-5 0,0 0-10 15,0 0-2-15,0 0-8 0,0 0-7 16,0 0-12-16,0 0-6 0,-24-44-3 15,18 51 0-15,1 10 1 0,5 10 2 16,0 8 3-16,0 4-6 0,5 0 2 0,9 4-5 16,-3 3-1-16,4 1 0 0,-1 2-1 15,0 4 1-15,0-3-2 0,-4-4 1 16,-4-5-3-16,-2-15-2 0,6-7-6 16,-9-8-4-16,2-6 0 0,-1-1 0 15,-2-4-3-15,0-3 2 0,0-17 1 16,-2-7 2-16,-7-12 7 0,0-3 2 0,3 0 3 15,-4 0-1-15,-4-3 4 16,5 0-2-16,0-1 3 0,-1 1 2 16,0-4-1-16,5 2 6 0,5 1 1 0,0 3 2 15,5 0 2-15,10 4-1 0,4 2-1 16,9 4-1-16,1 4-1 0,1 5-2 16,1 4-1-16,1 6-3 0,-2 7-1 15,-1 7-2-15,-6 0 0 0,-3 10 0 16,-4 7-1-16,-7 3 2 0,-4 3 0 15,-5 4 3-15,0 5-1 0,-11 4 2 16,-12 1-3-16,3 3 1 0,-10 2 4 0,-4-3-5 16,-3 1 5-16,1-7-4 15,-1-3-1-15,3-6 1 0,4-6-1 0,10-6 4 16,6-7-2-16,13-2-6 0,1-3 0 16,-3 0 0-16,3 0 0 0,4 0 0 15,16 0 0-15,8 0 0 0,17 2 0 16,-3 3 0-16,2 2 0 0,-4 7 0 15,3 2 0-15,-9 6 0 0,5 1 0 0,-9 4 0 16,-1 1 0-16,-1 4 0 0,-8-1 0 16,0-2 0-16,0 0 0 0,-2-4 0 15,-8-3 0-15,6-4 0 16,-2-3 0-16,0-1-3 0,-3-2-14 0,-2-3-3 16,0 0-6-16,10-1-10 0,-4-1-10 15,1-1-15-15,-2-6-29 0,1 0-60 16,2-3-127-16,0-7 2 0</inkml:trace>
  <inkml:trace contextRef="#ctx0" brushRef="#br0" timeOffset="24067.79">4280 10118 748 0,'0'0'36'0,"0"0"1"0,0 0 0 0,0 0-3 15,0 0-1-15,-29 90-11 0,29-58-2 16,5 1-9-16,6 2-4 0,2 1 0 16,6-1-3-16,1 2 0 0,5-6-1 15,3 0-1-15,-2-7 0 0,7-7 0 16,-4-3 0-16,5-10 0 0,-4-2 0 0,2-5 0 15,-2-9 1-15,-4-5 0 16,-2-3-3-16,-6-3 0 0,-2-1 0 16,-2-4 0-16,-5 1 0 0,-3-1 0 15,-6-3 0-15,3-1 0 0,-3 0 0 0,-8 2 0 16,-2-2 0-16,-9 3 0 0,5 2 0 16,-1 0 0-16,-1 6 0 0,2 6 0 15,5 1 0-15,7 4 0 0,-2 6 0 16,4 1 0-16,0 3 0 0,0-1-4 15,0 1-23-15,0 0-13 0,0 0-23 0,6 8-47 16,8 8-188-16,4 3-22 0</inkml:trace>
  <inkml:trace contextRef="#ctx0" brushRef="#br0" timeOffset="24503.03">5093 10074 720 0,'0'0'27'0,"0"0"6"15,0 0 0-15,0 0-6 0,0 0-3 16,0 0-5-16,18 97-4 0,-16-72 1 16,3-1-9-16,-5 2 2 0,3 0-5 15,-3-2-2-15,0 0 0 0,-3-2 0 16,-4-4 1-16,-2-4 2 0,9-7 2 15,-4-3 1-15,-1 3 1 0,3-5 1 16,-7-2-1-16,-5 0-1 0,5-7-1 16,-1-10-1-16,4-6-2 0,3-5 3 0,3-8-7 15,3-1 0-15,7-4 0 16,0-2 0-16,9 2 0 0,1 3 0 0,0 4 0 16,-1 6 0-16,4 7 0 0,-6 6 0 15,-3 5 0-15,0 7 0 0,6 3 0 16,-1 7 0-16,6 9 0 0,-5 6 0 0,-2 3 0 15,-2 4 0-15,-2 3 0 16,-5 1 0-16,1 2 0 0,-6 2 0 16,-4 4 0-16,0 2 0 0,0 5 0 15,-4 1 0-15,-10 2 0 0,0 3-38 0,-2 0-37 16,2-6-103-16,-6-1-144 0,-3-7-1 16</inkml:trace>
  <inkml:trace contextRef="#ctx0" brushRef="#br0" timeOffset="26978.65">6356 10278 491 0,'0'0'71'0,"0"0"-4"16,0 0-7-16,0 0-8 0,0 0-10 15,0 0-5-15,0 0-9 0,0 0-2 16,0 0-4-16,2 0-2 0,-2 0-3 16,0-2-5-16,0 1-2 0,0-1-3 15,5-1 0-15,7-3 1 0,5 2 1 0,11-3 0 16,0 4 0-16,8 3-1 15,7-1-2-15,5 1-1 0,11 1-5 16,0 1 0-16,4-2 0 0,1 1 0 16,-2-1 0-16,-3 2 0 0,-6-2 0 0,-5 3 0 15,-8-3 0-15,-6 0 0 0,-4 2 0 16,-7-2 0-16,2 0 0 0,-11-4 0 16,1 0 0-16,-1-4 0 0,-3 4 0 15,3-5 0-15,-5-2 0 0,-4 3 0 16,9-3 0-16,-10 4 0 0,-2 4 0 15,1 0 0-15,-3 3 0 0,0-2 0 0,0 2 0 16,2-1 0-16,-2-1-35 0,0 1-18 16,0-2-21-16,-14-3-28 15,3 0-55-15,-9-2-92 0,6 4-30 0</inkml:trace>
  <inkml:trace contextRef="#ctx0" brushRef="#br0" timeOffset="27256.72">7008 9882 618 0,'0'0'76'0,"0"0"-6"0,0 0-11 0,77-52-9 0,-46 47-13 15,2 5-7-15,2 0-7 0,2 3-3 16,-1 6-4-16,3 5-1 0,-2 4-6 16,-1 8-9-16,-2 3 0 0,-2 3 0 15,-7 3 0-15,-5 3 0 0,-4 1 0 16,-4 1 0-16,-10 2 0 0,-4 4 0 15,-10-2 0-15,-10 4 0 0,-7-1 0 16,-8 5 0-16,-2 0 0 0,-5-1 0 0,-1 2 0 16,2-3 0-16,4-4 0 0,5-8 0 15,5-6 0-15,5-6-31 0,4-7-62 16,9-6-143-16,2-8-93 0,4-2-5 16</inkml:trace>
  <inkml:trace contextRef="#ctx0" brushRef="#br0" timeOffset="27983.44">9469 9763 532 0,'0'0'60'0,"0"0"-6"0,0 0-5 16,0 0-7-16,0 0-9 0,0 0-6 15,0 0-9-15,0 0-4 0,0 0-2 16,0 0-2-16,-34 26-1 16,34-25-2-16,0 1 0 0,0-1-1 0,0 1 0 15,0-1 1-15,0 1 0 0,0 0-1 0,0-2 0 16,0 0-4-16,0 0 0 15,0 0 0-15,-1-5 1 0,-4-4 1 16,-4-3 1-16,-5 1 1 0,-5-1 2 16,4 4-1-16,1 2 0 0,-6 3 1 0,0 3 0 15,-8 0 1-15,3 2 1 0,-5 10-1 16,7 5 0-16,-2 4-1 0,5 8-4 16,2 7-4-16,2 6 0 15,7 4 0-15,4 1 0 0,5 3 0 0,5-1 0 16,10-3 0-16,4-3 0 0,10-5 0 0,5-4 0 15,5-5 0-15,0-8 0 0,11-6 0 16,2-6 0-16,1-6 0 16,4-3 0-16,-2-3-38 0,-6-10-31 15,-5-4-66-15,-1-6-177 0,-7 2-15 0</inkml:trace>
  <inkml:trace contextRef="#ctx0" brushRef="#br0" timeOffset="28673.18">10116 9698 809 0,'0'0'51'16,"0"0"-14"-16,0 0-12 0,0 0-6 0,0 0-3 15,0 0-4-15,0 0-2 16,0 0-2-16,-64 78-4 0,64-46 0 15,0 3-1-15,-4 4 0 0,4-3-2 16,0 3 1-16,0-1-2 0,0-3 2 0,0-4-2 16,0-9 0-16,0-8 0 0,0-8 1 15,0-6-1-15,0 0 1 0,0 0 2 16,0 0 2-16,0 0 2 0,0 0-7 16,0 0 0-16,-6-7 0 0,1-12 0 15,0-9 0-15,2-4 0 0,3-5 0 0,3-3 0 16,2 0 0-16,1 0 0 15,8 4 0-15,0 4 0 0,2 3 0 16,-1 5 0-16,4 4 0 0,-1 5 0 16,-2 4 0-16,2 5 0 0,-2 3 0 0,7 3 0 15,-3 2 0-15,5 8 0 16,0 4 0-16,-7 5 0 0,3 3 0 0,-7 1 0 16,1 1 0-16,-1 2 0 0,-5 0 0 15,1 1 0-15,-4 0 0 0,-2-2 0 16,0-6 0-16,-3 1 0 0,-2-1 0 0,-3-2 0 15,-2 5 0-15,-1-9 0 0,-4-2 0 16,6-5 0-16,-1-3 0 16,-3-1 0-16,-1-2 0 0,-5-4 0 15,-2-9 0-15,6-5 0 0,5-8 0 0,3-6 0 16,3-1 0-16,7-4 0 0,6 1 0 16,8 1 0-16,4 4 0 0,5 6 0 15,4 0 0-15,0 7 0 0,0 6 0 16,-5 4 0-16,6 7 0 0,-8 1 0 15,3 7 0-15,-4 7 0 0,-3 4 0 0,-2 5 0 16,-7 1 0-16,0 4 0 0,-5 2 0 16,0 1 0-16,-9-1 0 15,2 2 0-15,-4 1 0 0,2 0 0 0,-3-1 0 16,-3-1 0-16,-2-1 0 0,2-4 0 16,-3-2 0-16,4-7 0 0,-1-2-21 15,1-4-33-15,0-7-24 0,2 2-51 16,3-1-119-16,0-1-55 0</inkml:trace>
  <inkml:trace contextRef="#ctx0" brushRef="#br0" timeOffset="29550.64">11555 9887 644 0,'0'0'64'0,"0"0"-10"0,0 0-7 16,0 0-10-16,-50-80-6 0,33 65-5 0,2 3-2 15,-4-2-2-15,-1 5-1 16,1 1-3-16,-1-1-2 0,6 6-2 16,-3 0-9-16,-6 3-5 0,4 0 0 15,-10 5 0-15,9 7 0 0,1 2 0 0,0 4 0 16,4 3 0-16,9 2 0 0,1 4 0 16,2 1 0-16,1 0 0 0,4 1 0 15,6 0 0-15,-2-5 0 0,9-1 0 16,-1-5 0-16,5-1 0 0,-1-6 0 15,3-3 0-15,-1-4 0 0,3-4 0 0,2 0 0 16,0-6 0-16,-1-5 0 0,1-3-8 16,-1-2 2-16,-1-4 2 0,-8-3 0 15,9-1 2-15,-9-5 2 0,1 2-1 16,-3-5 2-16,-2 0-1 0,-1 0 0 16,-3-1-1-16,-2-2 2 0,-3 0-2 0,-2-3 3 15,4 0 0-15,-4-1-3 16,0 0 4-16,0 3-2 0,5 3 4 15,-5-1 1-15,0 4 1 0,0 3-7 16,1 7 0-16,-1-1 0 0,0 1 0 0,4 5 0 16,-4-6 0-16,0-1 0 0,0 10 0 15,0-9 0-15,0 9 0 0,0 0 0 16,0-2 0-16,0 8 0 0,0-5 0 16,0 3 0-16,0 2 0 0,0 2 0 15,0 4 0-15,0-1 0 0,0 1 0 0,0-2 0 16,0 0 0-16,0 1 0 0,0-1 0 15,0 1 0-15,0-1 0 16,0 1 0-16,0-1 0 0,0 1 0 16,1-1 0-16,-1 1 0 0,-1-1 0 0,1 1 0 15,0-7 0-15,-4 2 0 0,3 1 0 16,-4-3 0-16,5 3 0 0,-4-1 0 16,4 3 0-16,-5-2 0 0,3 2 0 15,-1 0 0-15,2 0 0 0,1 3 0 16,-3-1 0-16,3 1 0 0,0 0 0 0,-2-2 0 15,-1 2 0-15,1 0 0 0,-2 0 0 16,-1 11 0-16,-4 13 0 0,3 11 0 16,1 10 0-16,0 7 0 15,1 10 0-15,4 5 0 0,-5 3 0 0,5 0 0 16,6-2 0-16,7-2 0 0,8-6 0 16,7-5 0-16,6-10 0 0,16-7 0 15,3-9 0-15,-1-12 0 0,7-10-29 16,8-7-305-16,3-18-25 0</inkml:trace>
  <inkml:trace contextRef="#ctx0" brushRef="#br0" timeOffset="31859.65">3618 11774 441 0,'0'0'75'0,"0"0"-6"0,0 0-6 15,-96-15-7-15,72 14-9 0,-6-1-8 16,5 2-9-16,-7 12-6 0,1 6-4 16,-3 8-4-16,1 6-4 0,8 9-2 15,2 3-4-15,3 5 0 0,9 2-3 0,2-1 1 16,4 4 3-16,5-4-5 15,14-3 3-15,6-8-4 0,10-4 0 16,13-9 0-16,5-8-2 0,6-9-4 16,5-6-11-16,5-1-9 0,-1-11-18 0,-1-5-18 15,2-1-42-15,0 1-88 0,-7 1-89 16</inkml:trace>
  <inkml:trace contextRef="#ctx0" brushRef="#br0" timeOffset="32930.57">4280 11925 710 0,'0'0'55'0,"0"0"-11"0,0 0-7 15,-82 21-10-15,62-3-5 0,9 7-6 16,-3 5-5-16,5 3-5 0,9 5 0 15,0 3 2-15,0 1-6 0,14 1 4 0,2-2-5 16,8-5-1-16,4-4 2 0,2-6-2 16,5-9 1-16,4-3-1 15,-2-9 1-15,-1-3-1 0,1-2-1 0,-1-9-1 16,1-6-1-16,-6-3-1 0,2-5 0 16,-9-1 1-16,6-4 1 0,-7-2-3 15,-7 3 4-15,-2-4-3 0,-8 2 3 16,-2 2 2-16,-4 1 0 0,-1 2 3 15,-13 4 2-15,0 5 2 0,8 3 1 16,-13 6-2-16,5 6-1 0,-1 0-2 0,-5 7-1 16,7 5-2-16,2 8 1 0,11 2-2 15,0 3 2-15,5 1-2 0,6 1 1 16,7-1 4-16,3-3-4 0,3-2 3 16,0-2-3-16,5-6-1 0,-6-2 0 15,-7-5 0-15,4-4 0 0,-11-2 0 16,1 0-1-16,4-2 1 0,-8-6 0 15,2 2 0-15,-8-5 0 0,0-5-4 16,1-1 4-16,-10-4-5 0,-2 1 4 16,-8 2 1-16,-1 0 0 0,0-2 0 0,-8 3-1 15,-1-1 1-15,-1-2 0 16,-4 2 0-16,0 0 0 0,4 1 1 0,6 4-1 16,5 2 0-16,5 0 0 0,8 5 0 15,3-3 0-15,3-4 0 0,4-3-1 16,10-5-2-16,14 1-4 0,8-1-3 15,7 3-5-15,12 0-1 0,2 3 1 0,7-1 4 16,4 2 3-16,3 1 6 16,-1 2 1-16,3 5 1 0,-5 6-2 15,0 2 2-15,-4 7-1 0,-7 9 0 0,-7 8 0 16,-7 6 1-16,-9 7 0 0,-9 7 0 16,-6 1 2-16,-10 3-1 0,-4 0 2 15,-10-3 3-15,0-5-3 0,-4-2 3 16,-5-8-3-16,-6-7 0 0,6-5 2 15,3-8 1-15,-3-2-2 0,5-7 2 0,-2-3-1 16,-5-2-1-16,4-10-1 0,-3-6-1 16,8-5-1-16,4-4-5 0,3-6 4 15,5-6-4-15,4 0 3 0,10-4 2 16,-4-2-2-16,4 1 2 0,-4 1-1 16,9 4 1-16,-4 7 0 0,-2 5 0 15,3 5-1-15,-7 10 1 0,-4 5-1 16,6 5 0-16,-2 4 0 0,6 2 0 15,-3 9 0-15,-6 5 0 0,8 4 0 16,-9 3 0-16,4 2 1 0,0 2-1 0,-3 1 1 16,-2-1-1-16,1-3 0 0,-1-3 0 15,-3-7 0-15,-1 0 0 0,-5-6 1 16,5-5-1-16,-4-1 0 0,-1-4 1 16,0 0 3-16,0 0 0 0,0 0 1 15,0-3-2-15,3-9-2 0,-3-10 0 16,-3-9-1-16,3-2 1 0,0-4-1 0,0 1 2 15,8 0-3-15,3 5 2 16,-2 4-1-16,11 5 1 0,-1 5 0 16,-1 9 1-16,4 0-1 0,1 8 0 0,1 0 0 15,-4 9-1-15,5 6 1 0,2 4-2 16,-5 3 2-16,1 4-1 0,1 3 0 16,-4 0 0-16,0 1 0 0,-6 3-1 15,0-1-2-15,-3-1-7 0,-2 0-8 16,2-1-10-16,-2-5-16 0,-1-2-18 0,-2-2-44 15,-1-6-103-15,9-5-79 16</inkml:trace>
  <inkml:trace contextRef="#ctx0" brushRef="#br0" timeOffset="33517.91">6479 11797 760 0,'0'0'17'15,"0"0"0"-15,0 0 0 0,0 0 0 0,0 0 0 16,0 0-3-16,0 0-5 0,0 0-5 16,-64 79-2-16,60-52-1 15,4 2 0-15,-2 1-1 0,-1-1 1 0,-2 0-1 16,5-3 1-16,-4-8-1 0,4-7 0 16,0-5 1-16,0-6 1 0,-2 0 2 15,2 0 0-15,0 0 0 0,-3 0-3 16,2-14-1-16,-4-7-1 0,5-9 1 15,5-4 0-15,1-1 2 0,3 2-1 16,5-1 2-16,5 6 0 0,-4 4 3 0,5 1 0 16,-1 6 1-16,4 5-2 0,-1 7-2 15,-4 2-1-15,6 3-1 0,-4 3 0 16,0 9-1-16,-1 2 0 0,-1 3 1 16,-7 5 0-16,0 0 0 0,-2 3 0 15,-4 2 1-15,-5 1 0 0,0-1-1 16,0 1 1-16,-6-2-1 0,-8-4 0 0,4-2 0 15,1-6 1-15,3-7 3 16,6-2 1-16,-5-5 1 0,-4-5-1 16,4-13-2-16,1-6-4 0,4-9 1 0,4-5-1 15,10-5 1-15,6 0 0 0,4 3 1 16,2 3-1-16,2 4 1 0,1 6 1 16,5 5 0-16,-1 5 0 0,-4 7 0 15,-2 2-1-15,-4 10 0 0,2-2 0 16,-5 9 0-16,-1 8 0 0,1 4-1 15,-3 3 0-15,-6 7-1 0,0 1 1 16,-2 4-2-16,-5 1 1 0,1 5 0 16,0 0-1-16,-1 5-6 0,-2-3-4 15,-2-1-15-15,3-1-11 0,-1-7-16 0,1-3-36 16,-2-9-76-16,4-3-131 0,0-7 5 16</inkml:trace>
  <inkml:trace contextRef="#ctx0" brushRef="#br0" timeOffset="34622.58">7649 11816 702 0,'0'0'58'0,"0"0"-7"0,0 0-8 15,0 0-6-15,-66-92-7 0,46 83-6 16,-4 0-6-16,4 4-3 0,-5 5-5 15,-3-1-1-15,2 7-2 0,-2 6-1 16,-6 6-2-16,9 4-1 0,-3 3-1 0,4 7-1 16,3 3-1-16,7 2 3 0,0 4-3 15,10 0 0-15,-2-3 0 0,6-4 0 16,0-2 0-16,6-4-3 0,6-7 1 16,-1-4-2-16,8-2-2 0,-4-6-1 15,1-4-3-15,2-2 1 0,1-2-2 16,-4-1 1-16,6-4 1 0,-3-4 1 15,-4-1 2-15,0-3 0 0,-8-2 2 16,4-3 1-16,4-2 3 0,-8-4-1 16,-2-4 1-16,6-2 0 0,-1-3 0 0,0 3 0 15,-3 2 3-15,4 7 1 0,-10 9 2 16,6 7-1-16,-6 4 0 0,0-2-3 16,5 2 0-16,4 0 0 0,5 6 0 15,5 8 1-15,-4 4-2 0,1 0 0 16,2 1 0-16,1-1 0 0,1-3-1 0,5-3 1 15,3-5-1-15,-2-5 0 0,7 0 0 16,1-10 0-16,0-4 0 16,4-6 0-16,1-3 1 0,-3-2-2 0,-4-1 2 15,-2-3-1-15,-1 2 0 0,-5-1 1 16,-9-1 0-16,1 1 1 0,-7 0 3 16,-6-1 0-16,-1 10 3 0,-2 0 1 15,-2 2 1-15,-3 7-2 0,1 0-1 16,1 4-4-16,-4 3-3 0,-3 1 0 15,-4 8 0-15,-5 5 0 0,5 7 0 0,3 2 0 16,2 6 0-16,3 3 0 0,1 0 0 16,2 3 0-16,-2-1 0 0,4 2 0 15,-4-3 0-15,0-3 0 0,5-10 0 16,0-5 0-16,0-8 0 0,0-6 0 16,0 0 0-16,0 0 0 0,0 0 0 15,5-7 0-15,9-12 0 0,2-8 0 16,4-8 0-16,-2 2 0 0,1-2 0 15,-4 1 0-15,1 2 0 0,-2 5 0 16,0 3 0-16,-3 7 0 0,-7 3 0 0,1 7 0 16,0 3 0-16,-5 0 0 0,0 4 0 15,6 0 0-15,3 6 0 16,5 8 0-16,0 7 0 0,0 2 0 0,-3 3 0 16,3 3 0-16,-3 0 0 0,-2 1 0 15,5-3 0-15,0 2 0 0,3-5 0 0,0-2 0 16,-2-7 0-16,6-5 0 0,-7-3 0 15,6-4 0-15,0-3 0 16,3-2 0-16,10-6 0 0,-4-5 0 16,2-2 0-16,2-5 0 0,-2 0 0 0,1-1 0 15,-2-4 0-15,-1 0 0 0,1-3 0 16,-6-1 0-16,0-1 0 0,-9 2 0 16,-1 2 0-16,-5 6 0 0,-2 9 0 15,-3 7 0-15,-4 4 0 0,0-2 0 16,0 2 0-16,0 0 0 0,0 0 0 0,-1 11 0 15,-9 10 0-15,6 8 0 16,-1 4 0-16,4 4 0 0,1 0 0 0,1 0 0 16,8 0 0-16,7-6 0 15,3-6 0-15,8-7 0 0,-2-10 0 0,0-8 0 16,0-4 0-16,4-12 0 0,-1-7 0 16,-8-6 0-16,4-5 0 0,-9-2 0 15,-1 0 0-15,-3-4 0 0,-6 0 0 16,-5-3 0-16,0-3 0 0,-5 3 0 15,-11-6 0-15,-11-1 0 0,-4 1 0 0,-11-1 0 16,-3 3 0-16,-3-1 0 0,-5 5 0 16,3 7 0-16,2 5 0 0,3 12-5 15,3 5-46-15,4 8-44 16,2 6-216-16,8 3-25 0</inkml:trace>
  <inkml:trace contextRef="#ctx0" brushRef="#br0" timeOffset="35320.49">10485 11445 698 0,'0'0'64'0,"0"0"-23"0,0 0-17 0,0 0-6 15,0 0 0-15,0 0 5 16,0 0-2-16,-25 88-3 0,22-52-4 16,3 5-7-16,0-1 0 0,5 2-7 0,-1-2 1 15,1-5 0-15,4-4-1 0,-2-4 2 16,0-9-2-16,-2-5 0 0,0-5 1 16,-1-5 2-16,-2-2 0 0,9-1 0 15,1-10 1-15,-1-7-1 0,3-4 0 16,0-3 0-16,-8-2 1 0,8-5 0 15,-3-1-1-15,-3-1 4 0,2 1-5 0,0 2 5 16,-6 1-3-16,6 9 0 0,-6 5-1 16,-2 6 2-16,-2 5-5 15,9 1 0-15,2 3 0 0,3 5 0 16,9 12 0-16,-3 4 0 0,8 8 0 0,-3 3 0 16,0 1 0-16,0 2 0 0,-2-3 0 15,-3 2 0-15,0-6 0 0,-1-1 0 16,-8-12 0-16,3-5 0 0,-10-4 0 15,7-4 0-15,2-2 0 0,-3-12 0 16,4-8 0-16,-3-5 0 0,-1-2 0 0,-6-3 0 16,1-2 0-16,-4-3 0 0,-1-1 0 15,3-2 0-15,-6-2 0 0,-3 2 0 16,2-1 0-16,-1-1 0 0,-4 2 0 16,2 3 0-16,3 4 0 0,-1 6 0 15,0 13 0-15,10 6 0 0,-5 6-17 16,0-1-17-16,0 1-23 0,0 0-33 15,0 7-100-15,6 10-119 0,2 5 6 16</inkml:trace>
  <inkml:trace contextRef="#ctx0" brushRef="#br0" timeOffset="35521.64">11414 11533 818 0,'0'0'48'0,"0"0"-11"0,0 0-10 0,0 0-8 16,-28 81-2-16,28-60-11 0,3 6 2 15,6-1-5-15,2-5-2 0,4 0-1 16,4-1-6-16,1-5-12 0,3-1-20 16,-2-5-31-16,3-6-63 0,1 0-168 15,-6-3-10-15</inkml:trace>
  <inkml:trace contextRef="#ctx0" brushRef="#br0" timeOffset="35675.03">11590 11273 627 0,'0'0'30'16,"0"0"-14"-16,0 0-11 0,0 0-6 15,0 0-6-15,0 0-19 0,0 0-29 16,0 0-51-16,0 0-49 0,101-44-35 15</inkml:trace>
  <inkml:trace contextRef="#ctx0" brushRef="#br0" timeOffset="36005.87">11939 11418 517 0,'0'0'93'0,"0"0"-18"16,-4 86-18-16,2-57-12 0,-6 1-13 0,-3-1-11 15,2 1-2-15,-5-1-5 0,3-1 4 16,-3-3-6-16,3-2-2 0,-3-4 1 0,5-6-2 15,0-2 0-15,3-2 2 16,3-6 2-16,-2 0 0 0,-1-5 0 16,-4-1-4-16,1-9-3 0,0-6-2 0,7-8-1 15,2-4-4-15,6-3 5 0,4-6-5 16,5 2 4-16,2-3-2 0,-1 3 2 16,2 4-3-16,-2 6 0 0,7 5 0 15,-3 4 0-15,-6 8 0 0,2 5 0 16,2 7 0-16,-2-2 0 0,7 8 0 15,-6 7 0-15,2 0 0 0,-5 5 0 16,0-1 0-16,-5 4 0 0,-3 1 0 0,0-1 0 16,2 3 0-16,-3-2 0 15,1 3 0-15,-1-1 0 0,-5 1-14 0,4-7-18 16,1 3-11-16,0-9-17 0,-5-7-29 16,6 8-45-16,-1-10-154 0,7 1-1 15</inkml:trace>
  <inkml:trace contextRef="#ctx0" brushRef="#br0" timeOffset="36489.65">12697 11469 761 0,'0'0'61'0,"0"0"-13"0,0 0-7 0,-100-48-6 0,73 46-7 15,-5 2-11-15,8 2-7 0,7 5-5 16,5 1-3-16,1 6-2 15,11 1 1-15,-5 3-1 0,10 7 1 16,4-3-1-16,7 1 1 0,-1-4-1 0,7-2 0 16,0-2-2-16,1-4-2 0,-7-2-1 15,2-3-1-15,-4-3 2 0,-5-3 0 16,7 0 3-16,-1-7 1 0,4-7 1 16,-5-4-2-16,-3-5 2 0,-2-6-2 15,2-3 1-15,1-5-1 16,-5-3 1-16,2-4-1 0,0-3 3 0,-4-2 0 0,-1-1 2 15,-4 1 1-15,2 1 2 0,1-1 0 16,-11 2-2-16,2 2 3 16,-3 1-8-16,0 4 0 0,2 8 0 0,0 10 0 15,2 2 0-15,3 9 0 16,2 5 0-16,-3 2 0 0,3 4 0 0,0-2 0 16,0 2 0-16,0 3 0 0,0 14 0 15,0 11 0-15,8 14 0 0,-2 5 0 16,4 4 0-16,-6 5 0 0,6 5 0 0,-6 6 0 15,1 3 0-15,-4 0 0 0,2-2 0 16,2-4 0-16,0-7 0 16,1-7-10-16,5-7-30 0,3-8-15 15,-5-14-26-15,5-3-67 0,-5-9-154 0,2-6-4 16</inkml:trace>
  <inkml:trace contextRef="#ctx0" brushRef="#br0" timeOffset="37290.89">13341 11208 855 0,'0'0'43'0,"0"0"-10"0,0 0-6 16,-89 61-7-16,78-36-4 0,-1 4-6 15,6 2-1-15,1-1-5 16,5 4-1-16,0-1 0 0,5-1-3 0,6-2 0 15,-2-1 0-15,5-4 0 0,0-7 0 16,-5-5 0-16,2-4 0 0,0-4 0 0,1-3 0 16,4-2 0-16,-1-2 0 0,-1-4 0 15,-3-5 0-15,-2-1 0 0,-4 1 0 16,-2-6 0-16,-3 1 0 0,0-4 0 16,-4-4 0-16,-6-2 0 0,1 0 0 15,-2-2 0-15,-3 0 0 0,0-1 0 0,5 2 0 16,0 0 0-16,-2 4 0 15,1 0 0-15,9 7 0 0,1-3 0 16,0 1 0-16,6-2 0 0,8-3 0 16,6 1 0-16,3 5 0 0,4 2 0 0,5 3 0 15,-2 3 0-15,4 1 0 0,-5 7 0 16,5 1 0-16,-6 1 0 0,-6 11 0 16,-3 5 0-16,-4 1 0 15,-2 6 0-15,-7 5 0 0,-3 3 0 0,-3 4 0 16,-3 6 0-16,1 0 0 0,-7 2 0 0,1-1 0 15,2-6 0-15,0 0 0 16,3-7 0-16,3-5 0 0,-2-7 0 0,2-3 0 16,2-6 0-16,1-4 0 15,-2 1 0-15,-1-6 0 0,5 1 0 0,0 1 0 16,1-2 0-16,8 0 0 0,-5-8 0 16,10-5 0-16,-4-4 0 0,-1-6 0 15,0 0 0-15,-3-4 0 0,4-2 0 16,-1-4 0-16,-4-1 0 0,4 2 0 15,-3 2 0-15,-2 7 0 0,2 5 0 0,-4 7 0 16,0 5 0-16,-3 3 0 0,6 3 0 16,4 3 0-16,-4 13 0 0,11 5 0 15,-4 3 0-15,-2 5 0 16,-1 0 0-16,2 1 0 0,-1 0 0 0,-1-2 0 16,5-6 0-16,1-3 0 0,-5-4 0 15,-1-6 0-15,5-6 0 16,-4-1 0-16,1-5 0 0,2-10 0 0,1-6 0 15,0-4 0-15,-7-7 0 0,0-4 0 16,-1-4 0-16,3-2 0 0,-4-5 0 0,-1 3 0 16,-3-1 0-16,-6 1 0 0,0-1 0 15,-1 1 0-15,-4 2 0 0,0 2 0 16,-4 6 0-16,4 11 0 0,5 6 0 16,-4 6 0-16,-1 6 0 0,-4 0-30 15,-5 3-66-15,-3 6-147 0,-7 9-87 16,4 5 6-16</inkml:trace>
  <inkml:trace contextRef="#ctx0" brushRef="#br0" timeOffset="37477.65">14513 11485 976 0,'0'0'38'0,"0"0"-29"0,0 0-9 15,0 0 0-15,0 0 0 0,0 0 0 16,0 0 0-16,0 0 0 0,0 0 0 0,-30-63 0 16,24 57-50-16,3 3-98 15,-8-3-176-15,2 2-25 0</inkml:trace>
  <inkml:trace contextRef="#ctx0" brushRef="#br0" timeOffset="41577.67">19666 5495 528 0,'0'0'39'0,"0"0"8"0,0 0 4 16,0 0-2-16,-96-43-8 0,62 45-4 15,-5 7-9-15,-1 12-6 0,-4 6 0 16,6 10-4-16,-3 10 0 0,7 9-5 15,5 4-2-15,1 9-7 0,9 3 2 16,4 0 0-16,10 4-5 0,0-3 4 0,10-3-6 16,15-5 0-16,5-6 2 0,9-6-2 15,5-10 0-15,9-8-4 16,5-11-3-16,6-9-5 0,7-10-3 0,-2-5-1 16,-1-6 1-16,-4-11 3 0,-6-3 2 15,-8-4 5-15,-6-4 2 0,-5-2 4 0,-6 2 0 16,-3-6 1-16,-5 1 0 15,-6-4 1-15,-4 1-1 0,-5-2 3 16,-5 3 3-16,5 5 1 0,-5 7 5 16,-5 6-3-16,0 8 2 0,1 4-4 0,-12 5-2 15,5 2-2-15,-7 16-1 0,-5 8 5 16,1 9-5-16,5 8 3 0,6-1-4 16,6 3-2-16,1-1 1 15,8 1-2-15,10-6 2 0,5-4-2 0,3-6 2 16,1-8-2-16,0-6 1 0,-1-9-1 0,1-4 0 15,-4-2 1-15,-4-14-1 0,5-5 1 16,-6-3 0-16,-4-3 1 0,0-3-1 16,-2-1 1-16,-3 2-2 15,-4-3 2-15,3 1-1 0,-4 3 0 0,-5 0 1 16,-3 2 0-16,-3 1-1 0,-3 0 1 16,-6 5-1-16,-5 1 0 0,-3 4 2 15,-1 2-5-15,1 0 6 0,8 7-5 16,9 1 5-16,6 3 0 0,5 0-2 15,0-6 0-15,7-5-1 0,11-5-1 0,16-4-1 16,10 1-1-16,5 3-2 0,4 1-1 16,4 3 0-16,-1 7 1 0,2 5 2 15,-10 2 0-15,-3 13 1 16,-7 6 0-16,-5 5 1 0,-7 4 4 0,-7 6-4 16,-5 3 4-16,-5 3-3 0,-4 0 1 15,-4 4 1-15,-1 0 0 0,-1-1 0 0,-4-1-2 16,2-4 1-16,-3-5-1 15,1-12 0-15,4-9 0 0,1-6 1 16,0-8 2-16,-3 0 1 0,3 0-1 0,0 0 0 16,0-5-2-16,3-13-2 0,-2-11 2 15,13-9-1-15,0-1 1 16,-3-2-1-16,9 0 1 0,-1-2-1 0,4 4 1 16,-1 1-1-16,6 2-2 0,1 5 4 15,4 2-5-15,1 7 6 0,1 5-2 16,-1 8 0-16,-1 5 0 0,1 4 0 15,-3 7-1-15,-1 6-1 0,-7 6 5 16,0 1-5-16,-6 3 5 0,-4 4-4 16,-4 0-1-16,-4 0 2 0,-5 4-1 0,-4-1 0 15,-2 0 0-15,-6-1 1 0,-1-2-2 16,-1-2 2-16,-4-4-2 0,12-6 1 16,-2-7 0-16,6-4 1 0,2-4 1 15,-7 0 0-15,0-4 0 0,-2-4-2 16,4-8 0-16,5-11 0 0,10-1 0 15,5-10 0-15,9 1 1 0,3 3-1 0,0 0 1 16,2 1 2-16,5-1-7 16,0 4 6-16,1 2-4 0,-1 6 3 15,-2 4 2-15,-2 3-3 0,-10 5 1 0,0 6-1 16,2 4 0-16,-10 0 0 0,7 7 0 16,-4 7 1-16,-2 6 3 0,-3 4-5 15,0 2 5-15,-1 4-5 0,-3 0 0 16,-1 2 1-16,0 0-3 0,-2-3-3 15,3-3-10-15,-1-9-13 0,-1-4-27 0,2-3-39 16,-3-9-92-16,7 2-119 16</inkml:trace>
  <inkml:trace contextRef="#ctx0" brushRef="#br0" timeOffset="42691.85">22006 5871 537 0,'0'0'52'0,"0"0"-3"0,0 0-6 16,0 0-6-16,0 0-7 0,0 0-4 15,0 0 1-15,0 0-5 0,0 0-3 16,-109 111-1-16,86-70-4 0,3 0 3 16,1 3-8-16,3-2-2 0,3-2-1 15,3-4-3-15,4-10-1 0,3-9 0 0,3-11 2 16,0-6 2-16,0 0 2 15,0 0 1-15,0 0-2 0,0-2-2 16,0-14-5-16,9-9 1 0,1-8 0 16,0-3 0-16,0-1-1 0,-1 0-3 0,5 1 5 15,0-1-5-15,-3 0 5 0,7 3-1 16,-2 4-2-16,4 6 2 0,-1 4-1 16,-5 9 0-16,4 4 1 0,-1 7-1 15,2 1 1-15,6 13 0 0,-5 3 1 16,1 2-2-16,-5 6 2 0,-2-1-2 0,-3 2-2 15,-2 1 6-15,-4 1-5 0,-4-1 4 16,-2 0-3-16,-2-4 0 0,1-2 1 16,-7-6-1-16,4 1 0 15,-4-4 0-15,3-3 1 0,-8 0 0 0,9-3 0 16,0-5 0-16,1 2 0 0,-1-3 1 16,4 0 0-16,-3-13 0 0,4-9-2 15,8-6 1-15,12-9 1 16,5-2-2-16,5 1 6 0,2 0-4 0,-1 4 4 15,6 2-2-15,-6 7-2 0,3 3 1 0,1 7-2 16,-3 7 1-16,-4 3-1 0,-6 5 0 16,-4 6 1-16,-4 8-1 15,-3 5 1-15,-6 4 1 0,4 4-3 16,-7 4 0-16,-2 1 0 0,0 3 0 0,-2-1 0 16,-1 6 0-16,1-2 0 0,-7 3 0 15,-2-2-6-15,-1 4-11 0,1-5-6 16,5-2-16-16,3-10-13 0,1-5-27 15,-1-2-42-15,8-9-87 0,7 2-90 16</inkml:trace>
  <inkml:trace contextRef="#ctx0" brushRef="#br0" timeOffset="43751.02">23280 5935 738 0,'0'0'45'0,"0"0"-1"16,0 0-2-16,-34-91-2 0,9 74-7 16,-4 5-6-16,-6 6-10 0,1 4-4 0,-4 2-5 15,5 8-3-15,-3 10 0 0,-2 5-2 16,5 4 0-16,4 5-3 0,2 2 0 16,4 3 0-16,7 0 0 0,4-1 0 15,6 1 0-15,4-4 0 0,2-4 0 16,5-5 0-16,6-4 0 0,4-5 0 0,4-3-4 15,-5-4-1-15,6-7-1 0,3-1 0 16,-1 0-1-16,3-6 2 16,-2-3 1-16,0-3 2 0,-7-3 0 15,-1-3 1-15,2-4 1 0,-4-2 0 0,1-3 0 16,-2-5-2-16,4 0 3 0,-6-1-4 16,0-1 5-16,4 7-1 0,-8 7 1 15,2 8 2-15,-7 9 0 0,-1 3-2 16,0 0-1-16,3 0 1 0,4 6 0 15,-1 11 1-15,3 9-2 0,0-1 3 0,-4 5-5 16,4-2 5-16,2-1-3 0,3-4-1 16,2-3 1-16,2-6-1 15,2-6 1-15,8-4-1 0,-3-4 0 0,5 0 0 16,4-12 0-16,-2-2 1 0,2-4-1 16,-3-4 1-16,2-2 1 0,-4 0-5 15,-1-3 5-15,-6 0-5 0,-5 0 3 16,-2 3 0-16,-5-3 0 0,-1 8 1 15,-7-2 0-15,-2 8 2 0,0 2 0 16,0-2 1-16,0 6-4 0,0 3 0 0,0 4 0 16,-7 0 0-16,-7 1 0 0,-4 10 0 15,-5 4 0-15,6 4 0 0,0-1 0 16,1 3 0-16,1 0 0 0,-1 2 0 16,-1-1 0-16,0 5 0 0,0-5 0 15,-3 1 0-15,6-3 0 0,3-5 0 0,-3-1 0 16,5-6 0-16,7-5 0 15,-3 2 0-15,5-5 0 0,-3 0 0 16,3 0 0-16,0 2 0 0,0-1 0 16,-1-1 0-16,1 0 0 0,0 0 0 0,1-4 0 15,13-10 0-15,2-1 0 0,-2-2 0 16,0 2 0-16,1 0 0 0,-1 0 0 16,0 1 0-16,2 2 0 0,-2 3 0 15,6-2 0-15,-6 5 0 0,0-2 0 16,-5 5 0-16,-3 2 0 0,5-2 0 0,-2 3 0 15,4 0 0-15,-2 0 0 0,-7 0 0 16,10 0 0-16,-9 0 0 0,-1 1 0 16,3 2 0-16,-3-3 0 15,2 2 0-15,8-2 0 0,2 0 0 0,3-5 0 16,4-5 0-16,-3-2 0 0,-1-2 0 16,-5 6 0-16,-2-4 0 0,-3 4 0 15,-1 6 0-15,-3-1 0 0,-5 3 0 16,0-2 0-16,6 2 0 0,3 3 0 15,5 11 0-15,0 6 0 0,-6 5 0 0,4 2 0 16,-2 4 0-16,0 1 0 0,4-2 0 16,5-4 0-16,-2 0 0 15,6-8 0-15,2-3 0 0,4-4 0 16,6-8 0-16,2-3 0 0,2-3 0 0,1-9 0 16,2-6 0-16,-7-4 0 0,-1-2 0 15,-4-4 0-15,-5 0 0 0,-7-4 0 16,-2-5 0-16,-7-1 0 0,-4-4 0 15,-1-3 0-15,-4-7 0 0,-10 0 0 16,-9-2 0-16,-6 2 0 0,-9 0 0 0,-5 6 0 16,-3 4 0-16,-2 7 0 0,3 8 0 15,4 6 0-15,8 9 0 0,8 1 0 16,1 6-30-16,8 2-79 16,-10 2-218-16,10 1-21 0</inkml:trace>
  <inkml:trace contextRef="#ctx0" brushRef="#br0" timeOffset="44222.59">26202 5930 720 0,'0'0'41'16,"0"0"2"-16,115-8-9 0,-47-2-14 15,16-5-9-15,4-2-4 0,10-3-3 16,-3 4-1-16,-12 0-3 0,-8 3-6 0,-12 1-16 16,-10-2-25-16,-14 2-55 0,-11 1-107 15,-10-1-89-15</inkml:trace>
  <inkml:trace contextRef="#ctx0" brushRef="#br0" timeOffset="44415.44">26698 5484 715 0,'0'0'44'0,"0"0"-9"16,0 0-4-16,0 0-4 0,-63 112-6 0,61-65-3 15,-1 8-7-15,11 7-3 0,-2 6-6 16,8 8 0-16,-5 2 2 0,1 7-8 16,-3 3-9-16,3 0-12 15,-2-3-19-15,-2-11-20 0,3-12-29 0,5-8-21 16,5-18-51-16,2-12-98 0</inkml:trace>
  <inkml:trace contextRef="#ctx0" brushRef="#br0" timeOffset="45170.89">27714 5577 759 0,'0'0'47'0,"-92"-31"-8"0,37 24-7 16,-11 5-4-16,6 2-5 0,-4 5-5 16,10 7-7-16,11 5-6 0,13 5-2 15,12 3-3-15,13 2 1 0,5 2-1 16,23 0 1-16,11 1 0 0,8 2 0 16,9-2-2-16,-1 0 3 0,0-1-2 15,-7 2 1-15,-9-1-1 0,-11 2-1 16,-9-2 5-16,-14 2-5 0,-4 2 5 15,-20-3-2-15,-5 0-2 0,-14 0 0 16,-2-1 0-16,-10-5 0 0,0-5 0 0,3-3 1 16,4-8-1-16,7-6 2 15,11-3 0-15,11-15 0 0,13-10 2 0,6-7-4 16,14-10 1-16,11-5 0 0,23-6-3 16,6-1 2-16,10 3-4 0,4 4 3 15,0 5 1-15,1 8-1 0,-3 7 2 0,-8 6-2 16,-9 7 1-16,-4 9 0 15,-6 5 0-15,-7 7 0 0,-5 11 0 16,-5 7 2-16,-2 9 2 0,-5 3 0 16,-1 6 0-16,0 4-1 0,2 5 4 15,4 4-5-15,-2 3 4 0,6 8-4 0,-3 6-2 16,-2 5 2-16,4 4-3 0,-7 1 5 16,-2 0-4-16,-8-2 0 0,-2-7 0 15,-5-5 0-15,-4-12 0 0,1-8 0 16,1-19 0-16,-2-13 0 0,5-8 0 15,0-9 0-15,-5 0 0 0,-3-6 0 0,-5-9 0 16,-1-10 0-16,0-9 0 0,3-9 0 16,1-4 0-16,4-9 0 15,2-8 0-15,4-6 0 0,1-9 0 0,4-6 0 16,1-5 0-16,-1-2 0 0,4-2 0 16,-1-1 0-16,7-3 0 0,4 2 0 15,10 5 0-15,7 8 0 0,7 10 0 16,5 15 0-16,0 11 0 0,5 12 0 15,-6 13 0-15,1 7 0 0,-9 7 0 16,-7 8 0-16,-12 0 0 0,-9 9 0 0,-6 6 0 16,-10 8 0-16,-4 4 0 0,-16 10 0 15,-9-1 0-15,-6 4 0 0,-9 1 0 16,-3 0 0-16,2 0-9 0,1-3-9 16,7-2-12-16,6-6-11 0,13-9-21 15,9-8-22-15,14-6-30 0,4 1-74 16,15 1-89-16</inkml:trace>
  <inkml:trace contextRef="#ctx0" brushRef="#br0" timeOffset="45620.74">29162 5425 655 0,'0'0'64'0,"0"0"-6"15,0 0-3-15,0 0-8 0,-101-46-12 16,73 46-9-16,2 11-9 0,-4 7-4 16,1 8-4-16,1 7 0 0,0 7-1 0,6 4-2 15,2 6-2-15,3 0-1 0,3-2-3 16,8-2 2-16,5-6-1 0,-4-5 0 16,6-8-1-16,4-9 0 0,4-4 0 15,-4-7 1-15,6-4-1 0,7-3 1 16,1 0 0-16,6-14-1 0,0-2 1 0,3-8-1 15,-7-2 1-15,3-3-2 0,-1-5 2 16,-3-2-1-16,0-2 0 16,0-1 0-16,-1 2 2 0,-4 4 1 15,2 2-3-15,-6 12 0 0,-5 4 0 0,2 6 0 16,-6 4 0-16,2 0 0 0,0 5 0 16,5 10 0-16,3 8 0 0,2 7 0 15,0 7 0-15,0 0 0 0,2 1 0 16,-1-1 0-16,8-2 0 0,-2-6 0 15,3-4 0-15,4-9 0 0,2-4 0 0,-1-6 0 16,4-1 0-16,-2-6 0 0,1-6 0 16,4-5-10-16,1-1-19 15,-1-3-8-15,3-2-11 0,-1-1-15 0,1-3-27 16,4-1-43-16,-4-5-104 0,5 2-42 16</inkml:trace>
  <inkml:trace contextRef="#ctx0" brushRef="#br0" timeOffset="45826.14">30194 5278 756 0,'0'0'43'0,"0"0"-3"0,0 0-4 16,-136-2-1-16,93 7 0 0,-1 4-6 15,4 3-6-15,3 3-7 0,10 4-6 16,-1 1-10-16,13 5 0 0,4 1 0 16,3 5 0-16,7 0 0 0,-2 4 0 15,12 1 0-15,6 2 0 0,4-2 0 0,6-2 0 16,3-1 0-16,6-5 0 15,0-4-23-15,5-7-14 0,1-7-17 16,8-4-30-16,-3-6-67 0,2 0-155 16,-7-10 4-16</inkml:trace>
  <inkml:trace contextRef="#ctx0" brushRef="#br0" timeOffset="46204.01">30340 5575 642 0,'0'0'43'16,"0"0"-1"-16,0 0-7 0,0 0-3 0,110-56-7 16,-85 35-4-16,-3 1-1 0,-4-1 1 15,-2 6 3-15,-11-4 1 0,-2 3 0 16,-2-3-5-16,-12-1-3 0,-4 1-2 15,-4 5-3-15,-9 0-8 0,-1 7-4 0,-5-1 0 16,-2 7 0-16,-6 1 0 0,7 0 0 16,-4 11 0-16,5 2 0 15,4 7 0-15,10 3 0 0,6 3 0 0,9 3 0 16,5 2 0-16,10 3 0 0,16 1 0 16,7-1 0-16,7-2 0 0,3 0 0 15,10-4 0-15,-5-3 0 0,2-2 0 16,-5-5 0-16,-3-2-11 0,-4-6-31 15,-8-4-13-15,-5-1-33 0,-2-5-72 16,-9 0-143-16,3 0-8 0</inkml:trace>
  <inkml:trace contextRef="#ctx0" brushRef="#br0" timeOffset="49194.72">30909 4886 363 0,'0'0'69'0,"0"0"-1"15,53-91-7-15,-38 63-9 0,-5 10-4 16,-1 0-5-16,-4 6-5 0,-1 0-4 0,6 0-1 15,-10 7-2-15,4-1-2 16,-4 6-5-16,0-2-5 0,0 2-9 0,0 0-4 16,0 2 0-16,-3 18 3 15,-8 10 2-15,-4 20 0 0,-2 9-5 0,0 7 1 16,-2 7-4-16,5 1 3 0,0 5 1 16,0-2-6-16,5 2 3 0,1-4-5 15,0-4 0-15,2-6 3 0,6-6-3 16,11-10 4-16,5-10-1 0,7-10 1 15,2-8 0-15,4-9-3 0,-1-8 1 0,5-4-1 16,1-14 2-16,0-7-2 0,-3-6 1 16,-3-4-1-16,-7-4 1 0,-2 3-1 15,-11-3 1-15,-7 0 0 16,4 2 0-16,-19 3-1 0,-6 1 0 0,-5 0 0 16,-12 8 1-16,-2 1-2 0,-1 6 0 15,-4 10-1-15,1 4 0 0,4 0-1 16,3 12-1-16,9 5-5 0,2 4-8 15,9 3-11-15,9 0-16 0,5 7-22 16,7-4-62-16,9 2-137 0,6-5-42 0</inkml:trace>
  <inkml:trace contextRef="#ctx0" brushRef="#br0" timeOffset="49683.66">31870 5243 651 0,'0'0'71'0,"0"0"-4"0,0 0-15 0,0 0-10 16,0 0-10-16,-82-90-10 0,50 89-5 15,-4 1-5-15,-3 9-3 0,-4 9 3 16,-1 5 1-16,1 6-6 0,-2 6 1 0,6 4-5 15,5 1-2-15,2 2 3 0,10-1-4 16,3-2 0-16,10-4 0 0,6-1 0 16,1-7 0-16,13-4 0 15,3-7 0-15,0-5 0 0,2-5 0 0,7-6 0 16,-3 0 0-16,8-9 0 0,-3-5 0 16,-2-5 0-16,-3-3 0 0,-4-2 0 15,2-2 0-15,-4-1 0 0,-1-2 0 16,-4 0 0-16,0 2 0 0,0-2 0 15,-4 11 0-15,-3-2 0 0,1 8 0 0,-2 6 0 16,2 0 0-16,-3 6 0 16,0-2 0-16,0 2 0 0,2 2 0 0,-4 16 0 15,2 10 0-15,0 6 0 0,2 1 0 16,3-2 0-16,2 2 0 0,3-1 0 16,2-5 0-16,5 0 0 0,3-5 0 15,0-6-22-15,4-3-17 0,-9-4-14 16,4-7-28-16,-10-2-48 0,4-2-86 15,4-8-82-15</inkml:trace>
  <inkml:trace contextRef="#ctx0" brushRef="#br0" timeOffset="49963.56">32094 5218 680 0,'0'0'58'0,"0"0"-11"0,0 0-7 16,0 0-3-16,0 0-5 0,0 0-10 15,0 0-1-15,85 85-8 0,-73-54-2 16,-1-1 0-16,0 2-2 0,-2-1 0 16,1-1-2-16,-6 0 0 0,-1 0-1 0,-6-1 0 15,2 2 1-15,-9-4-7 0,-4-3 0 16,-4-3 0-16,4-7 0 0,5-5 0 16,1-9 0-16,0-3 0 0,2-13 0 15,3-10 0-15,6-8 0 0,6-4 0 16,13-4 0-16,10-5 0 0,4-3 0 0,11-2 0 15,-2 2 0-15,7-1 0 0,1 4 0 16,-3 1 0-16,-5 10 0 16,-4 9-50-16,-14 11-65 0,-10 8-193 15,-11 8-23-15</inkml:trace>
  <inkml:trace contextRef="#ctx0" brushRef="#br0" timeOffset="53396.18">22013 7826 488 0,'0'0'77'0,"0"0"-15"0,0 0-7 15,0 0-6-15,0 0-8 0,0 0-7 0,0 0-11 16,0 0-9-16,0 0-2 15,-32-48 1-15,30 76 5 0,-1 13 0 16,2 11-1-16,7 7-6 0,0 9 1 16,3 7-1-16,-4 4-4 0,0 6 0 0,-5 4-5 15,0 4-3-15,-2 1 3 0,-1-3-5 16,-2-9-3-16,5-9-8 0,3-14-19 16,4-15-22-16,2-12-53 0,0-12-114 15,0-13-82-15</inkml:trace>
  <inkml:trace contextRef="#ctx0" brushRef="#br0" timeOffset="53564.07">21744 8561 760 0,'0'0'32'0,"0"0"-8"15,0 0-2-15,0 0-4 0,106-72-6 16,-50 56-5-16,8-4-3 0,-1 2-4 15,10 4-3-15,-4-1-13 0,-1 3-26 0,0 3-44 16,-9 0-114-16,3 7-97 0</inkml:trace>
  <inkml:trace contextRef="#ctx0" brushRef="#br0" timeOffset="53937.95">22774 8726 633 0,'0'0'46'0,"0"0"-7"0,0 0-5 16,0 0-3-16,64-95-5 0,-36 63-6 16,-3-3-3-16,-2 2 2 0,-7 1 0 15,-7 3 4-15,-5-2-3 0,-2 6-1 0,-10-1-4 16,-9 5-2-16,-4 3-1 0,-7 4-2 15,-5 6-1-15,-3 3-1 16,-2 5-1-16,4 10-4 0,1 8-3 16,7 8 0-16,2 4 0 0,10 8 0 0,10 6 0 15,4 3 0-15,12 4 0 0,4 1 0 16,12-2 0-16,-2-6 0 0,6-1 0 16,-1-8 0-16,7-9-12 0,-4-4-14 15,0-5-12-15,-3-8-15 0,0-1-30 16,-6-8-35-16,-5-2-75 0,-5-13-95 0</inkml:trace>
  <inkml:trace contextRef="#ctx0" brushRef="#br0" timeOffset="54231.84">23198 8383 608 0,'0'0'64'0,"0"0"-10"15,0 0-15-15,0 0-4 0,0 0-6 16,101 55-7-16,-81-31-3 0,-2 5 0 15,-2-2-2-15,-2 5 1 0,1 1-6 0,-2 1-1 16,-4 2-3-16,-8-1 0 0,-1 0-3 16,-1-1 0-16,1-4 0 0,-14-3-1 15,0-5 1-15,5-7 5 0,3-8 2 16,2-4 2-16,-2-3-14 0,3-15 0 16,2-9 0-16,2-14 0 0,7-9 0 0,12-5 0 15,5-4 0-15,4-5 0 16,1 4 0-16,2 2 0 0,2 5 0 15,-3 3 0-15,2 6 0 0,3 5 0 16,-4 7-14-16,-2 7-16 0,2 9-22 0,-2 5-24 16,-6 8-86-16,-3 3-145 0,-3 4-3 15</inkml:trace>
  <inkml:trace contextRef="#ctx0" brushRef="#br0" timeOffset="55048.41">24102 8493 784 0,'0'0'1'0,"0"0"3"15,0 0 5-15,0 0 1 0,-44 95 3 16,35-66-3-16,1-1-4 0,-1 0-3 0,0-2-1 15,-1 0 1-15,-4-5 1 0,5-6 3 16,-2-4 3-16,2-2 5 0,3-6 3 16,-4-2 1-16,3-1-3 0,-4-1-3 15,-3-13-3-15,9-4-2 0,0-11-3 16,10-1 1-16,-5-5-1 0,14-6 0 16,6 2-1-1,3-1 1-15,7 1-2 0,-1 4 1 0,9 3-2 0,-4 6 2 16,0 6-2-16,0 5 1 0,0 8-1 15,-5 3 0-15,-2 4 0 0,4 7-1 16,-5 11 2-16,-1 1-3 0,0 4 0 16,-3 6 0-16,-5 0 0 0,-3 3 0 0,-7 1 0 15,-2 2 0-15,-5 2 0 16,-3 1 0-16,-2-2 0 0,-4-1 0 0,-7-5 0 16,1-4 0-16,-5-5 0 0,3-7 0 15,6-7 0-15,8-4 0 0,-5-3 0 16,-1-3 0-16,-5-9 0 0,-2-8 0 15,13-3 0-15,6-12 0 0,-1-5 0 16,16-6 0-16,2-4 0 0,8 2 0 0,2 1 0 16,-1 6 0-16,1 5 0 0,-1 5 0 15,-4 8 0-15,-2 5 0 0,-4 8 0 16,-7 5 0-16,7 5 0 0,-5 3 0 16,4 10 0-16,0 6 0 0,-6 6 0 15,2 4 0-15,-6 3 0 0,4 3 0 0,2 1 0 16,-6-1 0-16,6 0 0 15,0-3 0-15,0-3 0 0,4-4 0 16,4-7 0-16,-4-3 0 0,10-3 0 16,-3-6 0-16,0-3 0 0,3-3 0 0,3-2 0 15,-2-7 0-15,1-4-4 0,2-6 2 16,-2 0 0-16,-1-7 2 0,4-3-1 16,-2-3 2-16,-2 0-2 0,-1-2 2 15,-3-1-1-15,-2 0 1 0,-1 3 1 16,-5 3 3-16,-6 11-5 0,-5 7 0 15,-3 5 0-15,-3 6 0 0,0 0 0 16,0-1 0-16,0 1 0 0,0 0 0 0,-9 7 0 16,-10 11 0-16,1 10 0 15,1 4 0-15,3 2 0 0,4 3 0 0,6 1 0 16,-1 1 0-16,5-3 0 0,8-2 0 16,3-5 0-16,3-5 0 0,3-5 0 15,4-6 0-15,4-5 0 0,2-8-68 16,-1 0-78-16,-1-16-176 0,-4-3-22 15</inkml:trace>
  <inkml:trace contextRef="#ctx0" brushRef="#br0" timeOffset="55181.89">25585 8093 778 0,'0'0'12'0,"0"0"-5"0,0 0-3 16,0 0-3-16,0 0-1 0,0 0-15 15,0 0-36-15,0 0-89 0,107-30-148 16,-73 38 0-16</inkml:trace>
  <inkml:trace contextRef="#ctx0" brushRef="#br0" timeOffset="55570.78">26055 8274 618 0,'0'0'49'0,"0"0"-10"16,-34 93-5-16,18-59 0 15,-2 1-4-15,-5 2-5 0,-1 3-9 16,4-6-3-16,2-2-4 0,0-6 0 16,9-8 0-16,5-6 4 0,0-7 10 0,4-5 2 15,0 0-1-15,-1-2-4 0,1-13-14 16,1-8-1-16,3-10 0 0,0-6 0 16,7-1 2-16,5-1-2 0,2-2-5 15,2 6 0-15,2 2 0 0,0 3 0 16,-1 6 0-16,0 5 0 0,0 4 0 0,3 5 0 15,0 8 0-15,0 4 0 16,-1 5 0-16,-3 10 0 0,0 5 0 16,0 5 0-16,-1-1 0 0,-5 5 0 15,0 0 0-15,-3 3 0 0,-5 1 0 0,2 2 0 16,-7 4 0-16,-1-1 0 0,-1 3 0 16,-2-3 0-16,1-1 0 0,-6-4 0 15,2-1 0-15,0-10 0 0,1-6-16 16,5-9-16-16,-3-2-12 0,3 1-19 15,0 0-37-15,3 0-60 0,2-6-136 0,12-1 6 16</inkml:trace>
  <inkml:trace contextRef="#ctx0" brushRef="#br0" timeOffset="56229.67">27122 8208 837 0,'0'0'54'0,"0"0"-12"0,-93-10-8 0,54 19-7 15,-1 5-8-15,-4 10-9 0,5 2-10 16,2 6 0-16,3 1 0 0,5 3 0 16,7-1 0-16,3 4 0 0,4-6 0 15,6-1 0-15,5-7 0 0,3 2 0 0,2-12 0 16,7-2 0-16,-2-5 0 15,5-4 0-15,8-4 0 0,1 0 0 16,3-7 0-16,5-6 0 0,-6-3 0 16,1-2 0-16,-3-5 0 0,0 1 0 0,-1 0 0 15,-3-4 0-15,1 1 0 0,-7-2 0 16,4 5 0-16,-7 2 0 0,2 7 0 16,-4 2 0-16,-2 6 0 0,-2-1 0 15,-1 6 0-15,0 0 0 0,6 0 0 16,4 6 0-16,2 10 0 0,-1 3 0 0,0 5 0 15,-2 2 0-15,5 2 0 16,-3-1 0-16,3 0 0 0,1-3 0 0,-1 1 0 16,5-4 0-16,0 0 0 15,-4-6 0-15,5-3 0 0,3-7 0 0,5-3 0 16,-3-2 0-16,5-5 0 0,1-9 0 16,1-1 0-16,4-6 0 0,1-2 0 15,3-1 0-15,-1-6 0 0,4-2 0 16,-4-7 0-16,3-4 0 0,-2-6 0 15,1-6 0-15,-3-7 0 0,0-11 0 0,-4-7 0 16,-3-8 0-16,-5-5 0 0,-6-3 0 16,-10 6 0-16,-4 3 0 0,-11 11 0 15,-9 9 0-15,-3 11 0 0,-6 12 0 16,0 12 0-16,4 16 0 0,-3 11 0 16,2 5 0-16,-3 23 0 0,-7 15 0 15,6 13 0-15,2 19 0 0,10 15 0 16,2 16 0-16,1 6 0 0,0 10 0 15,13 3 0-15,6 0 0 0,5-5 0 16,8 2 0-16,7-8 0 0,9-7-25 0,9-9-112 16,1-17-192-16,10-11-27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04T15:37:57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4781 1777 598 0,'0'0'68'0,"-121"-1"-13"0,48 13-7 15,-6 9-5-15,-3 14-9 0,5 6-4 16,2 9-13-16,4 8-5 0,12 9-5 15,11 5-2-15,14 10-3 16,15 3 0-16,4 2-3 0,15-4 12 0,4-2-1 16,17-5-1-16,-3-8 1 0,5-6-12 0,2-5 2 15,-5-7-1-15,4-11 1 16,-13-9 0-16,4-9-2 0,-10-11 2 16,-1-6 0-16,1-5 2 0,0-16-1 15,10-13 2-15,-1-13-1 0,5-5 2 0,-4-4-1 16,8 3 4-16,-2 2-11 15,3 6 0-15,1 5 0 0,-2 10-1 0,5 9 9 16,-3 13 1-16,0 5 10 0,4 16 0 16,-1 12 0-16,-1 6-6 0,1 9-9 15,-4 6 0-15,0 12 0 0,-4 11 0 16,-2 8 0-16,-2 3 0 0,-5 3 0 16,-2-2 0-16,0-3 0 0,-4-1 0 0,1-4 0 15,2-7 0-15,-2-5-10 16,-1-7-19-16,-1-10-10 0,6-10-17 0,-4-13-17 15,-3-13-21-15,6-11-49 0,-2-4-137 16,13-14 5-16</inkml:trace>
  <inkml:trace contextRef="#ctx0" brushRef="#br0" timeOffset="1376.81">5384 2712 731 0,'0'0'51'0,"0"0"-7"0,0 0-10 16,0 0-3-16,-83-42-9 0,64 42-5 15,0 4-7-15,-5 9-2 0,3 7-4 16,3 12-1-16,2 10-3 0,2 8 2 16,4 10-4-16,5 2 4 0,0 2-4 15,5-4 2-15,0-10-2 0,5-11 2 16,6-6-2-16,3-13 1 0,-3-6 0 16,7-9 0-16,1-5 1 0,1-11-1 15,5-7 1-15,-2-7-1 0,-3-5 2 0,-4-3-1 16,-7-3 1-16,0-3-1 15,-9 1 1-15,0-1-1 0,0 0 3 0,-4 0-1 16,-10 4 2-16,-7 3 0 0,3 7 1 16,-7 5-1-16,-4 3 1 0,4 5-1 15,-3 3 1-15,8 3 1 0,1 3-1 0,8 0-1 16,2 1-1-16,7 2-2 16,2 0-1-16,0-1-1 0,0-1 0 15,11-2 1-15,13-2 0 0,11-3-1 16,4-1 0-16,14-1-1 0,1-2 0 0,9-1 0 15,-1 2 1-15,-7 4 0 0,-1-2 0 16,-7 7 1-16,-13 2-1 0,-5 1 1 16,-13 4 0-16,-2 4-2 0,-5 7 0 15,-4 0 2-15,-4 11 0 0,-1 6 1 16,0 4 0-16,-6 10 2 0,-8 5-3 0,5 9 2 16,-5-1-4-16,3-3 2 0,6-2-1 15,5-9 2-15,0-6 0 0,14-10 0 16,2-6 0-16,2-8 1 0,2-7-2 15,5-6 1-15,0-2-1 0,-2-10 0 16,2-7 1-16,0-8-1 0,-2-5 1 16,-4-4-1-16,-4-7 1 0,-4-5-1 15,-3-2 2-15,-7-4 0 0,2 0 2 16,-7 4 0-16,-10 2 1 0,0 5 1 16,-6 5-6-16,0 5 0 0,-4 6 0 0,1 5 0 15,1 3 0-15,8 8 0 0,-4 1 0 16,9 5 0-16,-2 3 0 0,-3 0 0 15,9 0 0-15,-1 5 0 16,1 9-4-16,5 7-5 0,0 2-4 0,14 6-4 16,8-4-8-16,6 0-9 0,6-4-7 15,14-3-1-15,2-4-4 0,8-2-4 16,6-6 5-16,3-3 5 0,1-5 14 16,5 2 7-16,-5-8 10 0,5-3 2 15,-5-3 5-15,0-3 4 0,-6-1 8 0,-3-1 11 16,-11-3 16-16,-9 1 12 0,-8 3 4 15,-8-2 0-15,-13 8-9 0,-9-5-8 16,-1 0-8-16,-15 2-18 0,-9-4-5 16,-5 6-3-16,-5 6-3 0,-2 7 21 15,-3 2-1-15,-2 11-3 0,0 6-1 16,4 3-14-16,3 2-2 0,8 2-1 0,7 3 0 16,8-2 2-16,6 0-2 15,5-2 2-15,11-4-2 0,13-6 0 16,-4-1-1-16,14-8 0 0,-5-8 0 0,5 2 0 15,0-2 0-15,1-11 1 0,-1-2 1 16,-2-3 0-16,-7 0 2 0,0 0-1 16,-5 1 0-16,-6 6 1 0,-9 4-1 15,1 4 1-15,-6 3 0 0,0-2-2 16,8 2 1-16,1 5 1 0,2 12 1 0,7 10 1 16,-7 9-1-16,-1 13 1 0,-1 8-2 15,-5 4 1-15,1 4-2 16,-5 1 2-16,0-6-2 0,0 4 7 0,-3-3 3 15,-6 2-7-15,-2-2-3 0,-8 0 0 16,-1-5 0-16,-5 0 0 0,-3-6 0 16,2-6 0-16,-2-9 0 0,10-10 0 15,-3-9 0-15,12-14 0 0,3-5 0 16,1-23 0-16,5-15 0 0,5-17 0 16,10-10 0-16,13-15 0 0,6-13 0 0,7-14 0 15,2-9 0-15,5-11 0 0,-4-4 0 16,-1-3-12-16,-7 0 0 0,1 1 1 15,-6-3 0-15,-6 3 15 0,-7 3 0 16,-2 9-3-16,-4 8-2 0,-6 16-1 16,-6 15-1-16,0 18 5 0,5 18 2 15,-10 17 1-15,5 16 0 0,0 9-1 16,0 7-2-16,-1 3-1 0,-2 26 1 16,1 20 0-16,-1 27 1 0,3 15 2 15,-1 15-3-15,-3 9-1 0,3 7-1 0,-2 1-5 16,3-3-1-16,-2-7 11 0,4-5-8 15,6-5-4-15,2-7-15 0,4-8-30 16,0-6-36-16,2-10-80 0,2-18-145 16,-2-13-8-16</inkml:trace>
  <inkml:trace contextRef="#ctx0" brushRef="#br0" timeOffset="1693.91">7581 2732 582 0,'0'0'31'0,"0"0"-4"16,99-61 4-16,-52 34 6 0,-7-2 3 15,4 1-12-15,-4-4-6 0,-8 3 0 16,-7 3-4-16,-6 9 13 0,-10 5-1 16,-9 4-7-16,0 1-5 0,-14-4-6 15,-6 2-3-15,-9 6-1 0,-9 4 1 0,0 1 0 16,-6 10 0-16,1 5-2 15,3 3-1-15,1 5 8 0,11 4-14 0,3 6 0 16,14 1 0-16,2 4 0 0,9-1 0 16,14 7 0-16,6 4 0 0,14 0 0 15,0 0 0-15,10-4 0 0,1-7 0 16,1-4 0-16,-1-10 0 0,3-6 0 16,2-8-29-16,2-5-38 0,6-8-96 0,2-2-168 15,-2-16-5-15</inkml:trace>
  <inkml:trace contextRef="#ctx0" brushRef="#br0" timeOffset="2632.28">10076 1885 284 0,'0'0'67'15,"24"-91"23"-15,-14 42 6 0,-4 5-8 16,-1 2-12-16,-5 9-16 0,0 8-10 0,0 7-13 15,0 9-6-15,0 4-8 0,-11 4-5 16,-6 5-4-16,-5 16-1 0,-11 16 2 16,4 10-2-16,4 10-2 0,2 6-4 15,3 6-6-15,6 4 0 0,3 2-3 16,6 2 1-16,1 2-1 0,8-4 0 0,10-6 0 16,2-7 1-16,9-11 13 0,2-7 0 15,3-8 2-15,4-10-14 16,0-9 0-16,0-4 0 0,5-11 0 0,-5-1 0 15,-4-3 0-15,4-9-13 0,-6-6-2 16,-8-3 1-16,-5-2 0 0,-1 0 12 16,-4-4 3-16,-9 0 1 0,2-5-1 15,-3-2 2-15,-4 3 1 0,-6 0 2 16,6 10 2-16,-1 4-2 0,0 8 0 16,1 5-1-16,-1 4-3 0,3 5-1 0,-1 17-1 15,2 11 1-15,1 7-1 0,-3 4 1 16,12 4 10-16,0-1-11 0,5-2 0 15,5 1 0-15,3-8 0 0,-1-3 0 16,1-6 0-16,1-8 0 0,0-6 0 16,-7-7 0-16,-1-7 0 0,-1-1 0 15,2-12 0-15,-2-8 0 0,0-2 0 16,-8-8 0-16,-3-5 0 0,-3-2 0 16,2-2 0-16,-13-4-8 0,-3 2 8 15,-2-3 0-15,-8 2 1 0,0 0 0 0,-5 5 0 16,-1 4 0-16,1 6-1 0,-1 8 0 15,-2 8 0-15,7 8 0 0,2 3-1 16,3 3 1-16,1 11-1 0,4 4-1 16,8 5-3-16,4-1-4 0,3 5-4 15,5-4-7-15,15-1-7 0,3-2-8 0,11-5-12 16,1-8-11-16,3-5-12 0,10-2-1 16,-3-6-8-16,3-9-5 15,5-3 3-15,-3-5 8 0,-1-4 27 16,-1-7 22-16,-6-3 23 0,-6-3 18 0,-2-5 32 15,-6 0 20-15,-8-4 19 0,0-2 5 16,-6-4-14-16,-5-4-11 0,-4-3-11 16,-3 1-13-16,1 0-9 0,-8 5-5 15,-3 9-4-15,2 7-3 0,2 13-2 16,-1 12-4-16,5 10-5 0,0 5-5 16,-5 0-4-16,-1 17-1 0,-3 17 0 0,-1 14 0 15,6 13 5-15,2 9-7 0,2 4 0 16,2 7 0-16,2-1 0 15,7 6-5-15,-6-2-6 0,4-2-6 0,-4-3-14 16,0-9-1-16,5-3-17 0,-2-11-46 16,1-8-113-16,-2-7-106 0</inkml:trace>
  <inkml:trace contextRef="#ctx0" brushRef="#br0" timeOffset="3430.08">11575 2187 698 0,'0'0'72'0,"0"0"-16"0,0 0-12 16,0 0-13-16,-84-86-8 0,59 83-8 15,-7 4-5-15,2 6-5 0,-4 15-1 0,0 7-2 16,5 6 0-16,-1 3 0 0,5 6-2 15,7-2 0-15,4 2-1 0,9-1 15 16,4-4 1-16,2-3-2 0,13-4 1 16,9-7-14-16,2-7-1 0,2-9 1 15,5-3 0-15,-2-6-1 0,-1-1 0 0,-1-7 1 16,-3-7 0-16,-5-3-15 16,-2-7 1-16,1 0-1 0,-7-6 1 15,1-1 14-15,-2-1 1 0,-7-2 1 16,6-3-1-16,-6 1 3 0,-2 2-1 0,1 10 3 15,-3 10-1-15,2 7 1 0,-2 8-2 16,0-2-4-16,0 2 0 0,3 0 0 16,3 16 0-16,3 6 0 0,7 10 0 15,-2 2 0-15,0-1-2 0,4 2 2 16,2-1 0-16,5-4 14 0,0-3 0 0,3-4-7 16,1-5-7-16,2-9 0 0,2-4 0 15,1-5 0-15,0-8 0 0,-4-7-6 16,4-5-8-16,0-4-1 0,-2-5 13 15,-1-2 3-15,-1-6-1 0,-2-1 3 16,-4-8-3-16,4-5 2 0,-7-5 1 0,-3-7-1 16,-7-5 0-16,0-5 2 15,-3-6-1-15,-2-3-3 0,-2 0-1 16,-4 4 0-16,5 6 2 0,-5 10 5 16,0 13 1-16,-5 17-2 0,5 14-5 0,0 12 0 15,0 6 0-15,-4 0 0 16,-2 6 0-16,-7 20 0 0,-4 18 0 15,-1 18 0-15,4 14 0 0,0 11 0 16,4 8 0-16,4 4 0 0,6-4 0 0,0 2 0 16,11-7 0-16,3-9 0 0,0-10 0 15,4-10 0-15,3-12 0 0,-1-12 0 16,-2-11 0-16,-4-11 0 0,2-9 0 16,-1-6 0-16,-5-4 0 0,10-11 0 15,-3-8 0-15,-5-8 0 0,2-2 0 0,-4-2 0 16,-6-3 0-16,1-1 0 0,-4-5 0 15,-7 1 0-15,-3 1 0 0,-5 1 0 16,-2 9 0-16,1 3 0 0,6 12 0 16,-7 10 0-16,-6 7 0 0,2 9 0 15,-9 12 0-15,-5 13 0 0,4 5-21 16,2 6-35-16,7 4-50 0,2 2-218 16,8-3-26-16</inkml:trace>
  <inkml:trace contextRef="#ctx0" brushRef="#br0" timeOffset="3571.91">12806 2592 910 0,'0'0'39'0,"0"0"-12"0,0 0-15 16,0 0-5-16,0 0-5 0,0 0-6 0,0 0-12 16,0 0-34-16,-112 8-107 0,77-5-163 15,-3 6-24-15</inkml:trace>
  <inkml:trace contextRef="#ctx0" brushRef="#br0" timeOffset="4680.39">4308 4042 535 0,'0'0'50'15,"0"0"-15"-15,0 0-11 0,0 0-8 0,0 0 1 16,0 0 5-16,0 0 3 0,0 0-2 15,103-23-4-15,-58 18-5 0,12 0-4 16,7-3 3-16,8 0-6 0,8-1 5 16,6 3-2-16,6-3-1 0,1 2 0 15,5-3 0-15,4 3 0 0,9-2 1 0,6-2 0 16,4 0-2-16,1 1-2 0,13-1-2 16,1-1 0-16,7-2-1 15,6-1 0-15,3 0 1 0,9-2 0 16,3 2-2-16,7 0 3 0,4 1-1 0,0 1 1 15,10 3 0-15,-10 2-1 0,5 3 1 16,0 2-1-16,0 1-1 0,1 1 1 16,-3-2-1-16,4 7 0 0,-4 1-1 15,-1 0 0-15,1 0 0 0,-8 2 0 16,1 0-1-16,3-3 1 0,-7 1 1 0,-3-3-1 16,1-2 1-16,-9-2-2 15,1 2 2-15,-8-1 0 0,-2-8 1 16,-1-2 0-16,-5-1 0 0,-6-5 0 0,-7 2-1 15,1-5 1-15,-16 0-1 0,-6 1-3 16,-6-1 0-16,-16 2 0 0,-12-2 0 16,-16 5 0-16,-7 1 0 0,-22 7 0 15,-9 1 0-15,-15 4 0 0,-4 2 0 16,0 0 0-16,0 0-9 0,-23 5-58 16,-16 10-144-16,-18 5-120 0,-18 2-21 0</inkml:trace>
  <inkml:trace contextRef="#ctx0" brushRef="#br0" timeOffset="6068.53">2277 5211 447 0,'0'0'55'16,"0"0"-9"-16,0 0-11 0,0 0-3 0,0 0-5 15,0 0-1-15,0 0-1 0,0 0 1 16,0 0 2-16,0 0 1 0,-6-3 0 15,6 3-4-15,0 0-6 16,0-6-6-16,0-7-4 0,2-6-4 0,2-5 2 16,10-4-1-16,-3 1 1 0,3 0 0 0,0-1-1 15,5 4-1-15,-4 4 2 16,-4 1-2-16,-2 6 1 0,-4 6 1 16,0 4-1-16,-5 3-1 0,0-2 2 15,0 2-3-15,0-2 0 0,0 2-1 0,0-3-1 16,0 3 0-16,0 0 1 0,0 13 0 15,0 8 0-15,-10 11 1 0,6 7-2 16,-2 7 1-16,2 6-3 0,3 6 3 16,1 4-2-16,0 3 2 0,0 2 3 15,0 2-4-15,5 1 2 0,-4 2-4 0,4-6-1 16,-2-2 2-16,-2-10-1 0,4-5 0 16,-5-9 0-16,5-15 2 15,-5-3-2-15,4-12 1 0,-4-5 0 16,0 1-1-16,0-6 2 0,0 0-1 0,0 0 1 15,5 0 0-15,-3 0 1 0,1 0-6 16,-2-3-2-16,4-8-4 0,-2 2-7 16,-3 4-6-16,2 0-11 0,-2 0-9 15,0 0-19-15,0 1-26 0,0 0-18 16,0 4-23-16,-5 0-31 0,3 5-6 0,-2 8 34 16</inkml:trace>
  <inkml:trace contextRef="#ctx0" brushRef="#br0" timeOffset="6238.18">2370 6004 63 0,'0'0'79'16,"0"0"13"-16,0 0 7 15,0 0-7-15,0 0-10 0,-44 84-14 0,44-79-19 16,0-1-7-16,0-4-3 0,-5 0 0 16,5 0 1-16,0 2-1 0,0-1-4 15,5-1-5-15,8 0-11 0,8-4-2 16,3-7-11-16,6 0 0 0,-2-2-2 16,-3 2-1-16,4 2-1 0,-1 0-1 0,-2 0-1 15,-2 2 1-15,0 2-2 0,-10 2-2 16,6 1-6-16,-10 0-9 0,-6 2-13 15,6 0-20-15,-10 0-33 0,0 0-51 16,4-1-149-16,1 0 0 0</inkml:trace>
  <inkml:trace contextRef="#ctx0" brushRef="#br0" timeOffset="6469.09">3085 5953 898 0,'0'0'40'15,"0"0"-10"-15,0 0-8 0,0 0-6 16,0 0-4-16,0 0-7 0,0 0-5 16,0 0 0-16,0 0 0 0,0 0 0 15,9-9-16-15,-5 9-16 0,-4 0-31 16,0 0-85-16,0 0-164 0,6 0-20 0</inkml:trace>
  <inkml:trace contextRef="#ctx0" brushRef="#br0" timeOffset="8278.87">6026 4907 616 0,'0'0'58'15,"0"0"-8"-15,-107-3-9 0,59 15-1 16,-6 7-7-16,1 6-4 0,-1 10-5 16,0 8-7-16,6 4-6 0,4 7-3 15,10 1-5-15,11 1 0 0,7-1 2 16,10 0-4-16,6-5 3 0,-3 0-4 0,12-8-2 16,10-4 0-16,-4-6-2 0,6-6 0 15,-3-6-2-15,1-5 1 0,-8-6-1 16,7-6 1-16,-2-3 3 0,2-6 1 15,2-9 2-15,4-3 0 0,-4-7 2 16,3-1 1-16,-6 0 2 0,2 2 1 16,-1 1 2-16,3 2 2 0,-12 8 0 15,6 2-1-15,-5 5-2 0,-1 6 0 16,5 0-1-16,-3 17 0 0,3 5 0 16,1 10 0-16,-1 6-4 0,-4 6 1 0,-1 5-1 15,-5 4-3-15,3 2 0 0,-3 2 0 16,1-1 0-16,6 0 0 15,-7-1 0-15,6-3 0 0,-6-1 0 0,1-3 0 16,4-6 0-16,-4-5-18 0,0-6-11 16,-1-8-11-16,3-6-16 0,-3-6-15 15,-4-6-35-15,11-3-52 0,-3-2-128 16</inkml:trace>
  <inkml:trace contextRef="#ctx0" brushRef="#br0" timeOffset="8604.95">6499 5411 717 0,'0'0'42'0,"0"0"-5"0,0 0-7 16,0 0-3-16,0 0-1 0,91 3-4 15,-67 11-6-15,-4 6-6 0,-1 1-5 16,-9 2-2-16,0 4-1 0,1 2-1 0,-11 0 0 15,0 3 0-15,-5-2-1 0,-11 2 1 16,2-2-1-16,-10 0 1 0,-1-1-1 16,0-3 0-16,-4-8 1 0,-1-1-1 15,-2-10 1-15,7-3 0 0,0-4 2 16,2-14-1-16,9-11 0 0,-2-6 0 0,12-6 1 16,4-2-3-16,0-1 0 0,4 3-2 15,10 2-1-15,2 6-7 16,4 3-12-16,-2 5-13 0,10 2-22 15,2 9-36-15,-4 1-98 0,7 3-105 0</inkml:trace>
  <inkml:trace contextRef="#ctx0" brushRef="#br0" timeOffset="8949.92">6966 5438 675 0,'0'0'39'0,"0"0"1"0,0 0-2 15,0 0-7-15,0 0-7 0,100-6-7 16,-79 20-7-16,-7 4-4 0,1 2-3 16,-7 3 0-16,-7 1 2 0,-1 0-1 15,0 0 3-15,-6 1-2 0,-12-1 1 0,-1 1-1 16,-6-1-2-16,0-2 0 0,-4 0-2 15,-4-2 0-15,-1-8 0 0,3-5 2 16,3-7 2-16,4-1 3 0,3-15-1 16,7-9 0-16,5-5-4 0,9-7-1 15,0-3-1-15,9 1 0 0,7-2-1 0,3 3-1 16,1 3-3-16,0 6-9 16,3 3-6-16,5 8-17 0,-6 9-17 15,-4 3-31-15,6 6-71 0,-4 2-137 16,0 7 4-16</inkml:trace>
  <inkml:trace contextRef="#ctx0" brushRef="#br0" timeOffset="9677.29">7772 5378 762 0,'0'0'48'15,"0"0"-7"-15,0 0-7 0,-107-53-2 16,73 48-5-16,-5 6-6 0,0 3-6 16,0 6-5-16,5 7 0 0,0 3-8 0,11 1 4 15,3 3-7-15,6 2 1 0,3-2 0 16,11-1-1-16,0-2 0 0,9-3 0 15,7-2 0-15,4-6-1 16,8-4-1-16,0-4 0 0,3-2-1 0,-2-4-1 16,4-9 2-16,-8-1 0 0,-1-2 2 15,0-4 1-15,-9 3-1 0,5-2 2 16,-7 2-1-16,-7 3 1 0,3 2 0 16,-4 2-2-16,-5 5 5 0,5 1-4 15,-5 4 6-15,0-2-3 0,0 2 0 0,0-1-2 16,0 1-2-16,4 0 6 0,2 7-4 15,10 13 4-15,-2 7-2 0,5 5-2 16,-6 6 1-16,-2 3-1 0,5 8 1 16,-7 3-2-16,-1 5 1 0,-7 2-1 15,-1 0 1-15,-4 0-1 0,-7-2 1 0,-8-3 3 16,-1-4-4-16,-5-4 0 16,-4-4 0-16,-4-7 0 0,4-7 0 15,-1-12 0-15,6-8 0 0,5-8 0 16,5-8 0-16,8-15 0 0,6-14 0 0,9-10-3 15,7-13-1-15,13-8-5 0,5-11 0 16,5-9 2-16,0-5-4 0,4-2 3 16,-4-7-1-16,0 0 0 0,-5-1 4 15,-3 0 0-15,-8 7 3 0,2 10 4 16,-7 10 0-16,-8 11 4 0,-6 14 1 0,-4 12 6 16,0 13 1-16,0 6 1 15,-3 10-2-15,2 5-4 0,-2-1-9 0,-4 6 0 16,3 11 0-16,-6 12 0 0,1 9 0 15,3 10 0-15,3 7 0 0,3 10 0 16,0 3 0-16,5 3 0 0,2 6 0 16,-1-1 0-16,4 1 0 0,-1-3 0 15,2-3 0-15,3 0-28 0,-3-2-29 16,3-4-58-16,0-6-146 0,0-13-68 16</inkml:trace>
  <inkml:trace contextRef="#ctx0" brushRef="#br0" timeOffset="9973.82">8555 5418 632 0,'0'0'45'0,"0"0"-3"15,0 0 4-15,102-105-5 0,-77 76-4 16,-6 3-6-16,-1 2-3 0,-12 6-1 0,-6 1-3 15,0 4-2-15,-1 1-4 0,-16 2-5 16,-3 3-2-16,-11 7-5 0,-7 0-6 16,3 13 0-16,-7 2 0 0,3 6 0 15,0 5 0-15,5 5 0 0,8 4 0 0,3 1 0 16,13 3 0-16,6-1 0 0,4 1 0 16,9 3 0-16,11-5 0 15,8 5 0-15,8-6 0 0,6 0 0 16,-2-2 0-16,3-4 0 0,10-1-44 0,-3-6-90 15,-2-10-194-15,4-11-21 0</inkml:trace>
  <inkml:trace contextRef="#ctx0" brushRef="#br0" timeOffset="10389.95">10621 4674 754 0,'0'0'49'16,"0"0"-25"-16,0 0-8 0,0 0 2 15,0 0-3-15,0 0 7 0,0 0-8 0,0 0-4 16,0 0-5-16,19 82-3 0,-13-51-1 15,-1 4-2-15,4 3-1 0,-4 5-7 16,-4-1-10-16,2 4-16 0,-6-4-21 16,3-2-38-16,-1-9-58 0,-4-9-132 15,0-9 6-15</inkml:trace>
  <inkml:trace contextRef="#ctx0" brushRef="#br0" timeOffset="10662.65">10549 4791 652 0,'0'0'50'16,"0"0"-7"-16,0 0-4 0,0 0 0 16,102-57-7-16,-68 57-10 0,5 12-6 15,4 3-7-15,1 8-2 0,-1 3-2 16,-7 3 0-16,-2 5 0 0,-5 3 2 0,-6 4-1 16,-7 5 1-16,-4 1-2 0,-12 0 0 15,-3 1-4-15,-11-2 2 0,-11-2-3 16,-6-3 0-16,-6 0 4 15,-8-4-5-15,-3-6 3 0,0-2-5 0,3-10-2 16,2-6-1-16,6-7-2 16,7-6-6-16,8-3-13 0,4-9-19 0,4-8-31 15,14-4-58-15,0-8-156 0,5-3-3 16</inkml:trace>
  <inkml:trace contextRef="#ctx0" brushRef="#br0" timeOffset="11052.22">11273 4928 716 0,'0'0'35'16,"0"0"-6"-16,0 0-9 0,82 76-2 15,-61-52 1-15,-2 2 2 0,0 0-3 16,-5 1-2-16,1 1-4 0,-4-1-3 16,-3 0-5-16,-2 0 1 0,-6-2-3 15,0-2 2-15,-5-1-1 0,-10 1-2 0,-5-1 6 16,-10-4-6-16,-2-4 5 0,2-4-1 15,1-7 1-15,4-3 1 16,2-1 0-16,7-11 0 0,7-8-7 0,4-6 3 16,11-5-6-16,13-2 3 0,13-3 1 15,9 0-1-15,7-1 0 0,5 0 0 0,5 5 0 16,1 1-1-16,0 7 2 16,-1 2-1-16,-10 6 0 0,-8 5 0 15,-12 6 0-15,-8 4 0 0,-9 1 0 16,-2 0 2-16,1 0 3 0,-10 9 3 0,4 8 2 15,-4 2 1-15,-4 7-3 0,-7 0-8 16,1 0 0-16,1 0 0 0,4-2 0 16,1 3 0-16,4-4 0 0,0-7 0 15,4 1-11-15,6-6-11 0,1-4-22 16,3 1-26-16,9-8-87 0,-3 0-162 0,5-6 1 16</inkml:trace>
  <inkml:trace contextRef="#ctx0" brushRef="#br0" timeOffset="11185.24">11939 4769 201 0,'0'0'-191'16</inkml:trace>
  <inkml:trace contextRef="#ctx0" brushRef="#br0" timeOffset="11436.7">12210 4845 680 0,'0'0'56'0,"0"0"-7"0,27 94-7 0,-18-58-5 0,5 1-8 16,0 1-6-16,0-3-7 0,3-3-3 16,0-7-3-16,-1-5 1 0,-2-8 2 15,-10-5 2-15,2-7 1 0,5 0-3 0,3-16-13 16,5-7 0-16,-1-7 0 0,-2-9 0 15,4-7 0-15,3-3 0 0,-4 2 0 16,3 0 0-16,-4 0 0 0,1 3 0 16,-4 2 0-16,6 4 0 0,-8 6 0 15,1 5-15-15,-4 10-28 0,-6 7-18 16,-2 5-58-16,3 5-111 0,-1 0-86 16</inkml:trace>
  <inkml:trace contextRef="#ctx0" brushRef="#br0" timeOffset="11720.89">12834 5095 502 0,'0'0'23'0,"0"0"19"16,0 0 15-16,97-59 9 0,-72 30-6 0,0 2-15 16,-2-5-15-16,-3 5-6 0,-6-2 0 15,0 3 2-15,-14 1-1 0,2 0-5 16,-13 2-4-16,-8 2-2 15,-2 3-1-15,-7 4 1 0,0 4 1 0,2 5-8 16,-2 5-7-16,3 0 0 0,0 12 0 16,6 7 0-16,1 5 0 0,2 5 0 15,7 7 0-15,4 3 0 16,5 5 0-16,0 3 0 0,10 5 0 0,5-5 0 16,7-1 0-16,3-5 0 0,4-8 0 0,5-6 0 15,0-7 0-15,7-5-5 0,5-5-55 16,-1-8-86-16,9-2-184 0,-6-4-11 15</inkml:trace>
  <inkml:trace contextRef="#ctx0" brushRef="#br0" timeOffset="12813.12">16173 4197 645 0,'0'0'61'0,"0"0"-8"15,0 0-7-15,0 0-10 0,0 0-12 16,0 0-9-16,0 0-3 0,0 0-2 16,0 0 2-16,-57 56 0 0,47 15 0 0,0 8-5 15,0 2-2-15,3 3 2 0,5 0-7 16,-1-4 2-16,8-3-1 0,4-8-2 15,5-9 2-15,4-12-2 0,3-13 2 16,-1-11-1-16,8-12 1 0,-8-12-1 16,12-3 1-16,-2-16 0 0,1-12 0 15,1-3 0-15,-2-5-1 0,-5 0 1 16,-2 0-1-16,-8 2 3 0,4 5-1 16,-8-1 2-16,-6 10 0 0,-1 0 2 15,-2 10 0-15,-2 5 2 0,0 2-2 0,0 6-1 16,0-3-3-16,0 3-2 0,0 0 0 15,0 15 0-15,-2 6 0 0,2 11 0 16,0 2 1-16,9-1-2 0,2 2 2 16,3-2-2-16,2-2 1 0,-2-2 0 15,1-8-1-15,-2-6 1 0,-9-7 0 0,7-5 0 16,-5-3 0-16,4 0 1 16,4-3-1-16,-8-4 1 0,3-8-1 15,-4 3 0-15,-5-3 0 0,3-8 1 16,-3 2-1-16,-5-9 1 0,-4 4-2 0,-5 0 2 15,3 0-1-15,-8-1 1 0,1 1-1 16,-4 2 0-16,-4 1-1 0,-1 5 2 16,3 3-1-16,-4 4 1 15,9 6-1-15,-1 4 1 0,6 1-1 0,5 0 0 16,-4 4 0-16,9-1 0 0,1 7 0 0,3 2 0 16,9 3 0-16,14 3-1 0,3-6 0 15,9-3-1-15,11-3-2 0,-1-4 1 16,8-2 0-16,4-2 1 15,2-5 0-15,0-5 2 0,0-2-1 0,-6 1 1 16,-5-4 0-16,-8 0 0 0,-3 0 3 16,-7-3-6-16,-9 2 6 0,-7 5-5 15,-4 5 4-15,-10 5 2 0,0-5-1 16,0-2 1-16,-2-1-1 0,-12 2 1 16,-5 4-1-16,-1 7-3 0,-4 6 0 0,0 9 0 15,1 6 0-15,8 5 0 0,5 7 0 16,9 6 0-16,-2 1 0 0,6 10 0 15,3 4 0-15,3 8 0 0,-3 4 0 16,-1 8 0-16,0 3 0 0,-7-2 0 16,-3 3 0-16,2-6 0 0,-7-9 0 0,3-3 0 15,-2-12 0 1,0-7-24-16,6-16-10 0,3-5-13 0,0-10-17 16,7-11-47-16,7-1-89 0,2-15-105 15</inkml:trace>
  <inkml:trace contextRef="#ctx0" brushRef="#br0" timeOffset="13366.12">17672 4620 790 0,'0'0'6'0,"0"0"-4"0,0 0 9 16,0 0 3-16,0 0 6 0,0 0 1 0,-54 104-7 15,51-71-4-15,1 1-7 0,4 0 0 16,6-2-3-16,3-5 1 0,4-2-1 16,-1-7 1-16,-5-9-1 0,1-2 1 15,0-8 0-15,4 1 0 0,7-9 1 16,8-8-2-16,-6-3 2 0,2-3-1 0,0-5 1 16,0 2 0-16,-2-4 2 0,-3 0 0 15,3-2 4-15,-2 1-1 0,-8 4 2 16,6 0-2-16,-10 8-2 15,-2 4 6-15,2 5-8 0,-8 5 4 0,3 2-1 16,-3 3-7-16,4 9 4 0,4 9-3 16,-1 10 1-16,-2 1 1 0,-1 2-2 15,-1 0 0-15,1 0-1 0,-5 1 2 16,5-1-2-16,-5-12 2 0,0-5-2 16,1-8 2-16,-1-6-1 0,0 0 1 15,0 0 1-15,0 2 1 0,3-2-2 0,-3 0 1 16,0-2-2-16,5-14 0 0,3-9 1 15,6-7-2-15,4-1 2 0,5 0-1 16,-1-1 1-16,1 2-1 0,5 2 0 16,-8 4 6-16,-4 10-3 0,-2 4 5 15,-5 5-4-15,-7 4-2 0,7 3 0 16,-4 2-3-16,-1 11 5 0,7 7-4 16,-6 5 0-16,-5 3 0 0,3 3 0 15,-3 4 0-15,-3 0 0 0,3 2 0 0,-2 1 0 16,-1 3-3-16,-3 0-12 0,-5 0-10 15,-3-5-22-15,0-1-27 0,3-7-77 16,-1-7-161-16,-3-12-4 0</inkml:trace>
  <inkml:trace contextRef="#ctx0" brushRef="#br0" timeOffset="13524.26">18212 4238 671 0,'0'0'37'0,"0"0"-17"0,0 0-12 16,0 0-8-16,0 0-2 0,0 0-3 16,0 0-6-16,0 0-36 0,0 0-63 15,36 64-157-15,-36-31-8 0</inkml:trace>
  <inkml:trace contextRef="#ctx0" brushRef="#br0" timeOffset="13787.97">16361 5592 924 0,'0'0'6'0,"119"-18"-1"0,-24-4-1 15,19-6 1-15,14-6 2 0,13-2 0 16,9-2 0-16,0 1-2 0,-2 4-7 15,-4 1 4-15,-12 4-9 0,-15 9-8 16,-25 5-17-16,-22 5-24 0,-28 6-19 16,-32 3-14-16,-19 12-19 0,-31 11-30 15,-28 4-27-15,-19 8 3 0,-16 5 39 16</inkml:trace>
  <inkml:trace contextRef="#ctx0" brushRef="#br0" timeOffset="13904.64">17221 5567 19 0,'-113'52'142'0,"1"-3"38"15,24-6-2-15,6-4-42 0,23-9-41 0,17-7-30 16,22-13-8-16,20-6-14 0,34-6-8 15,30-16-8-15,41-11-13 0,31-15-6 16,30-8-5-16,30-2-10 0,11-4-22 16,4 7-51-16,-3 2-145 0,-24 5-108 15,-19 3 5-15</inkml:trace>
  <inkml:trace contextRef="#ctx0" brushRef="#br0" timeOffset="17892.96">2398 8040 664 0,'0'0'65'0,"0"0"-17"16,0 0-12-16,0 0-13 0,-15-93-5 16,30 66-2-16,15 4-4 0,9 8-2 15,-1 8-2-15,7 9-2 0,3 6-2 16,0 12-1-16,-9 10 0 0,1 4-2 16,-5 4 3-16,-12 3-1 0,-5 0 2 0,-7 3 5 15,-11 1-4-15,0 2 4 0,-15 2-5 16,-10 2-1-16,-9 1 1 0,-5 4-3 15,-7 0 3-15,-4-2-2 0,7-6 3 16,-2-10 1-16,1-9 2 0,12-11 2 16,2-12 0-16,5-6-11 0,15-17 0 15,-4-11 0-15,14-9 0 0,0-5 0 16,4-7 0-16,15 4 0 0,3 1 0 16,1 9 0-16,5 9 0 0,1 6 0 15,1 8 0-15,-1 7 0 0,1 5 0 0,-1 5 0 16,5 10 0-16,-4 2 0 0,-1 4 0 15,-1 5 0-15,-3 0 0 0,0 6 0 16,-1-2 0-16,0 4 0 0,5-4-32 16,-1-2-23-16,-2 1-51 0,2-4-109 15,-3-1-106-15</inkml:trace>
  <inkml:trace contextRef="#ctx0" brushRef="#br0" timeOffset="18032.13">3240 8561 903 0,'0'0'26'16,"0"0"-9"-16,0 0-8 0,0 0-5 16,0 0-3-16,0 0-4 0,0 0-8 15,0 0-22-15,0 0-52 0,0 0-179 16,48-44-59-16</inkml:trace>
  <inkml:trace contextRef="#ctx0" brushRef="#br0" timeOffset="18838.3">5505 8134 708 0,'0'0'58'16,"0"0"-11"-16,0 0-16 0,0 0-5 0,0 0-1 15,0 0-1-15,0 0 2 0,0 0-11 16,79 23 2-16,-37-19-8 0,3 0-7 15,-1-4 4-15,1 0-6 0,-2 0 5 16,0 0 0-16,-4-4-2 0,0 4-1 16,-5-1-2-16,0 1 0 0,-11 0 1 15,-7 0-1-15,-2 0 0 0,-3 0 0 16,-2 0-3-16,-4 0 2 0,-1 0-9 16,1 0-1-16,1 0-11 0,-1 1-8 15,-1 1-7-15,-4-2-9 0,0 0-19 0,0 0-31 16,0 0-52-16,0 0-132 0,0-5 19 15</inkml:trace>
  <inkml:trace contextRef="#ctx0" brushRef="#br0" timeOffset="19206.02">5860 7814 720 0,'0'0'62'0,"0"0"-5"0,0 0-12 15,0 0-7-15,0 0-6 0,0 0-10 0,0 0-8 16,0 0-6-16,0 0-3 0,-28-49 0 0,24 67 0 16,2 12 2-16,-1 14-4 0,-3 9-3 15,6 7 0-15,0 10 0 16,0 4 0-16,0 8 0 0,0 8 0 15,0 1 0-15,0 3 0 0,0-1 0 0,5-10 0 16,-4-8 0-16,4-10 0 0,-1-16 0 16,1-10 0-16,-2-13 0 0,-1-8 0 15,-2-9 0-15,4-4 0 0,-4 0 0 16,0-5 0-16,0 0 0 0,0 0 0 16,0 0 0-16,0 0 0 0,0 0 0 0,5 0 0 15,0-12-16-15,1-3-169 0,2 2-147 16,-8-4-23-16</inkml:trace>
  <inkml:trace contextRef="#ctx0" brushRef="#br0" timeOffset="20911.24">7316 8063 502 0,'0'0'85'0,"0"0"-8"0,0 0-7 16,0 0-15-16,0 0-14 0,0 0-18 15,0 0-5-15,0 0 2 0,0 0-1 0,0 0 2 16,19 13-5-16,29-6-6 0,9-4-3 15,7-3-2-15,1 0-2 0,1-5-1 16,-7-1-1-16,0 2 0 0,-11-3-2 16,0 3-4-16,-14 0-8 0,-9 0-15 15,-11 1-21-15,-8 3-38 0,-6 0-62 0,0 0-147 16,0 0-3-16</inkml:trace>
  <inkml:trace contextRef="#ctx0" brushRef="#br0" timeOffset="21181.21">7635 7694 715 0,'0'0'42'16,"0"0"1"-16,0 0-6 0,84-15-6 15,-54 15-5-15,2 9-2 16,2 5-6-16,0 4-4 0,0 6-4 0,-4 8-2 15,-5 6-2-15,-7 5 1 0,-7 7-3 16,-11 4 2-16,0 4-4 0,-11 4 2 16,-9 2 1-16,-12 3-3 0,1-1 0 15,-2 1-11-15,-6 0-16 0,10 0-23 16,1-8-59-16,11-6-163 0,-2-11-53 16</inkml:trace>
  <inkml:trace contextRef="#ctx0" brushRef="#br0" timeOffset="21869.59">10203 7339 598 0,'0'0'69'15,"0"0"-13"-15,0 0-7 0,-103-14-10 16,69 25-7-16,-4 9-6 15,-1 4-4-15,2 4-1 0,1 11-8 0,3 3 2 16,7 4-5-16,3 8-6 0,4 6 1 16,4 2-5-16,5 3 1 0,9 0-2 15,-2-2 3-15,7-7-3 0,6-12 3 16,5-8-2-16,-1-10 0 0,5-8 0 16,-5-7 0-16,-3-10 0 0,9-1 0 0,-2-7 0 15,6-8 0-15,-7-7 1 0,4-5-2 16,-5-1 2-16,2-2 0 15,-7-2 1-15,5 4 1 0,-2 0 2 16,-5 12 1-16,0 0 1 0,-2 9-2 0,2 5 0 16,5 2-1-16,0 9 0 0,6 12 1 15,-6 7-1-15,1 5 0 0,-4 5-3 16,3 3 3-16,0 0-4 0,-3 2 0 16,-2 1 0-16,1 1 0 0,0-2 0 15,0 1 0-15,-1 0 0 0,-4-5 0 0,4 1-6 16,-3-7-16-16,2-1-19 0,-2-7-21 15,-3-13-46-15,3-1-75 0,-6-4-123 16,11-5 11-16</inkml:trace>
  <inkml:trace contextRef="#ctx0" brushRef="#br0" timeOffset="22202.16">10739 7831 698 0,'0'0'28'0,"0"0"2"0,0 0 3 16,0 0-4-16,0 0-3 0,81 4-3 15,-66 16-7-15,1 3-4 0,-4 1-6 16,-10 1 0-16,2 2-3 0,-4-2 3 16,0 3 0-16,-6-4 1 0,-12 1 0 15,-3-3 0-15,-6-2-1 0,-3 1 0 0,1-6 4 16,-1 1-5-16,-2-8 5 15,1-3-5-15,3-5-6 0,-2-7 7 0,15-10-8 16,1-8 5-16,5-5 0 0,4-5-3 16,5-6 1-16,9-3-1 15,7 0 0-15,2 1-2 0,12 3-4 0,2 3-10 16,4 8-15-16,1 7-15 0,-1 4-33 16,3 2-54-16,-1 7-163 0,1 5-9 0</inkml:trace>
  <inkml:trace contextRef="#ctx0" brushRef="#br0" timeOffset="22525.81">11293 7733 760 0,'0'0'33'0,"0"0"-7"0,0 0-4 15,0 0-4-15,0 0-3 0,0 0-4 16,91 54-2-16,-80-27-4 0,-6 2 0 16,-1-2-2-16,1 0 1 0,-5-1-1 15,-5-2 1-15,1-4 0 0,-7 0 1 0,-8-2-1 16,4-4 1-16,-9-4-1 0,0-2 0 16,-1-3 1-16,0-5 0 15,-3-2 1-15,8-10 0 0,1-8-1 16,1-6-1-16,8-6-2 0,4-5-2 0,6-3 1 15,0-2-2-15,16 1 2 0,2 4-3 16,7 7-4-16,3 4-6 0,-2 7-12 16,2 6-11-16,2 7-20 0,4 6-34 15,-2 2-66-15,3 11-140 0,-9 4 7 16</inkml:trace>
  <inkml:trace contextRef="#ctx0" brushRef="#br0" timeOffset="23189.1">11964 7641 853 0,'0'0'34'0,"0"0"-8"0,-84-18-3 0,45 21-4 15,-9 12-3-15,5 5-5 16,-2 5-3-16,3 4-4 0,7 3 0 0,7 2-3 15,7-4 0-15,11 0-2 16,5-4 2-16,5-6-1 0,2-2 1 0,7-8-1 16,5 0 0-16,1-8-1 0,9-2 0 15,0-4 0-15,10-9-2 0,-1-4 1 16,-7-6-1-16,2 0 3 0,-8-4-3 16,5 2 3-16,-6-2 0 0,-5 5 0 15,-3 8 0-15,-2 2 1 0,-3 3 1 0,-6 4-2 16,5 2 2-16,-5 3-1 0,3 0 2 15,3 12 0-15,3 13 1 0,5 11-1 16,-3 2 1-16,-1 8-2 0,0-1 1 16,0 4-2-16,-1 1 1 0,-4 0-1 15,-1 2 0-15,-4 0 2 0,0 3-3 0,-9 0 0 16,-5 2 0-16,-8 0 0 16,-6-1 0-16,-6-6 0 0,0-3 0 15,0-7 0-15,-5-10 0 0,5-9 0 16,5-14 0-16,6-7 0 0,2-11 0 0,17-16 0 15,4-13 0-15,9-11 0 0,16-9 0 16,14-8 0-16,4-7 0 0,7-5 0 16,-2-7-3-16,9-5-3 0,-7-5 3 15,2-3 5-15,-7 1-3 0,-3 3-2 16,-8 5 2-16,-7 7-2 0,-9 7 4 0,-4 7 3 16,-9 8 0-16,-4 9 5 0,-1 7-9 15,-6 10 0-15,-3 13 0 16,4 11 0-16,-4 6 0 0,0 6 0 15,-7 17 0-15,1 10 0 0,1 11 0 0,0 12 0 16,3 6 0-16,3 8 0 0,3 1 0 16,5 3 0-16,0 4 0 0,10 4 0 15,-1 0 0-15,0 1 0 0,5 0 0 16,-3-1 0-16,3-8-43 0,-5-4-46 16,2-7-79-16,-6-12-151 0,4-10-7 0</inkml:trace>
  <inkml:trace contextRef="#ctx0" brushRef="#br0" timeOffset="23502.12">12756 7877 607 0,'0'0'63'0,"0"0"-4"0,0 0-5 16,79-102-6-16,-57 74-9 0,-11 2-9 15,4 10-4-15,-10-4-3 0,-5 0-4 16,0 4-2-16,-11-6-2 0,-9 7-2 16,-3 5-3-16,-10 0-10 0,2 9 0 15,-1 1 0-15,-4 5 0 0,3 10 0 16,2 3 0-16,2 11 0 0,6 7 0 0,7 5 0 16,7 9 0-16,9 2 0 15,5 3 0-15,15-2 0 0,4-5 0 16,11-2 0-16,3-6 0 0,6-5 0 0,4-7 0 15,1-5 0-15,1-10-49 0,1-6-136 16,-1-7-147-16,-2-7-21 0</inkml:trace>
  <inkml:trace contextRef="#ctx0" brushRef="#br0" timeOffset="24302.51">15494 7258 634 0,'0'0'65'16,"0"0"-7"-16,0 0-11 0,0 0-9 15,0 0-8-15,-107-25-4 0,73 44-6 16,0 8-5-16,6 10-4 0,-1 4-1 16,4 9 1-16,5 5-6 0,6 5 2 15,4 7-5-15,9 3-3 0,-4 2 3 0,10-4-3 16,13-3 3-16,-1-9-3 16,11-7 1-16,2-11-3 0,4-9 0 15,5-11-3-15,4-9-1 0,-4-9 1 16,0-5 0-16,-4-11 1 0,-1-5-1 0,-4-7 3 15,-2-2 0-15,-3-4 3 0,-5-2-1 16,-2 1 2-16,-8 2-2 0,-1-1 3 16,-3 11 0-16,-3 2 2 0,-3 9 3 15,2-2 2-15,-2 4 1 0,0 5-3 16,-2-1-2-16,-2 6-3 0,-4 11 0 16,-3 10 0-16,2 10 0 0,2 6-1 0,3 8 3 15,1 0-4-15,7 0 1 0,6-2-1 16,4-5 2-16,4-6-2 15,2-8 2-15,4-4-2 0,-3-8 0 0,3-8 1 16,0-4-1-16,0 0 1 0,-4-12-1 16,0-5 1-16,-6-5-1 0,0-4 1 15,-5-3-2-15,-3-4 2 0,-3 1-1 16,-3-3 0-16,0 0 0 0,-12 1 1 16,-3 0-1-16,-4 3 1 0,-3 1-2 0,-6 6 2 15,0 3-2-15,2 4 1 0,-2 6 0 16,10 5 0-16,0 3 0 15,5 3-1-15,-1 0 1 0,7 0-1 0,-2 8 0 16,1-2-3-16,8 3-5 0,0 5-7 16,5-2-9-16,14 1-11 0,4-3-10 15,3-5-26-15,11-3-32 0,-1-2-44 16,3-3-77-16,0-8-37 0</inkml:trace>
  <inkml:trace contextRef="#ctx0" brushRef="#br0" timeOffset="24506.61">16170 7383 573 0,'0'0'72'0,"0"0"-8"0,30-114-10 16,-21 84-2-16,-5 7-8 0,3 3-6 16,-3 8-7-16,-4 6-9 0,3 2-9 15,-3 4-4-15,0 0-5 0,0 16 0 0,-3 10 2 16,-1 10 0-16,-7 5-2 16,9 8 1-16,-2 1 2 0,1 5-5 15,1 5 2-15,2 3-3 0,5 3-3 16,-1 3 0-16,2-1-7 0,10-3-5 0,-2-4-11 15,9-8-10-15,-1-10-12 0,10-10-14 16,-2-12-36-16,4-7-62 0,0-11-128 16,5-3 10-16</inkml:trace>
  <inkml:trace contextRef="#ctx0" brushRef="#br0" timeOffset="25257.91">16900 7538 751 0,'0'0'45'0,"0"0"-11"0,0 0-6 0,0 0-3 16,-102-14 1-16,71 26 0 0,-6 4-4 16,1 6-9-16,-1 4-4 0,3 6-5 15,3 3-1-15,3 3-2 0,8 0 0 16,6 1-1-16,3-1 0 0,8-5 0 16,3-2 2-16,4-8-2 0,10-3 0 0,5-8 0 15,-4-6-2-15,10-2 0 0,3-4 1 16,-8-4-1-16,10-10-1 0,-2-2 2 15,-7-4-1-15,3-2 1 0,-1-2-1 16,-8 0 2-16,4-1-1 0,-3 1 2 16,-3 1-1-16,-3 6 1 0,-1 2 0 15,-7 7 2-15,4 3 1 0,-3-1-1 16,-3 6-1-16,0-2 0 0,5 2-2 16,5 3 0-16,4 7 0 0,7 6 0 15,-3 5 2-15,-2 2-2 0,2 3 1 0,1 1-1 16,1 2 0-16,0-5 0 0,3-1 1 15,2-5-1-15,3-3 0 0,-1-7 1 16,2-5-1-16,-1-2 0 0,1-8 0 16,1-6 1-16,2-9-1 0,-5-4 0 15,2-3 0-15,-6-6 0 0,7-1 0 16,-7-2 1-16,-3-4-2 0,5-4 3 0,-2-4-3 16,-3-1-2-16,1-7 3 15,-3 0-4-15,1-6 4 0,-8 2 1 16,4 1 0-16,-5 7 5 0,-3 8 1 0,-2 14 4 15,-4 14-4-15,-1 12-7 0,0 6 0 16,0-1 0-16,0 1 0 0,0 0 0 16,-13 15 0-16,-3 12 0 0,-3 14 0 15,4 8 0-15,6 5 0 0,2 6 0 16,4 2 0-16,-1 1 0 0,8 3 0 16,6-1 0-16,-1-1 0 0,6-4 0 0,-1-5 0 15,7-8 0-15,2-9 0 0,0-11 0 16,-1-8 0-16,-8-9 0 15,6-9 0-15,-3-2 0 0,-2-14 0 0,6-7 0 16,-6-8 0-16,-3-2 0 0,-5-1 0 16,-3-2 0-16,-4 1 0 0,0 2 0 15,-6-2 0-15,-8 2 0 0,0 2 0 16,-1 4 0-16,-2 3 0 0,-5 7 0 16,8 5 0-16,-5 6 0 0,-1 5 0 0,2 2 0 15,-7 10 0-15,0 3 0 0,2 6 0 16,3 4 0-16,4 2 0 0,4 2 0 15,5-2-19-15,7 4-17 16,0-6-11-16,14 0-25 0,7-4-44 0,-1-7-79 16,8-5-110-16</inkml:trace>
  <inkml:trace contextRef="#ctx0" brushRef="#br0" timeOffset="25751.94">18421 7482 768 0,'0'0'36'0,"0"0"-7"0,-88-26-4 15,55 26 0-15,2 4 2 0,-1 8-10 0,2 6-2 16,5 2-10-16,7 5-3 16,-1-1-1-16,8 2-1 0,2 3 0 15,4-4 0-15,5 0 0 0,-1-3-1 16,5-6 0-16,3-4-1 0,2-5 1 0,2-4 0 15,7-3 1-15,-2 0-1 0,7-9 1 16,-3-4 1-16,-1-6-1 0,0-2 1 16,-9-2-2-16,11-1 2 0,-3-2 0 15,1 1 0-15,2-4 2 0,1 3-4 16,-2 2 6-16,0 4-4 0,-4 5 5 0,3 7-1 16,-4 5 0-16,7 3-1 0,-2 4-1 15,0 13 5-15,-1 5-4 16,-8 3 4-16,4 6-4 0,-6-1-2 0,1 4 0 15,-6 0 0-15,-4 1 0 0,0 0-1 16,-1 0 0-16,-7 0-1 0,-1-3 2 16,-2-2-2-16,0-7 1 0,2-7 0 15,-1-8 3-15,1-6-1 0,4-5-3 16,1-16 0-16,-1-9 0 0,8-9 0 16,3-5 0-16,13-5 0 0,1-3 0 0,10-5 0 15,-1 1 0-15,5-4 0 0,0 3 0 16,0 5 0-16,4 4 0 15,-3 9-24-15,3 8-45 0,-7 8-125 0,-7 10-138 16,-10 3-9-16</inkml:trace>
  <inkml:trace contextRef="#ctx0" brushRef="#br0" timeOffset="26491.33">20192 7556 251 0,'0'0'23'16,"0"0"0"-16,0 0-5 0,0 0-2 16,0 0-2-16,0 0 4 0,0 0 2 0,0 0 9 15,0 0 1-15,-48-68 4 16,46 63-3-16,-1-6-6 0,-2 1 0 16,-1 1-8-16,5-2-1 0,-7 4-4 15,2-1 2-15,-4-1 2 0,1-3 1 0,-2 1 3 16,-1 1 0-16,1-1-1 0,-3-2-1 15,0 2 0-15,-3-6-2 0,0 5-3 16,6 1-3-16,0 2-1 0,2 1-4 16,0 3 0-16,-1 0 0 0,6 0-1 15,-10 2-1-15,-2 3-1 0,1 0 0 0,-10 0 1 16,-2 4 1 0,6 5 1-16,-4-4 1 0,-3 3 1 0,8-1-2 15,1 0-1-15,10-4-2 0,4-2-2 16,5-1 0-16,0 0-2 0,0 0-5 0,-1 0-20 15,1 5-45-15,-3 2-134 0,6 5-100 16</inkml:trace>
  <inkml:trace contextRef="#ctx0" brushRef="#br0" timeOffset="27314.91">19953 7644 542 0,'0'0'62'0,"0"0"-9"15,0 0-6-15,-9-90-6 0,-1 65-6 0,-4-1-5 16,2 0-10-16,-7 2 3 0,-1 3-4 16,-3 2 2-16,-2 7-1 0,-3 3-5 15,-1 7-3-15,-5 2-3 0,3 6-1 16,-8 13-2-16,0 6 5 0,0 9-6 16,5 6 3-16,5 2-5 0,10 2-3 15,5 3 0-15,13-3 0 0,2 0 1 16,10-3-2-16,12-4 2 0,1-7-1 0,5-8 0 15,1-5 0-15,4-9 1 0,0-6-1 16,1-2 0-16,-1-17 1 16,-1-5-1-16,-4-3 0 0,-1-6 0 0,-6-1 1 15,1-1-1-15,-7-2 1 0,1 0-1 16,-6 2 1-16,0 0 0 0,-7 1 2 16,6 1 1-16,-7 10-3 0,-3 7 5 15,1 1-5-15,-1 6 3 0,0 1-2 16,0 1-1-16,0 5-1 0,5 0-1 0,1 11 6 15,8 9-5-15,6 6 0 0,-1 3 0 16,9 0 0-16,-3 0 0 0,4-1 0 16,0-2 0-16,1 0 0 0,2-4-4 15,-1-6-2-15,2-5-2 0,-2-5 0 16,3-6 1-16,0 0-3 0,-1-13 0 0,1-2 2 16,-2-4 1-16,-1-4 2 0,-1-3 1 15,-2 0 2-15,-2-2 1 0,2-4 2 16,-3-3-1-16,0-4-4 15,-2-1 5-15,-4-7-5 0,-4-2 3 0,-1-7 3 16,-3-5-1-16,-7-2 3 0,1-3 0 16,-5 4 2-16,-5 4 1 0,-4 5 3 15,-2 6 0-15,0 8 2 0,-1 7 0 16,6 11-5-16,-2 9 2 0,7 8-6 16,1 4-3-16,0-1 0 0,0 4 0 15,0 15 0-15,0 14 0 0,9 14 0 0,0 8 0 16,2 10 0-16,0 7 0 0,-2 7 0 15,0 2 0-15,-4 1 0 0,4-6 0 16,-4-2 0-16,0-7 0 0,-4-9-3 16,4-8-18-16,-2-11-4 0,-1-13-7 0,-2-3-8 15,3-9-10-15,-3-8-10 16,0 2-26-16,0-7-50 0,0 0-137 16,-3 0 0-16</inkml:trace>
  <inkml:trace contextRef="#ctx0" brushRef="#br0" timeOffset="27726.95">20371 7366 777 0,'0'0'34'0,"0"0"-12"16,98-48-4-16,-45 28-3 16,15 0-6-16,3-1-2 0,-1 0-3 15,3 1 1-15,-2 1-1 0,-6 6 5 16,-3 3 3-16,-12 3 1 0,-2 7 0 0,-12 0-2 15,-13 8-2-15,-3 4 0 0,-11 8 1 16,-4 4 0-16,-5 3 0 0,-1 5-4 16,-3 5-1-16,3 1-4 0,-4 3 1 15,5-4 3-15,-4 2-5 0,8-6 3 16,6-4-3-16,0-5 0 0,0-10 0 0,4-4 0 16,-8-5 0-16,8-3 0 0,1-2 0 15,-4-2 0-15,8-9 0 0,-7-7 0 16,-4-3 0-16,0-5 0 15,-4-3 0-15,-4-4 0 0,2-2 0 0,-7-3 0 16,-1-3 0-16,-3-1 0 0,-5-1 0 16,0 0 0-16,-3 5 0 0,-2 6 0 15,4 9 0-15,1 6 0 0,6 7 0 16,-4 9 0-16,-2 2 0 0,-7 15 0 16,-5 5 0-16,6 9-10 0,6 3-8 0,6 6-15 15,5-3-15-15,2-1-35 0,2 1-72 16,4-2-148-16,6-3-7 0</inkml:trace>
  <inkml:trace contextRef="#ctx0" brushRef="#br0" timeOffset="28537.96">21646 7750 830 0,'0'0'32'0,"0"0"-3"0,12-98-3 15,-10 64 0-15,-2 2-3 16,4-1-8-16,-2-2 0 0,-8 2-8 0,6-2 2 16,-5 1-1-16,4 3-5 0,-4 2-3 15,0 1 0-15,1 4 0 0,-1 8 0 16,2 0 0-16,-2 5 0 0,5 7 0 0,0-1 0 16,0 5 0-16,0-1 0 15,0-4 0-15,5 2 0 0,18 0 0 16,7 0 0-16,4 3 0 0,12 0 0 0,-1 0 0 15,0 0 0-15,3 0 0 16,-4-1 0-16,-4-6 0 0,-3 2 0 0,-6-6 0 16,-5 2 0-16,-10 0 0 0,0 0 0 15,-7-3 0-15,0 4 0 0,-3-1 0 16,-3-2 0-16,-3 5 0 0,0-5 0 16,-3-1 0-16,-6 3 0 0,-8 5 0 0,-6 4 0 15,-2 1 0-15,-9 11 0 0,1 8 0 16,7 3 0-16,-2 7 0 15,5 4 0-15,6 2 0 0,4 3 0 0,7 2 0 16,3 2 0-16,3-4 0 0,9-1 0 16,8-1 0-16,0-5 0 0,2-5 0 15,6-6 0-15,-2-6 0 0,2-5 0 16,0-5 0-16,3-5 0 0,-2 0 0 16,2-11 0-16,4-5 0 0,-7-4 0 0,2-2 0 15,-4-4 0-15,5-3 0 0,-8 2 0 16,0-5 0-16,-5 1 0 15,-1-2 0-15,-4 1 0 0,1 2 0 16,-4 4 0-16,-5 5 0 0,-2 6 0 0,3 1 0 16,-3 3 0-16,0 6 0 0,-3 0 0 15,-2 5 0-15,-4 1 0 0,-2 11 0 16,0-1 0-16,3 4 0 0,7 2 0 16,1 1 0-16,0 2 0 0,11-5 0 15,-3-3 0-15,7-6 0 0,4-3 0 0,5-3 0 16,7-1 0-16,2-10 0 0,-2-5 0 15,2-4 0-15,1-2 0 0,-5-2 0 16,-1-2 0-16,-6 2 0 0,-1-2 0 16,-5 4 0-16,-7 5 0 0,-4 5 0 15,0 9 0-15,-5 3 0 0,0-2 0 0,0 2 0 16,0 0 0-16,0 2 0 16,-4 16 0-16,-5 12 0 0,-6 11 0 15,5 6 0-15,0 5 0 0,-3 4 0 16,1 6 0-16,-2 3 0 0,-5 2 0 0,1 9 0 15,-7 2 0-15,0 5 0 0,-5 3 0 16,1-2 0-16,-4 0 0 0,2-9 0 16,4-3 0-16,2-10 0 0,9-9-30 15,4-18-81-15,10-9-131 0,2-15-95 16</inkml:trace>
  <inkml:trace contextRef="#ctx0" brushRef="#br0" timeOffset="28661.13">23099 7902 879 0,'0'0'25'0,"0"0"-13"16,0 0-9-16,0 0-11 0,0 0-42 15,0 0-243-15,-97 26-35 16</inkml:trace>
  <inkml:trace contextRef="#ctx0" brushRef="#br0" timeOffset="31165.48">10621 9620 500 0,'0'0'39'0,"0"0"-2"15,-9-103-4-15,14 61-3 0,18-4-1 16,3-1-1-16,13 1 4 0,8 6-4 15,2 6-2-15,5 8-5 0,4 12-11 16,-5 13-4-16,1 2-2 0,-1 21-2 16,-4 7 0-16,-1 4-1 0,0 4-1 15,-3-1 1-15,0-2-1 0,-1-3 1 16,-1 0 0-16,0-3 0 0,1-2 5 0,1 0-4 16,1-3 5-16,4-2-5 0,-5-6 1 15,1-5 1-15,4-6 0 16,-2-4-1-16,2-3 1 0,4-11-1 0,-1-5-4 15,9-4 3-15,-2-6-4 0,8-4 2 16,-1-6 1-16,7-4-1 0,-1-4 2 16,5-5-1-16,-5-1 3 0,4 2-1 15,-4 6 3-15,3 7-1 0,-3 11 0 16,-3 7-1-16,-2 13 0 0,-5 5-2 16,-4 2-1-16,-3 10 0 0,-6 6-1 0,-5-1 0 15,3 5 0-15,-9 0 0 0,-1-2-1 16,-4 1 1-16,0-1 0 0,1-2 0 15,-6-1 0-15,1-1 1 0,2-5-1 16,-1 0 0-16,6-5 0 0,-3-1 1 16,1 1-1-16,0-4 0 0,4 0 1 15,-2-2-1-15,2-6 0 0,0 1 0 0,-1-2 0 16,3-4 0-16,1 1 1 16,-7-1-1-16,4-4 0 0,0 0 0 15,-10-1 0-15,5-2-1 0,0 1 2 0,1-1-2 16,2 5 0-16,3 2 0 0,3 3 0 15,2 8 0-15,2 2 0 0,-2 5 1 16,0 7-1-16,6 3 2 0,-1 4-2 16,9-1 2-16,-2 0-2 0,2 0 1 15,4-1 0-15,1-3 0 0,-2-6-1 0,2 0 0 16,-1-5-1-16,1-1 0 0,-2-2 0 16,-3-2 0-16,-1-7-1 15,0 0 0-15,-4-5 1 0,3 1-1 16,-7-3 2-16,3 0 0 0,1-5 1 0,-1-2-2 15,-1-3 3-15,3-2-2 0,-3 1 1 16,-7 3 0-16,0 0 0 0,-3 2 0 16,-3 9-1-16,-3 4 0 0,-2 8 0 15,-2 1 0-15,-1 7 1 0,2 8 0 16,1 8 0-16,0 1 1 0,6 2-1 0,2 1 0 16,3 1 0-16,5-4 1 0,1-1-1 15,3-5 0-15,1-3 1 0,2-6 0 16,2-4 0-16,3-4 0 15,1-1-1-15,2-8 1 0,4-2 0 0,2-2-1 16,-1-1 0-16,3-2 0 0,0 0 0 16,-2-2 0-16,-3 2 0 0,0-1 0 15,-4-3 0-15,-2 3 0 0,-6-3 0 16,-4 3 0-16,-4-1 1 0,2 2-1 16,-7 1 0-16,1 2 0 0,-1 4-1 0,-2 6 0 15,0 3 0-15,-5 4 0 0,1 8 1 16,-3 4 0-16,-3 1-1 0,7 0 2 15,-3 2-1-15,2-1 0 0,4-1 0 16,-2-3 1-16,2-1 0 0,-2-3-1 16,1 0 1-16,5-6 1 0,2-2-1 15,-2-3 1-15,5-5-1 0,7-4-1 16,0-3 2-16,7-5-2 0,-1 1 0 16,6-1 0-16,-1-4 1 0,0 2-1 15,0-2 0-15,-1-1 2 0,-2 0-5 0,-3-2 3 16,2 0-5-16,-2-1 4 0,-2 3 2 15,-3 0-2-15,2 2 0 0,-6 7 0 16,0 6 0-16,-4 2 1 0,-4 5-1 16,2 5 1-16,1 10-1 0,-2 3 2 15,10 4-2-15,3 1 3 0,5 3 3 0,4-5-6 16,6-1 6-16,2-5-5 0,2-4 0 16,-1-3 0-16,5-7 1 15,2-1-1-15,0-5 1 0,7-5 1 0,-2-5-6 16,4-2 5-16,3-4-5 0,0-2 4 15,2 3 0-15,1-4-1 0,3 1 2 16,4-1-2-16,-6-2 2 0,3-1-1 16,-9 1 1-16,-2-2-1 0,-4 1 2 15,-7 0-2-15,-7 1 0 0,-6 4 0 16,-6 0 0-16,-9 5 0 0,-8 6 2 0,-9 1-1 16,-10 6 1-16,-13 1-1 0,-1 3 0 15,-3 0-1-15,-7 0 0 0,12 0-1 16,-10 0 1-16,1 0 0 15,0 1-1-15,-5-1 2 0,0 0-1 0,0 0 0 16,1 0 1-16,-1 0 0 0,5 2 0 16,-5-2-1-16,3 1-8 0,0 0-23 15,2 1-80-15,2-1-186 0,-7-1-23 16</inkml:trace>
  <inkml:trace contextRef="#ctx0" brushRef="#br0" timeOffset="37242.17">3789 11404 462 0,'0'0'68'0,"0"0"-4"15,0 0-11-15,0 0-7 0,0 0-7 16,0 0-5-16,0 0-5 0,0 0-5 15,0 0-6-15,-28 1-2 0,28-1-2 16,-1 0 0-16,-3 0-3 0,4 0-1 16,-1 0-3-16,-4 0-1 0,5 0-1 15,0 0 0-15,-4 0 2 0,4 0 2 16,0 0 3-16,14 2 1 0,6-1-1 0,9 1 0 16,10-1-4-16,9-1 0 15,2 2-1-15,7 0-1 0,-3-2-2 0,-1 1-4 16,1 1 0-16,-6-2 0 15,-3 0 0-15,-8 0 0 0,-2-2 0 0,-11 4 0 16,-5-4 0-16,-8 2 0 0,-2 0 0 16,-3 0 0-16,-6 0 0 0,0 0 0 15,0 0 0-15,0 0 0 0,3 0 0 16,-1 0 0-16,-2 0 0 0,3-1 0 16,-1 1 0-16,-2 0 0 0,3 0 0 0,1-4 0 15,-2 3 0-15,7-2 0 0,1-1 0 16,-6-4-9-16,5 2-27 15,-7 3-17-15,3-5-32 0,-5 3-69 16,0 1-144-16,4 1-6 0</inkml:trace>
  <inkml:trace contextRef="#ctx0" brushRef="#br0" timeOffset="37666.1">4121 11006 633 0,'0'0'73'15,"0"0"-9"-15,0 0-11 0,0 0-8 16,0 0-9-16,0 0-6 0,0 0-6 0,0 0-5 15,0 0-6-15,0 0-2 0,-68-41-5 16,61 43 0-16,-7 11 0 0,10 10-2 16,-1 10-4-16,4 10 0 0,-3 10 0 15,4 9 0-15,-1 10 0 0,1 8 0 16,0 4 0-16,0 3 0 0,0 0 0 0,0 3 0 16,5-4 0-16,1-5 0 15,3-8 0-15,5-10 0 0,-3-11 0 16,-2-12 0-16,2-10 0 0,-3-10 0 15,-4-10 0-15,-2-2 0 0,3-5 0 0,-5 0 0 16,4 2 0-16,-4-5 0 0,0 0 0 16,0 0 0-16,0 0 0 0,10-11 0 15,0-2 0-15,0-3 0 0,4-1 0 16,-5 0-93-16,0 2-227 0,-2 5-30 16</inkml:trace>
  <inkml:trace contextRef="#ctx0" brushRef="#br0" timeOffset="39449.69">7107 11164 509 0,'0'0'71'0,"0"0"-5"16,0 0-7-16,0 0-5 0,0 0-7 15,0 0-6-15,0 0-8 0,0 0-8 16,0 0-6-16,0 0-7 0,-27-52 0 16,23 57 1-16,-10 10 0 0,4 10 1 15,4 5-4-15,-1 6-1 0,2 3-2 16,-1 7-2-16,6 3-1 0,0 2-4 0,0-1 0 16,0 2 0-16,0 0 0 15,4-5 0-15,3-2 0 0,-3-5 0 16,5-5 0-16,-4-8-12 0,9-7-4 0,-8-7-5 15,-1-6-4-15,0-6-3 0,4-4-6 16,6-12-2-16,-1-6-6 0,-4-7 0 16,-1-4 7-16,-3-1 7 0,-3-3 8 15,-3-3 10-15,0-3 4 0,-4-2 5 16,-4-6 4-16,2 0 0 0,-4-3 5 0,4 0 2 16,-3 2 5-16,0 8 7 0,4 6 7 15,0 12 6-15,1 3-2 0,4 10-2 16,-2 6-6-16,2 0-6 15,0 6-6-15,0-2-2 0,0 2-3 0,6 0 0 16,13 9 0-16,1 6-2 0,-1 5-3 16,1 7 1-16,5 4-3 0,-2 7 2 15,-3 4-2-15,3 3 1 0,-7 3-1 16,-1 1 1-16,-5-4-2 0,-1 0 0 16,-3-3 4-16,-1-5-5 0,-5-5 5 0,-2-12-3 15,2-8 1-15,0-6 4 0,0-6 5 16,0 0 1-16,0 0 1 0,-3 0-13 15,-8-9 0-15,5-12 0 0,-3-11 0 16,9-6 0-16,0-6 0 0,6-4 0 0,3-4 0 16,7-3 0-16,-2 2 0 0,0 5 0 15,4 2 0-15,-2 10 0 16,-1 5 0-16,-1 7 0 0,0 9 0 16,0 6 0-16,-3 6 0 0,4 3 0 15,4 9 0-15,0 6 0 0,-4 10 0 0,5 6 0 16,-1 4 0-16,-4 8 0 0,-1 4 0 15,7 1 0-15,-8-1 0 0,3 2 0 16,1-2 0-16,-6-1 0 0,4-1 0 16,-2-1 0-16,-2 0 0 0,-1-5 0 0,-2-2 0 15,-2-7 0-15,4-1 0 16,-1-12 0-16,-3-2-7 0,-1-4-33 0,4-4-18 16,1 4-21-16,-1-7-67 15,5-2-151-15,-3-2-5 0</inkml:trace>
  <inkml:trace contextRef="#ctx0" brushRef="#br0" timeOffset="40150.01">8161 11395 804 0,'0'0'56'0,"0"0"-14"0,0 0-10 16,-93 4-5-16,65 12-5 0,3 4-7 16,7 3-3-16,2 6-5 0,7 5-1 15,4-1-6-15,5 3 0 0,5 1 0 16,4-3 0-16,10-1 0 0,-4-8 0 16,10-1 0-16,3-9 0 0,-3-3 0 0,3-8 0 15,-4-4 0-15,-3-1 0 0,2-11 0 16,-6-6 0-16,0-4 0 0,-6-2 0 15,-2-5 0-15,-3 0 0 0,-6 0 0 16,0-2 0-16,3 0 0 0,-12 1 0 0,-5-2 0 16,-1 1 0-16,-9 2 0 15,0 1 0-15,-4 5 0 0,-2 3 0 16,4 5 0-16,-2 4 0 0,8 7 0 16,0 2 0-16,6 2 0 0,4 2 0 0,-5 7 0 15,7-1 0-15,8 4 0 0,-1 3-7 16,1 0-15-16,6 4-11 0,8-4-13 15,4-7-13-15,3-1-16 0,3-4-20 16,4-3-17-16,-1-1-5 0,1-11 17 16,-4 0 31-16,1-1 41 0,-2-5 26 0,1-2 23 15,-3 0 21-15,-2 1 28 0,4 0 20 16,-3 4 4-16,-4 4-9 16,-2 4-16-16,4 5-14 0,-2 2-8 15,4 6-7-15,-6 10-8 0,5 3-4 0,-4 4-8 16,4 3-2-16,-4 1-5 0,1 0-1 15,-2 4-1-15,-5-2-1 0,7 3-2 16,-7 0-8-16,0 1 0 0,-9-1 0 16,5 1 0-16,-5-4 0 0,0-2 0 15,-5-9 0-15,0 1 0 0,1-10 0 0,2-5 0 16,-5 0 0-16,-4-6 0 16,1-7 0-16,-4-9 0 0,8-8 0 0,2-9 0 15,4-6 0-15,4-8 0 0,2-2 0 16,4-4 0-16,4-1 0 0,1 4 0 15,-1 1 0-15,5 8 0 0,-4 5 0 16,5 10 0-16,4 1 0 0,-4 11 0 16,3 5 0-16,-3 6-38 0,3 5-36 15,-2 8-61-15,-1 11-172 0,-6-1-14 16</inkml:trace>
  <inkml:trace contextRef="#ctx0" brushRef="#br0" timeOffset="40473.89">8955 11636 698 0,'0'0'54'16,"0"0"-9"-16,0 0-1 0,66-79-9 16,-50 58-3-16,-2 2-6 0,0-1-5 0,-5 6-2 15,-4-1-1-15,-1 5 0 0,-4-5-5 16,0-3-13-16,-7 3 0 0,-9-3 0 15,-2 4 0-15,-7 7 0 0,-5 2 0 16,2 5 0-16,-3 0 0 0,4 6 0 16,-3 6 0-16,10 5 0 0,1 4 0 0,5 5 0 15,8 3 0-15,1 2 0 0,5 3 0 16,16-1 0-16,3 1 0 0,8-2 0 16,5-2 0-16,5-3 0 15,3-2 0-15,3-1 0 0,2-6 0 0,-1 0 0 16,4-3-22-16,-3-4-174 0,-2-5-137 15,-6-5-25-15</inkml:trace>
  <inkml:trace contextRef="#ctx0" brushRef="#br0" timeOffset="42514.78">13000 11038 536 0,'0'0'71'0,"0"0"-12"0,0 0-9 16,0 0-7-16,0 0-10 0,0 0 1 16,0 0-7-16,0 0 1 0,-45-84-1 15,35 79-3-15,-4 3-2 0,-6 2-4 16,-3-1 0-16,-8 11-6 0,-2 7 5 16,4 7-13-16,0 5-4 0,1 7 0 0,3 7 0 15,0 9 0-15,5 8 0 0,1 7 0 16,5 3 0-16,8 1 0 0,1-4 0 15,2-6 0-15,13-5 0 0,8-8 0 16,7-7 0-16,8-7 0 0,7-8 0 16,3-6 0-16,10-7 0 0,0-4 0 15,1-8 0-15,-1 1-39 0,-7-4-15 0,-2-8-17 16,-1-3-25-16,-1-6-24 0,-6-2-35 16,2-5-9-16,-5-1 38 15,-4-5 47-15,-4 1 74 0,-5-1 46 0,-4-1 25 16,-2 1 28-16,-5 0 8 0,0 4 5 15,-4 0-12-15,-3 7-11 0,1 4-11 16,-3 5-11-16,0 8-12 0,0-1-13 16,-8 5-10-16,-3 5-6 0,-4 8-2 15,-9 12-1-15,4 0-5 0,2 7-13 0,7-2 0 16,-2 4 0-16,7-2 0 16,1 1 0-16,5 1 0 0,0-4 0 0,5-4 0 15,6-2 0-15,1-6 0 16,-1-3 0-16,5-7 0 0,-2-5 0 0,4-1 0 15,-2-5 0-15,7-8 0 0,-8-4 0 16,1-5 0-16,-2-1 0 0,-5-2 0 16,-4-3 0-16,0 0 0 0,-5-2 0 15,1-1 0-15,-2-1 0 0,-9-2 0 16,-4-2 0-16,-1 1 0 0,-5 0 0 0,-4 1 0 16,1 3 0-16,-2 1 0 0,1 6 0 15,0 5 0-15,7 6 0 0,3 4 0 16,5 4 0-16,4 0 0 0,1 1 0 15,4 2 0-15,-2-2 0 0,2 2 0 16,-3 10 0-16,12 5-16 0,5-1-16 16,6-4-13-16,5-5-14 0,5-4-11 15,4-1-5-15,3-6 15 0,8-8 19 16,3-2 15-16,5-4 15 0,1-6 2 16,0-1 3-16,-6-2 7 0,-4 0 5 0,-4-6 12 15,-3 2 11-15,-7-5 4 0,-6-1 15 16,-5-2-2-16,-5 1 3 0,-8 0-1 15,-1 3-6-15,0 0-6 16,-4 2-7-16,-1 3-2 0,-6 5-5 0,6 9-6 16,-5 7-16-16,5 7 0 0,0 4 0 15,-4 0 0-15,-6 4 0 0,4 11 0 0,-8 11 0 16,9 8 0-16,1 4 0 16,2 4 0-16,-1 3 0 0,3 7 0 15,3 3 0-15,-3 4 0 0,2 2 0 0,-2 4 0 16,0 2 0-16,0 0 0 0,-2-1 0 15,2-5 0-15,2-5 0 0,2-9-20 16,1-7-31-16,4-13-34 0,-4-5-78 16,0-9-141-16,-1-6-12 0</inkml:trace>
  <inkml:trace contextRef="#ctx0" brushRef="#br0" timeOffset="43315.92">14522 11182 811 0,'0'0'54'0,"0"0"-12"0,0 0-7 15,0 0-7-15,-93-28-6 0,68 31-8 16,0 10-3-16,-3 9-5 0,4 5-6 15,0 3 0-15,4 5 0 0,9 3 0 16,4 0 0-16,5-2 0 0,2-4 0 0,5-3 0 16,1-5 0-16,8-4 0 15,1-6 0-15,-5-4 0 0,4-7 0 16,4-3 0-16,-2-3 0 0,7-7 0 16,-3-5 0-16,-1-5 0 0,-2-3 0 0,0-3 0 15,-2-2 0-15,-1-2 0 0,-3-1 0 16,5-1 0-16,-4 3 0 0,-1-1 0 15,-6 4 0-15,4 8 0 16,-3 3 0-16,-3 2 0 0,-1 9 0 0,1-1 0 16,-3 5 0-16,0-1 0 0,5 1 0 15,1 7 0-15,8 9 0 0,1 6 0 0,-1 1 0 16,2 2 0-16,-2 3 0 16,6-1 0-16,-6-1 0 0,9-3 0 15,-6-6 0-15,2-4 0 0,-5-5 0 0,4-5 0 16,4-3 0-16,1-3 0 0,5-9 0 15,2-5 0-15,-1-4 0 0,-4-5 0 16,4 0 0-16,4-3 0 0,-7-1 0 16,4-3 0-16,-2-4 0 0,1-2 0 15,-6-4 0-15,-1-5 0 0,1-2 0 0,-4-2 0 16,-4-3 0-16,-1 1 0 0,0-3 0 16,-3 7 0-16,-6 7 0 0,1 3 0 15,-1 14 0-15,-2 5 0 0,-3 9 0 16,0 4 0-16,0 4 0 0,0 4 0 15,0-2 0-15,0 4 0 0,0 17 0 16,-5 13 0-16,-4 15 0 0,2 8 0 16,0 6 0-16,2 1 0 0,0 5 0 15,1-1 0-15,2 1 0 0,-2-3 0 16,8-2 0-16,2-4 0 0,4-7 0 0,4-5 0 16,0-10 0-16,1-7 0 0,1-12 0 15,-9-8 0-15,4-7 0 0,-1-4 0 16,10-12 0-16,0-8 0 0,-2-6 0 15,-8-4 0-15,1-1 0 0,-8 0 0 16,-2 1 0-16,-2 1 0 0,-9 1 0 16,-8 3 0-16,-2 4 0 0,-5 3 0 0,-8 6 0 15,2 7 0-15,-3 7 0 16,-5 6 0-16,-4 11 0 0,-5 7 0 16,-2 10 0-16,-7-1-42 0,3 8-65 0,-4 0-188 15,1 6-42-15</inkml:trace>
  <inkml:trace contextRef="#ctx0" brushRef="#br0" timeOffset="43692.98">12863 12155 704 0,'0'0'31'0,"0"0"5"15,0 0 5-15,0 0 1 0,98 3-2 0,-35-10-7 16,15-10-3-16,18-3-7 0,17-4-4 16,19-5-2-16,14-4-10 15,13-2-7-15,6 0 0 0,-4 2 0 16,-6 1 0-16,-9 0 0 0,-14 4 0 0,-19 3 0 15,-22 5 0-15,-13 2 0 0,-21 7 0 16,-26 2 0-16,-12 6 0 0,-13 2 0 16,-6 1 0-16,0 0 0 0,0 0 0 15,-16 0 0-15,-13-2 0 0,-10 2 0 16,-6 4-8-16,-12 4-39 0,4 4-32 0,-1-2-79 16,-4 3-152-16,-2-1-11 0</inkml:trace>
  <inkml:trace contextRef="#ctx0" brushRef="#br0" timeOffset="43939.05">13280 12226 785 0,'0'0'30'0,"84"8"3"0,-21-9 2 0,15-10 0 15,15-6-3-15,8-4-6 0,3-5-10 16,7-4-2-16,1 0-4 0,0-1-3 15,-5-1-7-15,-10 4 0 16,-10-1 0-16,-8 6 0 0,-17 2 0 0,-9 2 0 16,-19 6 0-16,-9 4 0 0,-14 3 0 0,-4 4 0 15,-7 2 0-15,0-2 0 16,0 2 0-16,0 0 0 0,0-1 0 0,0 1 0 16,0-2-90-16,0 2-240 15,0 0-26-15</inkml:trace>
  <inkml:trace contextRef="#ctx0" brushRef="#br0" timeOffset="45121.06">18451 10390 687 0,'0'0'75'0,"0"0"-10"15,0 0-14-15,0 0-14 0,0 0-8 0,0 0-9 16,-98 29-4-16,82 7-3 0,-2 11-1 16,4 9-4-16,5 7 2 0,2 5-10 15,3 7 0-15,4 3 0 0,6 3 0 16,8-1 0-16,0 4 0 0,4-2 0 15,-1-4 0-15,2-2-11 0,4-7-30 16,-3-11-49-16,8-11-86 0,-3-17-140 16,0-12-10-16</inkml:trace>
  <inkml:trace contextRef="#ctx0" brushRef="#br0" timeOffset="45532.5">19161 10879 726 0,'0'0'37'0,"0"0"5"16,0 0-4-16,0 0-14 15,-34 89-4-15,20-60-4 0,-2 3-8 16,5 0 1-16,-3 0-5 0,-1 0-4 16,1-3 2-16,-5-5-2 0,8-8 2 0,-1-2 1 15,1-6 4-15,11-5 2 0,-6-3 1 16,1-7-2-16,5-8-4 0,0-10-2 15,5-7-1-15,7-3-4 0,7-6 5 16,4 2-5-16,-3-1 4 0,5 5 3 16,-2 3-1-16,1 8 2 0,-3 4 1 0,-7 8 0 15,5 6 0-15,-4 6 0 16,1 0-2-16,3 12 0 0,-4 5 1 16,-1 4 0-16,0 5-5 0,1 1 0 15,4 2 0-15,-3 1 0 0,2 2 0 0,2 0 0 16,0 1 0-16,2-1 0 0,-5-1 0 15,2-4 0-15,-5-3 0 0,0-1 0 16,-3-6-24-16,-2-4-15 0,-3-2-25 16,-1-6-39-16,4 1-84 0,0-6-118 15,10 1 14-15</inkml:trace>
  <inkml:trace contextRef="#ctx0" brushRef="#br0" timeOffset="45822.08">20069 10666 868 0,'0'0'41'0,"0"0"-4"0,-122 23-6 16,78-2-7-16,2 2-9 0,11 6-8 0,7 1-7 16,11 2 0-16,12 1 0 0,5-2 0 15,16 0 0-15,11 0 0 0,11-3 0 16,3-3 0-16,2-2 0 0,2-2 0 15,-8 2 0-15,-3-3 0 0,-10-2 0 16,-12-4 0-16,-7-7 0 0,-9 1 0 0,-4 4 0 16,-20 1 0-16,-7 4 0 15,-7 0 0-15,-6-3 0 0,1-2 0 16,-1-2 0-16,9-3 0 0,7-3 0 16,9-5 0-16,7 1-12 0,7-3-34 0,5-16-30 15,6-2-45-15,13-17-114 0,10-1-78 16</inkml:trace>
  <inkml:trace contextRef="#ctx0" brushRef="#br0" timeOffset="46045.54">20351 10378 792 0,'0'0'46'0,"0"0"-5"16,0 0-5-16,0 0-3 0,0 0 4 15,0 0-13-15,0 0-10 0,58 121-14 0,-52-72 0 16,0 6 0-16,-1 4 0 0,-1 6 0 15,-4 2 0-15,-1 0 0 0,-2-1 0 16,1-2 0-16,-2-5 0 0,-1-7-24 16,0-7-14-16,4-8-20 0,-4-14-24 15,0-5-54-15,1-11-160 0,-1-2-1 0</inkml:trace>
  <inkml:trace contextRef="#ctx0" brushRef="#br0" timeOffset="46577.83">20240 11015 702 0,'0'0'24'16,"0"0"2"-16,0 0-2 0,0 0-3 15,91-24-9-15,-41 16-7 0,9-1-4 16,4 0-2-16,5-3 1 0,5-2-2 0,5-1 1 16,-1 0-4-16,1 0-7 0,-5 0-8 15,-10 1-3-15,-4 2 1 0,-8 0 6 16,-9 0 7-16,-9-2 8 0,-4 0 3 15,-10 5 6-15,-10-3 2 0,-7-3 8 16,-2 1 7-16,-6-5 8 0,-8 2 2 16,-10 5 1-16,-2 2-2 0,-2 7-4 0,-6 3-4 15,0-1-4-15,1 12-4 16,-1 6-4-16,0 3-5 0,5 7-9 16,-1 6 0-16,5 0 0 0,2 1 0 0,11-1 0 15,-1-3 0-15,13-3 0 0,0-2 0 16,5-7 0-16,7-3 0 0,-4-2 0 15,4-8 0-15,-1-2 0 0,3-3 0 16,5 2 0-16,-4-2 0 0,9-6 0 16,-7-6 0-16,-3 0 0 0,1-3 0 0,-1-4 0 15,0-2 0-15,2-2 0 0,-2 2 0 16,-1-3 0-16,-2-1 0 16,-1 9 0-16,-3 2 0 0,0 4 0 15,-6 5 0-15,4 2 0 0,-5 3 0 0,4 0 0 16,6 6 0-16,4 11 0 0,0 4 0 15,0 3 0-15,-2 3 0 0,0-1 0 16,-1 0 0-16,3 0 0 0,5-3 0 16,-7 0 0-16,5-8 0 0,-1 0 0 15,-1-6-7-15,2-4-16 0,-4-5-15 16,5 0-19-16,6-8-13 0,-4-8-29 0,0-3-26 16,-1-5-39-16,4-3-52 0,-6-5-8 15</inkml:trace>
  <inkml:trace contextRef="#ctx0" brushRef="#br0" timeOffset="46742.24">21619 10361 652 0,'0'0'95'0,"0"0"-13"0,-7-89-18 0,5 73-15 15,2 10-11-15,0 2-13 0,0 4-11 16,0-2-10-16,0 4-4 0,2 14 0 0,5 10 0 16,6 12 0-16,-1 5 0 0,-1 2 0 15,-2 5 0-15,1 7 0 0,-6 5 0 16,-4 3 0-16,-4 4 0 0,1-1 0 15,-2-2-47-15,-1-5-33 0,1-6-63 16,0-13-129-16,5-11-41 0</inkml:trace>
  <inkml:trace contextRef="#ctx0" brushRef="#br0" timeOffset="46944.52">21942 10384 856 0,'0'0'63'0,"0"0"-23"16,0 0-15-16,0 0-5 0,0 0-9 0,0 0-3 16,0 0-8-16,0 0 0 0,11 110 0 0,-3-67 0 15,1 4 0-15,2 6 0 0,-5 2 0 16,-1 6 0-16,-2 1 0 0,-2 0-3 16,-1-3-32-16,0-2-32 0,0-6-105 15,3-5-143-15,2-7-15 0</inkml:trace>
  <inkml:trace contextRef="#ctx0" brushRef="#br0" timeOffset="47213.09">23314 10558 795 0,'0'0'30'0,"0"0"-2"0,0 0-1 15,0 0 3-15,0 0-1 0,0 0-8 16,0 0-6-16,0 0-8 0,0 0-4 0,3 111-2 16,-8-82 0-16,5 3 0 0,0-3-1 15,0 1-6-15,0-9-12 0,7-2-24 16,5-3-33-16,-4-5-84 0,10 0-149 15,6-10 1-15</inkml:trace>
  <inkml:trace contextRef="#ctx0" brushRef="#br0" timeOffset="47460.25">23813 10126 776 0,'0'0'79'16,"0"0"-19"-16,0 0-18 15,0 0-14-15,0 0-8 0,0 0-5 0,0 0-12 16,0 0-3-16,0 0 0 0,-12 85 0 16,10-46 0-16,2 5 0 0,5 2 0 0,0 1 0 15,-4 3 0-15,4-1 0 0,-2-1 0 16,2 1 0-16,-1-2 0 16,-2 1-14-16,2-5-24 0,-2-2-23 15,1-3-24-15,-6-8-51 0,3-3-86 0,-2-10-69 16</inkml:trace>
  <inkml:trace contextRef="#ctx0" brushRef="#br0" timeOffset="47635.83">23654 10700 855 0,'0'0'59'0,"0"0"-20"15,96-5-11-15,-51 5-10 0,4 2-5 16,7-2-6-16,3 1-3 0,1-1-4 15,1 2 0-15,-5-4 0 0,-5 4 0 16,-6-4 0-16,-10 2-7 0,-7 0-17 16,-14-1-23-16,-7 1-53 0,-7 0-133 15,0-2-90-15</inkml:trace>
  <inkml:trace contextRef="#ctx0" brushRef="#br0" timeOffset="47821.96">23378 10146 827 0,'0'0'32'0,"0"0"-15"16,0 0-9-16,0 0-5 0,7-84-2 16,12 71-2-16,3 3-10 0,2 6-45 0,0 2-227 15,4 2-34-15</inkml:trace>
  <inkml:trace contextRef="#ctx0" brushRef="#br0" timeOffset="48592.53">18444 11739 493 0,'0'0'79'0,"0"0"-19"0,0 0-4 16,0 0-5-16,0 0-4 16,0 0-8-16,0 0-8 0,0 0-8 15,0 0-2-15,-3-6 0 0,76 8 0 0,33-1-3 16,30-4-4-16,30-3-3 0,29-3-3 15,32-3-1-15,22-3-1 16,19-2 1-16,19-4 3 0,9-3-10 0,5-2 0 16,-3-6 0-16,-2-3 0 0,-3 2 0 15,-11-1 0-15,-12 1 0 0,-21 5 0 0,-11 6 0 16,-24 5 0-16,-19 6 0 0,-17 6 0 16,-24 6 0-16,-19 0 0 0,-18 13 0 15,-22 6 0-15,-22 4 0 16,-24 6-103-16,-19 0-226 0,-19 5-29 0</inkml:trace>
  <inkml:trace contextRef="#ctx0" brushRef="#br0" timeOffset="96117.42">25094 10361 510 0,'0'0'30'0,"0"0"-6"0,0 0-5 16,0 0-3-16,0 0 0 0,0 0 3 0,0 0 7 16,0 0 1-16,0 0 2 15,0 6-4-15,18 1-7 0,7-5 5 16,9 0-3-16,5-2 3 0,3 0-2 16,4-3-2-16,7-2-3 0,1-4-2 0,7-5-1 15,-2-1-1-15,0-6 1 0,0-5-1 16,0-6 1-16,-2-6-3 0,2-6-1 15,-2-6-2-15,-3-6 1 0,-4-3-1 16,1-5 1-16,-6-1-2 0,-5-4-3 16,-1 1 1-16,-5-5-1 0,-7-4-3 0,-10-1 0 15,-9-2 0-15,-4 1 0 0,-18 0 0 16,-6 4 0-16,-9 1 0 0,-10 3 0 16,-9 3 0-16,-6 3 0 15,-13 1 0-15,-6 4 0 0,-11 6 0 0,-7 6 0 16,-5 5 0-16,-4 9 0 0,4 12 0 15,8 7 0-15,6 9 0 0,4 4 0 16,15 2 0-16,5 3 0 0,9 3 0 16,12-2 0-16,10 1 0 0,13-1 0 15,10-2 0-15,4-2 0 0,-2-1 0 0,2 1 0 16,-3 0 0-16,3 3 0 0,-2-3 0 16,-1 0 0-16,3 1 0 15,-1-1-7-15,1 0-9 0,0 0-12 16,0 0-3-16,0 0-10 0,0 2-22 0,0-2-32 15,0 0-70-15,-3 0-126 0,3 0 12 16</inkml:trace>
  <inkml:trace contextRef="#ctx0" brushRef="#br0" timeOffset="96415.01">24664 9027 569 0,'0'0'70'0,"0"0"-9"16,0 0-11-16,-96-35-7 15,78 9-6-15,2-9-11 0,7-7-3 16,7-10-8-16,4-10 0 0,2-5 2 16,4-4-3-16,5-2 0 0,4 3-4 0,-2 5 0 15,4 4 0-15,-2 8-4 0,0 5 3 16,-2 5-5-16,6 7 2 0,-1 8 0 15,-2 2-3-15,6 10 2 0,-1 5-5 16,-1 5 0-16,10 8 0 0,-1-2 0 16,8 11 0-16,3 8 0 0,3 5 0 15,4 7 0-15,7 5 0 0,0 3-26 16,1 7-39-16,5-2-113 0,2 2-142 0,-10-7-15 16</inkml:trace>
  <inkml:trace contextRef="#ctx0" brushRef="#br0" timeOffset="102862.01">2632 14056 523 0,'0'0'53'0,"0"0"-8"0,0 0-9 16,0 0-5-16,-20-93-6 0,31 73-6 16,3 5-3-16,-5 5-4 0,5 7-4 15,2 3-1-15,4 0-2 0,3 10 1 16,-4 8 1-16,-4 4 0 0,-4 3 0 0,-6 7 0 16,0 5 0-16,-5 2 1 0,-5 4 2 15,-4 1-4-15,-7 0 2 0,1-2-6 16,-9-4-1-16,0-4 2 0,3-7 0 15,-2-6 2-15,3-7 5 0,1-5 1 16,5-11 3-16,4 2-3 0,0-13-3 16,1-9-4-16,7 0-1 0,2-6-2 15,11 3 2-15,9 0-1 0,4 9 2 16,10 5 0-16,5 9 2 0,-1 2 0 0,3 19 0 16,-4 8 1-16,-8 9-2 0,1 11 1 15,-10 10-1-15,-11 0 3 0,0 6-1 16,-9-3 1-16,0-5-3 0,-10-5 0 15,-9-7 2-15,-1-8-7 0,-8-8 0 16,-6-4 0-16,-5-5 0 0,-1-6 0 0,-8-5 0 16,-5-4 0-16,3-3 0 15,-2-1 0-15,7-2 0 0,-2-6 0 16,2-6 0-16,11-2 0 0,5 0 0 16,1-1 0-16,12 3 0 0,12 0 0 0,4-2 0 15,0 4 0-15,15-4 0 0,8 6-4 16,7 0-48-16,9 5-46 0,6-1-198 15,6 5-31-15</inkml:trace>
  <inkml:trace contextRef="#ctx0" brushRef="#br0" timeOffset="102973.37">3418 14763 571 0,'0'0'-10'15,"0"0"-36"-15,0 0-118 0,0 0-61 16</inkml:trace>
  <inkml:trace contextRef="#ctx0" brushRef="#br0" timeOffset="108890.33">5330 13819 525 0,'0'0'74'0,"0"0"-7"16,-87-36-10-16,53 29-9 0,-5 3-6 15,1 4-10-15,-1 1-4 0,-5 13-5 16,4 6-4-16,-3 9-4 0,-1 7-6 15,6 8-2-15,8 5-3 0,2 4 1 16,7 1-3-16,7 1 0 0,4 1 4 16,10 1-4-16,0-2 3 0,10-5-5 15,4-1-1-15,1-4 1 0,5-8-1 16,-1-5 2-16,-1-8-2 0,-2-4 0 0,-2-9 1 16,-8-4 0-16,-1-4 3 0,-5-3 2 15,0 0 1-15,0-12 1 0,0-6 0 16,-5-5-2-16,-4 0 1 0,-2 2-2 15,-5 2 0-15,-1 2-2 0,2 0 0 16,6 5 1-16,-1 3-3 0,4 2 0 0,1 5 0 16,5-1 0-16,0 3 0 0,0-2 0 15,0 2 0-15,0 0 0 16,0-1 0-16,0-1 0 0,5 2-4 16,9 0 2-16,-3 0-2 0,-2 0 0 0,2 0-3 15,1 0 0-15,-5 2-2 0,7-2-2 16,1 0-1-16,-1-5-2 0,5 0-2 15,-9 0-2-15,4-3-1 0,-4 5-2 16,-6 0-4-16,3 2-9 0,-7 1-12 16,0-2-15-16,0 2-36 0,0 0-104 0,0 0-58 15</inkml:trace>
  <inkml:trace contextRef="#ctx0" brushRef="#br0" timeOffset="109648.72">5248 13965 157 0,'0'0'65'0,"0"0"-2"0,0 0-5 16,0 0-5-16,0 0-4 0,0 0-5 16,0 0-3-16,0 0-3 15,0 0-5-15,-23-72-2 0,16 60-3 0,-7 0-3 16,5 3-2-16,-6 0-2 0,-5-1-1 15,-4 2 0-15,4 5 1 0,-8 1-2 16,-3 2-1-16,-6 6-1 0,3 10-1 16,-6 3 0-16,2 5 1 0,0 6-2 15,-1 7 1-15,8 5-3 0,-2 7-1 0,8 4 3 16,7 7-6-16,12 0 1 0,6 1-5 16,4-1-3-16,16 0-1 15,10-7-1-15,7-7 1 0,3-9-1 0,10-11 1 16,1-6-1-16,3-11-2 0,1-7-1 15,4-1-4-15,-2-10-4 0,0-3-6 16,2-3-12-16,-9-4-14 0,-7 1-25 16,1 0-62-16,-15-3-155 0,1 0-7 15</inkml:trace>
  <inkml:trace contextRef="#ctx0" brushRef="#br0" timeOffset="110088.21">5691 13731 757 0,'0'0'44'16,"0"0"-4"-16,0 0-6 0,0 0-4 0,0 0-3 15,0 0-7-15,0 0-9 0,0 0-6 16,-77-42-3-16,72 62 0 0,-1 15 0 15,6 11 2-15,0 10-3 0,5 13 3 16,1 8-4-16,3 7 4 0,5 1 1 16,0 2-2-16,1 2 1 0,6-4-4 0,-3-8-4 15,6-7 1-15,-4-13-1 0,0-10 1 16,5-15-1-16,-2-9 1 16,2-12 0-16,3-10 1 0,-2-4 1 15,2-14 0-15,-3-8 1 0,3-12-1 0,-8-3 2 16,3-6-1-16,-6-3 2 0,-3 5-1 15,-5 2 3-15,-4 4 1 0,-5 4 3 16,0 10 3-16,0 4 3 0,0 8-7 16,0 6-7-16,0 1 0 0,0 5 0 15,-5-1 0-15,5 1 0 0,0 14 0 0,10 7 0 16,0 8 0-16,0 3 0 0,4 2 0 16,6 1 0-16,-2 0 0 0,1-4 0 15,-2-5 0-15,6-5-25 0,2-5-35 16,3-6-71-16,2-7-181 0,-10-6-13 15</inkml:trace>
  <inkml:trace contextRef="#ctx0" brushRef="#br0" timeOffset="110249.58">6284 14101 814 0,'0'0'19'16,"0"0"-5"-16,0 0-8 0,0 0-1 15,0 0-5-15,0 0-13 0,0 0-25 16,0 0-46-16,0 0-97 0,91-7-110 0</inkml:trace>
  <inkml:trace contextRef="#ctx0" brushRef="#br0" timeOffset="110728.76">6901 13943 880 0,'0'0'46'0,"0"0"-9"15,-87 28-8-15,59-7-6 0,3 3-15 16,0 4-8-16,10 0 0 0,7 4 0 16,6 0 0-16,2 1 0 15,14-1 0-15,2-1 0 0,9-4 0 0,7-1 0 16,-1-6 0-16,6-5 0 0,-1-5 0 15,1-7 0-15,-1-1 0 0,-2-5 0 16,-4-9 0-16,-7-3 0 0,2-8 0 16,-7-1 0-16,-2-5 0 0,-2-6 0 15,-5-3 0-15,0-7 0 0,-4-6 0 0,-4-5 0 16,-1-5 0-16,0 1 0 0,-6-2 0 16,-3 2 0-16,-5 6 0 15,0 4 0-15,-1 4 0 0,1 12 0 0,4 12 0 16,4 5 0-16,1 8 0 0,1 6 0 15,4 0 0-15,0 3 0 0,0 2 0 16,0 14 0-16,0 11 0 0,4 14 0 16,3 7 0-16,5 4 0 0,-6 12 0 15,10 6 0-15,-2 9 0 0,4 0 0 16,-2 2 0-16,4-5 0 0,8-5 0 0,1-10 0 16,1-10 0-16,2-7-14 0,-1-14-38 15,-3-6-13-15,2-11-29 0,-1-10-75 16,-1-6-120-16,-2-17-3 0</inkml:trace>
  <inkml:trace contextRef="#ctx0" brushRef="#br0" timeOffset="110892.2">7485 13778 877 0,'0'0'66'16,"0"0"-16"-16,0 0-20 0,-107 52-30 0,78-14 0 15,-4 4 0-15,8 10 0 0,5-1 0 16,11 2 0-16,4-1 0 0,10-6 0 15,9-6 0-15,15-3 0 0,10-5 0 16,6-5 0-16,3-4 0 0,0-5 0 16,0-1 0-16,-4-5-27 0,-4-3-70 0,-3-8-208 15,-1 1-31-15</inkml:trace>
  <inkml:trace contextRef="#ctx0" brushRef="#br0" timeOffset="111297.85">9046 13743 794 0,'0'0'60'0,"0"0"-19"0,0 0-11 16,0 0-6-16,101-62-6 0,-67 62-2 15,0 8-4-15,-3 8-1 0,-1 4-3 16,-7 4 1-16,-4 2-9 0,-9 3 0 0,-7 6 0 16,-3-2 0-16,-9 3 0 0,-9 3 0 15,-3-3 0-15,-6-1 0 0,-3-3 0 16,1-6 0-16,-5-7 0 0,-1-7 0 15,1-7 0-15,2-5 0 0,1-8 0 16,1-10 0-16,5-11 0 0,4-7 0 16,5-8 0-16,7-2 0 0,7 2 0 0,2 2 0 15,16 5 0-15,9 7 0 16,7 7-39-16,4 5-25 0,6 7-63 16,7 7-178-16,-4-1-20 0</inkml:trace>
  <inkml:trace contextRef="#ctx0" brushRef="#br0" timeOffset="111689.86">9834 13565 858 0,'0'0'25'0,"0"0"1"15,0 0-4-15,0 0-1 0,0 0-5 16,0 0-5-16,0 0 1 0,0 96-8 15,0-70 4-15,4 3-6 0,-8 1-2 16,4 2 1-16,0 1-2 0,-5-1 2 16,-9 0-1-16,3-3 1 0,-4-6 0 15,6-7 3-15,-10-9 1 0,5-6 1 0,-2-1-6 16,3-14 0-16,2-10 0 0,1-6 0 16,10-10 0-16,0-4 0 15,5-4 0-15,11-2 0 0,4 3 0 16,3 4 0-16,9 4 0 0,-2 7 0 0,1 7 0 15,3 10 0-15,-1 6 0 0,2 8 0 16,2 1 0-16,-1 13 0 0,-2 6 0 16,-1 5 0-16,-8 6 0 0,-2 5 0 15,-12 4 0-15,0 5 0 0,-7 5 0 16,-4 4 0-16,-1 9 0 0,-2 5 0 0,-4 3 0 16,7 0-41-16,-9-5-224 0,8-1-73 15,-7 0-17-15</inkml:trace>
  <inkml:trace contextRef="#ctx0" brushRef="#br0" timeOffset="112369.93">12508 13254 821 0,'0'0'54'0,"0"0"-10"16,-116-6-11-16,68 24-9 0,-2 7-7 0,7 7-6 16,2 7-4-16,3 8-1 15,5 5-3-15,8 5 0 0,11 2-3 16,10 4 0-16,2-1 0 0,18-1 0 0,7-3 0 16,8-7 0-16,6-7 0 0,3-10 0 15,2-10 0-15,-1-12 0 0,-3-6 0 16,-3-4 0-16,-1-12 0 0,0-5 0 15,-6-6 0-15,-8-5 0 0,-2-3 0 16,-7-1 0-16,3 1 0 0,-8 0 0 0,-1 10 0 16,-2 8 0-16,-1 7 0 0,-2 4 0 15,0-2 0-15,3 2 0 16,3 6 0-16,0 12 0 0,8 5 0 16,-5 9 0-16,5 1 0 0,2 7 0 0,-2 4 0 15,1 3 0-15,-1 1 0 0,5 3 0 16,-4-1 0-16,1-2 0 0,3-1 0 15,-4-5-46-15,2-5-24 0,-6-5-61 16,-2-12-176-16,2-4-11 0</inkml:trace>
  <inkml:trace contextRef="#ctx0" brushRef="#br0" timeOffset="112694.89">13246 13705 806 0,'0'0'35'0,"0"0"3"16,0 0-6-16,0 0-4 0,95 3-5 15,-72 10-6-15,2 3-2 0,-5 4-9 0,-2-1 1 16,-2 4-4-16,-2-1-2 0,-6 0 2 16,-7 1 0-16,-1 0 3 0,-9 1-6 15,-7-1 0-15,-4-4 0 0,-8-3 0 16,4-4 0-16,-6-5 0 0,-2-5 0 15,1-2 0-15,3-9 0 0,-6-8 0 16,10-4 0-16,-1-6 0 0,5-4 0 16,6-2 0-16,5 0 0 0,8-2 0 0,2 1 0 15,11 4 0-15,4 4 0 16,9 5-20-16,3 5-14 0,-2 6-13 0,2 5-22 16,1 5-55-16,1 2-168 0,-2 7-20 15</inkml:trace>
  <inkml:trace contextRef="#ctx0" brushRef="#br0" timeOffset="113002.43">13889 13697 803 0,'0'0'55'15,"0"0"-12"-15,0 0-8 0,0 0-8 16,87 5-8-16,-67 9-7 0,4 1 2 15,-9 2-7-15,4 1 1 0,-10 0-8 16,-3-4 0-16,-1 1 0 0,-10 5 0 16,4 1 0-16,-18 6 0 0,-4 0 0 15,-2-1 0-15,-9-2 0 0,0-4 0 0,4-8 0 16,-4-4 0-16,5-9 0 0,1-2 0 16,8-16 0-16,4-5 0 0,4-6 0 15,6-7 0-15,6-1 0 0,4-4 0 16,10 2 0-16,6 4 0 0,5 1 0 15,5 6 0-15,2 8-13 0,-1 4-28 16,3 10-19-16,-6 3-35 0,2 4-81 16,-2 5-124-16,-4 6-1 0</inkml:trace>
  <inkml:trace contextRef="#ctx0" brushRef="#br0" timeOffset="113594.55">14686 13471 924 0,'0'0'34'0,"0"0"-10"0,-86-4-7 16,55 17-3-16,-8 5-4 0,5 6-10 0,0 3 0 16,1 0 0-16,14 2 0 0,4 1 0 15,6-4 0-15,4 0 0 0,3-2 0 16,7-6 0-16,6-1 0 0,3-5 0 15,1-6 0-15,1-2-4 0,2-4-6 16,1-5 6-16,1-4-4 0,5-4 7 0,-11 8 1 16,0-3-1-16,-3 3 0 15,-2 4 1-15,11 0 0 0,-1 2 0 16,4 5 1-16,-7 7 2 0,4 4 5 16,-2 4-1-16,1 5 3 0,-8 2-10 0,4 4 0 15,-5 1 0-15,-6 3 0 0,1 5 0 16,-7 5 0-16,-1 4 0 0,-6 1 0 15,-5 4 0-15,-3-2 0 0,-6-1 0 16,3-9 0-16,-1-10 0 0,7-11 0 16,2-9 0-16,6-12 0 0,1-5 0 0,5-21 0 15,0-14 0-15,5-17 0 16,15-13 0-16,8-13 0 0,1-8 0 16,5-12 0-16,1-6 0 0,-6-9 0 15,-4-5 0-15,-7 1 0 0,-4 8 0 0,-7 8 0 16,-3 15 0-16,-4 14 0 0,5 14 0 15,-10 15 0-15,4 10 0 0,-4 13 0 16,0 13 0-16,5 7 0 0,-4 4 0 16,-6 14 0-16,1 15 0 0,3 10 0 15,3 11 0-15,-2 11 0 0,8 6 0 0,2 8 0 16,1 9 0-16,-1 5 0 0,4 3 0 16,0-3 0-16,1-7 0 15,1-4 0-15,3-10 0 0,1-6-9 0,4-9-65 16,1-9-73-16,5-6-171 0,-7-13-13 15</inkml:trace>
  <inkml:trace contextRef="#ctx0" brushRef="#br0" timeOffset="113872.89">15381 13798 623 0,'0'0'45'0,"0"0"-2"15,56-77-6-15,-38 49 2 0,1 1 1 16,-5 1-5-16,-8 8-2 0,-1-2-1 0,-5 3-2 16,-6 5-3-16,-12-3-4 0,-2 7-7 15,-9 5-16-15,-1 3 0 0,-8 6 0 16,4 9 0-16,-5 5 0 16,5 3 0-16,6 3 0 0,6 1 0 0,10 0 0 15,7 4 0-15,3-2 0 0,18 1 0 16,7-1 0-16,11 0 0 15,5-2 0-15,6-3 0 0,3 2 0 0,5-5 0 16,-4-3-27-16,0-2-107 0,-6-5-191 16,0-3-23-16</inkml:trace>
  <inkml:trace contextRef="#ctx0" brushRef="#br0" timeOffset="116870.15">16837 12960 797 0,'0'0'61'0,"0"0"-12"0,0 0-15 16,-93 1-8-16,65 14-7 0,3 8-5 15,3 8-4-15,4 7-3 0,4 7-1 16,7 5-6-16,3 6 0 0,-1 8 0 0,10 1 0 16,6 7 0-16,4-1 0 0,8-3 0 15,5-5 0-15,3-10 0 16,7-9 0-16,-3-11 0 0,7-7 0 16,-2-9-6-16,1-11 6 0,-3-3-5 0,-3-2-5 15,-1-10 4-15,-6-6-3 0,4-5 5 16,-7-2 3-16,-3-8 0 0,-1-3 1 15,-5-2-1-15,-1-4 2 0,-5-2-1 16,-1 0 4-16,-4 3 1 0,-4 9 3 0,-1 8 2 16,0 10 2-16,0 6-9 15,-11 5-3-15,2 2 0 0,-6 13 0 0,-6 10 0 16,4 11 0-16,2 3 0 0,10 5 0 16,4 1 0-16,-2-3 0 0,12-4 0 15,6-3 0-15,7-4 0 0,3-8 0 16,4-4 0-16,1-7 0 0,-5-4 0 15,4-8 0-15,-1 1 0 0,-6-9 0 16,-4-4 0-16,-4-3 0 0,0-3 0 16,-5-2 0-16,-7-1 0 0,1-5 0 0,-6 1 0 15,-8-3 0-15,-7-1 0 0,-3-1 0 16,-8-2 0-16,-4 3 0 0,-2 3 0 16,-4 5 0-16,0 5 0 0,2 3 0 15,1 7 0-15,13 5 0 0,9 1 0 16,5 0 0-16,7 7 0 0,2 4 0 15,6 1 0-15,16 3-23 0,8-6-5 0,8-6-8 16,7-1-9-16,5-8-13 16,3-9-8-16,1-3-8 0,3-6-5 15,-7-1 8-15,-2-3 16 0,-9-1 26 0,-1-1 23 16,-3-2 24-16,-8 1 17 0,-9-3 20 16,-5-1 7-16,-5-1 2 15,-6-1 1-15,1-1-11 0,-6 2-2 0,-2 2-7 16,-1 4-6-16,1 5-5 0,-2 9-7 15,5 4-7-15,-3 9-20 0,5 3 0 0,0 0 0 16,-4 11 0-16,2 13 0 16,-1 9 0-16,-2 9 0 0,5 6 0 15,0 8 0-15,5 5 0 0,4 7 0 16,2 5 0-16,3 1 0 0,2 2 0 16,5-6 0-16,1-6 0 0,1-10 0 0,10-9 0 15,1-11 0-15,0-9-3 0,5-9-8 16,-4-7 3-16,10-7-8 0,-3-1-6 15,6-11 4-15,-7-5-3 0,7-7 3 16,-5-2 5-16,1-3 2 0,-4-5 4 0,-3-5 3 16,-1-3 3-16,-4-4 2 0,-10-4 7 15,-3 1 4-15,-10 3 6 16,-9 5 5-16,1 4 2 0,-13 5 1 0,-5 7-2 16,-8 8-8-16,-1 7-16 0,-7 6 0 15,-1 4 0-15,-5 12 0 0,1 5 0 16,-1 9 0-16,0 4 0 0,8 3 0 15,-1 6 0-15,8 2 0 0,7 0 0 16,5-2 0-16,10-6 0 0,-1-3 0 16,13-8 0-16,3-4 0 0,12-8 0 0,-1-4 0 15,0-7 0-15,4 1 0 0,-3-7 0 16,-5-5 0-16,5-5 0 0,-5-4 0 16,-3-1 0-16,0-5 0 0,2-3 0 15,-5-2 0-15,0-1 0 0,-5 1 0 16,2 4 0-16,-5 8 0 0,-3 7 0 15,-1 7 0-15,-2 4 0 0,0-1 0 16,4 1 0-16,6 3 0 0,5 9 0 16,2 6 0-16,0 4 0 0,2 5 0 15,4 0 0-15,4-2 0 0,0 2 0 0,8-8 0 16,2-2 0-16,-2-7 0 0,4-3 0 16,0-6 0-16,-3-4 0 0,1-8 0 15,-3-6 0-15,-5-5 0 0,4-6 0 16,-8 0 0-16,-4-6 0 0,-2 1 0 15,-3-5 0-15,1-1 0 0,-7-4 0 0,1-4 0 16,-1-4 0-16,-3-4 0 16,-2-6 0-16,-3-6 0 0,2-6 0 15,1-1 0-15,-5 1 0 0,-5 6 0 16,5 8 0-16,0 11 0 0,0 17 0 0,0 5 0 16,0 12 0-16,0 9 0 0,0-1 0 15,0 6 0-15,0-4 0 0,0 4 0 16,0-1 0-16,-1-1 0 0,1 2 0 15,0 0 0-15,-3 0 0 0,-4 16 0 16,0 6 0-16,0 13 0 0,3 11 0 0,-1 7 0 16,0 9 0-16,5 8 0 0,0 6 0 15,0 3 0-15,10 0 0 16,-1 1 0-16,2-4 0 0,8-3 0 0,1-8 0 16,4-7 0-16,6-11 0 0,2-9 0 15,3-11 0-15,0-7 0 0,4-13 0 16,-2-5 0-16,-1-5 0 0,-7-9 0 15,-1-11 0-15,-4-3 0 0,-14-4 0 16,1 1 0-16,-11-1 0 0,-1 0 0 16,-15 2 0-16,-7 1 0 0,-10 2 0 0,-7 5 0 15,0 3 0-15,-7 3 0 0,-2 8 0 16,4 4 0-16,6 2 0 0,5 9 0 16,1 5 0-16,10 4 0 15,7 2 0-15,6 5 0 0,7-2 0 0,1 4 0 16,13-2 0-16,4 1 0 0,9-3 0 0,5-3-6 15,5-5-21-15,3-3-6 16,4-9 0-16,2-2 2 0,5 1 6 16,-3-10 5-16,3-2 6 0,-3-5 3 15,2-4 5-15,-4-1 2 0,-3-1 4 0,-1 0 2 16,1-2 4-16,-1-1 4 0,-2-2 5 16,-1-1 4-16,-2 1 5 0,-6 2 1 15,5-2 2-15,-9 3-3 0,-3 2-2 16,-6-1 1-16,-6 8-10 0,-9-3-13 15,0 5 0-15,-6 3 0 0,-11-2 0 16,-5 10 0-16,-7-1 0 0,-4 9 0 0,-1 10 0 16,-1 6 0-16,1 4 0 15,-4 5 0-15,10 5 0 0,2 2 0 16,6 0 0-16,7 4 0 0,12-4 0 0,-2-2 0 16,15-5 0-16,10-6 0 0,1-7 0 15,7-5 0-15,-1-9 0 0,1-4 0 16,-3-4 0-16,-2-9 0 0,0-5 0 15,-5-4 0-15,-3-2 0 0,-6-1 0 16,-2 0 0-16,-4-1 0 0,-5 3 0 16,0-3 0-16,-9 1 0 0,-2 0 0 0,-6-1 0 15,0 1 0-15,-5-2 0 16,0 2 0-16,-1 0 0 0,5 1 0 16,1 2 0-16,4 9 0 0,8 3 0 0,4 6 0 15,1 3 0-15,-3-2 0 0,3 2 0 0,0-1 0 16,14-4 0-16,4 2 0 15,7-2 0-15,9 4 0 0,0 0 0 16,5 2 0-16,6 0 0 0,-3 2 0 16,3 10 0-16,-2 3 0 0,-4 5 0 0,1 4 0 15,-7 2 0-15,0 3 0 0,-9 1 0 16,-4 1 0-16,-1 2 0 0,-3 0 0 16,-7 1 0-16,-3 0 0 15,-1 0 0-15,-2-3 0 0,-6-11 0 0,6-6 0 16,-6-9 0-16,3-6 0 0,0 0 0 0,0 0 0 15,0 0 0-15,0 0 0 16,3-4 0-16,-3-19 0 0,4-12 0 16,3-12 0-16,2-2 0 0,0-1 0 15,1-2 0-15,-3 2 0 0,7 3 0 0,0 0 0 16,5 8 0-16,-1 4 0 0,4 9 0 16,3 8 0-16,-2 6 0 0,7 4 0 15,-7 7 0-15,-3 1 0 0,3 5 0 16,-12 7 0-16,8 3 0 0,-10 0 0 15,2 0-21-15,-5-3-7 0,7-3 1 0,-7 0 5 16,3-4 6-16,2-1 6 16,3-1 5-16,-5-1 2 0,5-2 3 0,0 0 2 15,-3-2 3-15,-2-2 4 16,1-2 6-16,-4 1 3 0,-3 2 4 0,1 0-1 16,-4 3 0-16,0-1-2 0,0 1-19 15,2-2 0-15,-2 1 0 0,0-1 0 16,0 1 0-16,0-1 0 0,0 2 0 15,0 0 0-15,-6 3 0 0,-13 9 0 16,-4 6 0-16,-6 8 0 0,-1 2 0 0,2 4 0 16,6 3 0-16,-1-2 0 0,5 3 0 15,2-1 0-15,10-2 0 0,6-4 0 16,-3-3 0-16,11-7 0 0,-2-8 0 16,5-3 0-16,7-4 0 0,-2-4 0 15,7 0 0-15,0-2 0 0,-3-9 0 16,1-4 0-16,-6-2 0 0,4-3 0 15,-1-2 0-15,-4-1 0 0,2-3 0 16,-1-3 0-16,-2 2 0 0,-3-3 0 16,4 1 0-16,-3 1 0 0,-1 12 0 0,-4 2 0 15,2 5 0-15,-4 6 0 0,2 1 0 16,8 4 0-16,2 5 0 16,7 9 0-16,-3 3 0 0,3 3 0 15,2 1 0-15,0 0 0 0,9 1 0 0,0-1 0 16,5-3 0-16,0-1 0 0,1-3 0 0,-1-2 0 15,0-3 0-15,-1-4 0 16,1-4 0-16,0-3 0 0,0 2 0 16,-1-13 0-16,1-3 0 0,-2-4 0 15,-6-6 0-15,-1-5 0 0,-5-7 0 0,-2-7 0 16,-8-7 0-16,-1-11 0 0,-3-10 0 16,-6-7 0-16,3-8 0 0,-7-7 0 15,-5-1 0-15,-7-1 0 0,-5 1 0 16,2 4 0-16,-4 10 0 0,7 7 0 15,-3 13 0-15,8 17 0 0,1 17 0 16,2 12 0-16,3 10 0 0,-2 4 0 16,-1 16 0-16,2 15 0 0,-2 16 0 15,1 10 0-15,-3 10 0 0,10 9 0 16,0 3 0-16,-1 6 0 0,1 1 0 0,0 3 0 16,1-4 0-16,0-5 0 0,2-9 0 15,3-7 0-15,3-11 0 0,-5-10 0 16,0-8 0-16,0-14 0 0,-7-9-43 15,-2-6-13-15,0-6-35 0,0 0-82 16,0 0-134-16,0 0 3 0</inkml:trace>
  <inkml:trace contextRef="#ctx0" brushRef="#br0" timeOffset="117361.24">21255 13105 684 0,'0'0'81'0,"0"0"-16"16,0 0-9-16,0 0-15 0,0 0-13 16,0 0-9-16,0 0-9 15,0 0-6-15,0 0-2 0,-34-91 0 0,73 64-1 16,15 1 0-16,5 1 0 0,9 2 0 0,0 1-1 15,4 7 0-15,-7 3 1 0,-6 5 0 16,-3 5 1-16,-7 4 2 16,-9 7 2-16,-7 9 2 0,-8 6-3 15,-5 8-5-15,-1 3 0 0,-10 4 0 0,2 0 0 16,1 1 0-16,-4 0 0 16,6-5 0-16,4-2 0 0,1-5 0 15,3-7 0-15,4-9 0 0,1-8 0 0,-3-2 0 16,0-6 0-16,3-12 0 0,-5-3 0 15,-3-6 0-15,-5-4 0 0,-5-1 0 16,-9-2 0-16,0-3 0 0,-14 0 0 0,-6-3 0 16,-8-1 0-16,-6-2 0 15,0 5 0-15,4 1 0 0,-2 3 0 16,1 9 0-16,8 4 0 0,4 9 0 0,8 4 0 16,10 4 0-16,-4 2 0 0,-4 5 0 15,-1 8 0-15,-1 11 0 0,7 1-17 16,1 3-38-16,3 4-29 0,9 0-88 15,2 4-141-15,-2-2 1 0</inkml:trace>
  <inkml:trace contextRef="#ctx0" brushRef="#br0" timeOffset="118156.44">22409 13309 780 0,'0'0'63'0,"0"0"-3"0,0 0-6 15,10-109-14-15,-14 74-14 0,-2-2-26 16,4-1 0-16,-3-2 0 0,1-2 0 16,4 0 0-16,-5-2 0 0,7 6 0 0,-2 5 0 15,3 8 0-15,-3 7 0 0,0 7 0 16,0 7 0-16,4-2 0 0,-2 1 0 16,3 2 0-16,1-1 0 0,12-2 0 15,1 2 0-15,6 3 0 0,9-1 0 16,-2 1 0-16,4-1 0 0,3 0 0 15,0-5 0-15,-1 1 0 16,1-3 0-16,-3-1 0 0,1-3 0 0,-6 1 0 16,2-1 0-16,-9-1 0 0,-3 5 0 15,-12 3 0-15,-4 4 0 0,-5 2 0 0,0-1 0 16,0 1 0-16,0 0 0 0,-14 0 0 16,-3 9 0-16,-11 7 0 0,3 9 0 15,0 3 0-15,6 4 0 0,1 5 0 16,8 0 0-16,4 2 0 0,2-1 0 15,4-2 0-15,6-5 0 0,12-4 0 0,1-4 0 16,6-5 0-16,4-6 0 0,1-3 0 16,-1-6 0-16,1-1 0 15,-2-2 0-15,-4-4 0 0,1-4 0 16,-6-4 0-16,4-2 0 0,-3-4 0 0,-1-4 0 16,-8-5 0-16,7-2 0 15,-4-5 0-15,-1-2 0 0,-1 0 0 0,-3-4 0 16,-2 5 0-16,-1 10 0 0,-2 0 0 15,-4 11 0-15,3 9 0 0,-3-1 0 16,0 6 0-16,0-2 0 0,0 2 0 0,-7 12 0 16,1 8 0-16,-1 7 0 0,7 1 0 15,0-1 0-15,7-4 0 16,11-2 0-16,2-5 0 0,4-3 0 16,-3-6 0-16,7-7 0 0,0 0 0 0,-2-7 0 15,2-6 0-15,-8-2 0 0,10-3 0 0,-7-3 0 16,-1-2 0-16,0-1 0 15,-7-2 0-15,1 0 0 0,-4 0 0 16,-1 1 0-16,-5 2 0 0,-1 6 0 16,-1-1 0-16,-1 7 0 0,-3 4 0 0,0 2 0 15,0 5 0-15,0-1 0 0,0 1 0 16,-4 13 0-16,-4 9 0 0,-7 13 0 16,5 5 0-16,-1 10 0 0,-1 10 0 15,1 8 0-15,-7 11 0 0,1 7 0 16,-11 7 0-16,-7 7 0 0,-3 2 0 15,-7 1 0-15,-2 2 0 0,-7-5 0 0,4-7 0 16,-4-10 0-16,-2-8 0 16,2-15 0-16,-3-11-8 0,6-11-145 15,-1-13-184-15,12-6-19 0</inkml:trace>
  <inkml:trace contextRef="#ctx0" brushRef="#br0" timeOffset="119166.14">25240 12923 715 0,'0'0'67'15,"0"0"-15"-15,0 0-15 0,0 0-11 16,0 0-3-16,0 0-2 0,0 0 1 15,0 0-4-15,93 41-4 0,-41-22-5 0,15-3-3 16,6-4-3-16,9-1 0 16,8-7-2-16,0 0 0 0,-2-3-5 15,-6 1-9-15,-9-1-16 0,-19 1-15 0,-18-2-33 16,-14 1-55-16,-14-1-165 0,-8 0-15 16</inkml:trace>
  <inkml:trace contextRef="#ctx0" brushRef="#br0" timeOffset="119413.87">25778 12515 795 0,'0'0'46'0,"0"0"-3"0,0 0-7 16,99 17-7-16,-56 7-1 0,1 8-10 15,1 4-1-15,6 8-6 0,-3 8-11 16,-6 7 0-16,-5 9 0 0,-12 7 0 15,-10 8 0-15,-12 4 0 0,-11 3 0 16,-4 0 0-16,-16 2 0 16,-1-6-20-16,-5 1-24 0,1-7-23 0,2-10-64 0,6-8-178 15,2-12-8-15</inkml:trace>
  <inkml:trace contextRef="#ctx0" brushRef="#br0" timeOffset="120039.62">27917 12155 667 0,'0'0'42'16,"0"0"-4"-16,0 0-3 0,0 0-7 15,0 0-8-15,0 0-7 16,0 0-4-16,0 0-1 0,0 0 2 0,-98 98 5 16,84-21-2-16,5 22 5 0,0 16-1 15,9 17-5-15,14 17-2 0,6 16-4 16,8 14-2-16,11 8-1 0,5 6-1 15,1-1-1-15,7-3 2 0,-7-7-1 16,-10-4 0-16,-4-9 0 0,-14-3-1 16,-9-7-4-16,-13-7-8 0,-7-9-9 0,-4-10-14 15,-8-9-17-15,-6-17-40 0,10-13-17 16,-2-13-50-16,5-16-123 0</inkml:trace>
  <inkml:trace contextRef="#ctx0" brushRef="#br0" timeOffset="120309.82">27632 15927 672 0,'0'0'34'0,"0"0"-2"0,0 0-5 0,0 0-6 0,114 31-4 0,-45-45 1 16,16-3 2-16,22-4 3 0,26-3 0 16,24 1-1-16,24 0-2 0,24 5-1 15,26 4-1-15,22 5-6 16,24 2-4-16,16 3-2 0,19 6-4 0,16 0 2 15,-1 1-3-15,8 0 2 0,-8-2 0 16,-6-2-2-16,-11-4 4 0,-9-3-3 16,-19-5-2-16,-18-4 5 0,-18-1-5 0,-24-3-3 15,-20-7-9-15,-22-1-22 16,-32-1-20-16,-124-5-69 0,-24 3-186 0,0-4-16 31</inkml:trace>
  <inkml:trace contextRef="#ctx0" brushRef="#br0" timeOffset="121332.77">28731 11788 353 0,'0'0'52'0,"0"0"-2"0,0 0-7 16,0 0-4-16,-102-40-3 0,88 38-3 15,1 0-2-15,-1 1 3 0,7-1-4 16,2 2-3-16,5 0-8 0,-2 0-6 15,2 0-6-15,0-6-5 0,14-2-1 16,13-2 1-16,16-7 3 0,19 3 2 0,20 0 2 16,17 3-2-16,22 0-1 0,19 5-2 15,18 4 1-15,22 4-1 16,14 1-1-16,15 0 0 0,14 6-3 0,7 4 1 16,5 3 0-16,1 0 2 0,-3 1-1 15,-10 1-2-15,-9-3 0 0,-16 1 1 16,-16-4-2-16,-17-3 2 0,-19-3-1 15,-23-5-2-15,-18 1 0 0,-17-1 1 16,-21-1 0-16,-17-4 2 0,-18 0 2 16,-16 2 3-16,-10 0 4 0,-6-4-1 0,3-6-2 15,-11-3-2-15,-7-5-1 0,-5 1-1 16,-4 3 3-16,-2 1 0 0,3 3 2 16,3 2 0-16,3-1 1 15,9 6-1-15,5 2-2 0,1-1-3 0,2 4-2 16,-3-2-2-16,3 2 1 0,0 0-1 15,0 0 0-15,3 3 0 0,6 11 0 0,-1 7 1 16,2 8-1-16,-1 4 2 16,-5 7-1-16,6 7 2 0,-6 9 4 15,6 9-3-15,-4 11 4 0,3 14 0 0,2 12 0 16,3 15 3-16,-2 19 3 0,-4 17 3 16,0 20 0-16,-3 19-5 0,-5 14-11 15,0 14 0-15,-5 11 0 0,-3 6 0 16,2 4 0-16,-5 5 0 0,-1-6 0 15,-1-3 0-15,4-10 0 0,-3-13 0 16,5-16 0-16,7-19 0 0,2-22 0 0,7-18 0 16,8-24 0-16,5-21 0 15,1-23 0-15,5-21 0 0,-1-18 0 16,-4-19 0-16,-1-13 0 0,-5-13 0 0,-2-17 0 16,-6-15 0-16,-4-14-26 0,0-8-90 15,-15-11-210-15,-4-1-24 16</inkml:trace>
  <inkml:trace contextRef="#ctx0" brushRef="#br0" timeOffset="122880.78">27608 7042 604 0,'0'0'34'0,"0"0"1"0,107-63-2 0,-55 40-4 15,2 2-4-15,5-3-4 0,0 4-4 0,1-1-6 16,-4 3-2-16,-8 1-2 16,-9 2 2-16,-7-1 1 0,-15 8 4 15,-4 1 0-15,-7 6 3 0,-6 1 1 0,0-3-8 16,0-2 3-16,0 1-10 0,-2-2 3 16,-5 3 3-16,-7 3-6 15,-3 10 5-15,-2 9-6 0,4 9 0 0,7 12 2 16,3 13-2-16,4 12 3 0,10 14-3 15,6 12 3-15,1 9-3 0,3 6 2 0,-4 1 2 16,4 2-4-16,-5 0 2 16,-5-2-2-16,-4-5-3 0,-4-10 2 15,-2-10-1-15,-7-8 3 0,2-8 3 16,-8-14-3-16,-7-4 4 0,1-9-4 0,-6-7-3 16,1-8 0-16,3-4 0 0,-5-8 0 15,2-3 0-15,0-4 0 0,-3-5 0 16,0 0 0-16,6-9-10 0,4-3-7 15,4 0-17-15,9-5-17 0,5-9-40 16,13-5-102-16,4-11-113 0,12-3 1 0</inkml:trace>
  <inkml:trace contextRef="#ctx0" brushRef="#br0" timeOffset="123180.83">28605 7512 767 0,'0'0'44'0,"0"0"-10"0,0 0-12 16,0 0-5-16,-46 111-5 0,43-82-3 0,17 0-4 15,4-1 0-15,7-4-2 0,9-5 0 16,2-7 2-16,10-9 1 0,-2-2 2 16,1-9 1-16,0-11 1 0,-2-5-2 15,-4-2 1-15,-5-7 0 0,-5-1 0 16,-5-2-1-16,-6-2-6 0,-7 0 4 0,-2 0-6 15,-7-1 3 1,-2-1-1-16,-11 5-1 0,-4-1 1 0,-4 4-2 16,-1 1 0-16,-5 7 0 0,8 6 0 15,0 9-3-15,8 3-7 0,-1 6-7 0,1 7-19 16,4 3-19-16,4 11-36 0,-2 0-82 16,7 0-127-16,7 5-3 0</inkml:trace>
  <inkml:trace contextRef="#ctx0" brushRef="#br0" timeOffset="123391.31">29475 7260 686 0,'0'0'73'16,"0"0"-18"-16,0 0-14 0,68 109-13 0,-54-71-4 15,2 6-3-15,-4 5-10 0,-3 3-1 16,-4 5-7-16,-2 5-4 0,0 5 3 15,-6 5-4-15,-3 2-2 0,0-1-15 16,-4-4-4-16,-2-8-14 0,0-14-6 0,4-15-9 16,2-15-24-16,3-11-79 0,3-6-123 15,-5 0 14-15</inkml:trace>
  <inkml:trace contextRef="#ctx0" brushRef="#br0" timeOffset="124021.62">29576 7111 693 0,'0'0'48'0,"0"0"-9"0,0 0-4 0,102-26-7 15,-62 33-10-15,4 8-5 0,-2 6-7 16,-4 3-1-16,-6 1-3 0,-8 2 2 15,-7 0-2-15,-10 2 2 0,-9 0 1 16,-3 0 1-16,-21 1-2 0,-5 0 0 16,-17 4-2-16,-6-3 0 0,-13 0 4 15,3-2-4-15,1-7 3 0,4-5-4 0,16-6 1 16,13-8 0-16,15-3-2 0,12-17-2 16,7-12-10-16,24-11 1 0,17-8-9 15,14-8 2-15,14-7 1 0,9-4 0 16,0 0 7-16,0 3 4 0,-4 8 4 15,-10 9 4-15,-14 9 0 0,-9 9 4 0,-17 12 6 16,-14 8 4-16,-5 6 6 0,-9 3 1 16,0 3-4-16,-3 17-1 15,-8 11-7-15,-2 9-5 0,-3 2-3 16,4-2-1-16,7 0-2 0,2-2 1 0,6-3-1 16,16-6 2-16,4-7-1 0,6-7 1 15,10-7-1-15,1-8-1 0,8-3 1 16,5-12 0-16,0-9 0 0,3-6-2 15,-5-3 2-15,-6-2 0 0,-6-2 2 16,-7 2 1-16,-6 0 4 0,-5 0 1 0,-4 3 2 16,-7 0 1-16,1 3-12 0,-6 9 0 15,-2 8 0-15,2 8 0 16,-5 4 0-16,0-4 0 0,0 6 0 0,4 6 0 16,1 13 0-16,3 12 0 0,-4 12 0 15,1 9 0-15,0 11 0 0,-5 10 0 16,-2 8 0-16,-6 5 0 0,1 4 0 15,-10 0 0-15,-4 3 0 0,-3 0-12 16,0-6-41-16,3-8-22 0,-1-14-22 16,10-17-47-16,2-18-94 0,6-17-44 0</inkml:trace>
  <inkml:trace contextRef="#ctx0" brushRef="#br0" timeOffset="124251.75">31207 6424 776 0,'0'0'67'15,"0"0"-21"-15,0 0-15 0,0 0-6 0,0 0-6 16,0 0 0-16,0 0-6 0,43 91-4 16,-40-34-3-16,-1 9-2 0,-2 5 4 15,-6 8-8-15,1 4 0 0,-4 7 0 16,3 2-21-16,-7-2-15 0,2-8-37 15,2-11-47-15,0-16-112 0,2-13-83 16</inkml:trace>
  <inkml:trace contextRef="#ctx0" brushRef="#br0" timeOffset="124377.54">31024 7096 773 0,'0'0'50'0,"0"0"-21"0,0 0-14 15,0 0-6-15,0 0-2 0,0 0-3 16,127-26-6-16,-73 20-20 0,4-3-49 16,-3 0-168-16,-3 0-74 0</inkml:trace>
  <inkml:trace contextRef="#ctx0" brushRef="#br0" timeOffset="124711.39">31638 6899 614 0,'0'0'56'0,"0"0"-4"0,0 0-12 16,87-96-1-16,-66 69-9 15,1-2 1-15,-5 2-7 0,-3-4 1 0,-6 4-1 16,-8 0-2-16,1 1-5 0,-12 2-1 15,-10 0-4-15,-1 8 0 0,-7 4-3 16,-4 7-9-16,-3 5 0 0,4 3 0 16,-4 16 0-16,7 6 0 0,2 10 0 15,7 5 0-15,9 7 0 0,7 5 0 0,4 2 0 16,14 2 0-16,7 2 0 0,7-4 0 16,9-2-10-16,4-5-33 0,2-9-18 15,5-9-36-15,-3-7-68 16,0-9-136-16,-3-8 6 0</inkml:trace>
  <inkml:trace contextRef="#ctx0" brushRef="#br0" timeOffset="125019.91">32166 6700 650 0,'0'0'94'16,"0"0"-24"-16,0 0-24 0,0 0-19 15,0 0-11-15,0 0-3 0,0 0-2 16,0 0 0-16,0 0-2 0,109 27-1 15,-100 5 2-15,5 5-5 0,-8 1 2 16,-1 4-5-16,-5 3-1 0,-1 2 0 0,-4 3-1 16,-4-4 2-16,-5 0-3 0,0-10 2 15,0-13 4-15,9-10 6 0,0-5 2 16,4-9-2-16,-1-16-11 16,4-13 0-16,3-13 0 0,5-4 0 0,14-6 0 15,5-2 0-15,5-3 0 0,3-4 0 16,1 2 0-16,5-2 0 0,-1 0 0 15,-2 7 0-15,-3 12 0 0,-6 8 0 16,-3 16 0-16,-8 11-47 0,-9 8-31 16,-6 13-47-16,-5 12-179 0,-5 13-15 0</inkml:trace>
  <inkml:trace contextRef="#ctx0" brushRef="#br0" timeOffset="125511.51">29675 8558 785 0,'0'0'67'0,"0"0"-17"0,0 0-18 16,0 0-8-16,0 0-6 0,0 0-1 15,0 0-2-15,0 0 0 0,-79 124-15 16,68-75 0-16,2 5 0 0,-2 3 0 15,2 0 0-15,1-2 0 0,3-1 0 16,1-4 0-16,4-5 0 0,9-8 0 0,5-6 0 16,6-8 0-16,3-3 0 0,2-10 0 15,5-7 0-15,-1-3 0 16,8-1 0-16,-1-11 0 0,3-3 0 0,2-1 0 16,3 0 0-16,-2-1 0 0,4 0 0 15,-2 3 0-15,1-1 0 0,0 1 0 16,3 2 0-16,-2 1 0 0,1 0 0 15,-1-2 0-15,-1 1 0 0,-3-1-52 16,3-5-21-16,0-1-29 0,1-5-79 16,4 5-119-16,-2-3 16 0</inkml:trace>
  <inkml:trace contextRef="#ctx0" brushRef="#br0" timeOffset="125874.79">30928 8513 738 0,'0'0'64'15,"0"0"-7"-15,-110-5-9 0,68 18-12 16,-2 6-9-16,1 5-12 0,6 8-5 16,3 3-3-16,7 7-2 0,6 4-3 15,5-1 1-15,10 1-2 0,3-4 1 0,-2-4-2 16,13-7 1-16,6-6-1 0,1-8 1 16,9-6 2-16,-3-9 0 0,7-2-3 15,2-4 0-15,-6-11 0 0,1-2 0 16,-5-4 0-16,2-5 0 0,-2-3 0 15,-4 1 0-15,-2-4 0 0,0-2 0 0,-3-1 0 16,-2 2 0-16,-3-1 0 0,2 11 0 16,-8 7 0-16,4 10 0 15,-4 6 0-15,0-3 0 0,0 3 0 16,0 0 0-16,0 0 0 0,5 11 0 0,3 10 0 16,4 9 0-16,-2 3 0 0,0 4 0 15,4-2 0-15,0 2 0 16,-1-4 0-16,1-1 0 0,3-5-38 0,-5-9-11 15,-4-7-28-15,6-2-72 0,-9-5-148 16,-2-1-15-16</inkml:trace>
  <inkml:trace contextRef="#ctx0" brushRef="#br0" timeOffset="126205.95">31512 8178 740 0,'0'0'55'16,"0"0"-16"-16,0 0-10 0,0 0-1 0,0 0-1 15,0 0 1-15,0 0-4 0,-39 116-9 16,35-61 0-16,-2 8-6 0,-2 7-4 16,2 7 0-16,-1 5-4 0,4 0 2 15,11-3-3-15,3-9 0 0,4-11 0 16,9-12 0-16,4-10 0 0,1-14 0 15,5-14 0-15,-3-9 0 0,2-14 0 16,1-12 0-16,-5-6 0 0,-4-4 0 16,-5-5 0-16,-10 0 0 0,-6 0 0 15,-8 4 0-15,-15 1 0 0,-7 6 0 0,-16 7 0 16,-8 9 0-16,-7 11 0 0,-4 6 0 16,-5 18 0-16,2 11 0 0,2 5-29 15,8 4-69-15,9 0-217 0,11 3-24 16</inkml:trace>
  <inkml:trace contextRef="#ctx0" brushRef="#br0" timeOffset="127660.08">30491 10319 334 0,'0'0'39'0,"0"0"11"15,-121 23 14-15,73-16 10 0,-2 2-3 16,-7-2-7-16,-2 2-5 0,-5-2-14 16,1-1-9-16,-4-1-12 0,3-1-7 15,-1-3-5-15,-1 2-4 0,0-3-1 16,-2 0-2-16,-3-1 1 0,-2-4 3 0,0-5 0 15,3-4 2-15,-2-4 2 16,0-5-5-16,-5-3 0 0,2-2-2 0,-5-7 1 16,-4-4 0-16,-4 0 1 15,-4-5-3-15,-4-1-1 0,1 1-2 0,-1-2 1 16,0 3-2-16,2 1 0 0,-3-3 0 16,0-1-5-16,-1-3 6 0,5-1-5 15,6-6 4-15,8-4 0 16,6-7 0-16,8-5 1 0,6-5-1 0,10-2 3 15,1-3-4-15,9-1 0 0,5-1 0 0,9 1 0 16,6-6 0-16,2 3 0 16,5-2 0-16,6 1 0 0,-2 4 0 15,6 4 0-15,2 3 0 0,2 2 0 16,3-2 0-16,2-1-4 0,-2-4 3 0,6-1 2 16,4 0-2-16,4-1 3 0,4 1-2 15,4 1 3-15,1-1-3 16,6 2-6-16,4-5 5 0,6 0-3 0,4 1 4 15,6 1 2-15,3 5-2 0,4 6 2 16,2 5-1-16,1 5 0 0,7 4 0 0,2 0-5 16,2 2 4-16,7-1-4 0,0-5 3 15,2 2 3-15,1-6-2 0,0 3 2 16,5-3-2-16,-1 1 1 16,-1 5-1-16,5 0 1 0,3 1 0 0,0 3-4 15,-1 2 4-15,1 3-4 0,-5 4 3 16,1 6 2-16,1 3-2 0,-3 4 1 15,4 2-2-15,1 1 1 0,1 4 0 16,0 1 1-16,-6 1 1 0,3 3-1 16,-6-1 0-16,3 2-1 0,-5 1 0 0,7 4 0 15,-1-2-1-15,2 2 1 0,0 0 2 16,-1 2 1-16,1 1-3 0,-2 5 0 16,0-2 0-16,-2 5 0 0,5 0 0 15,-2 1 0-15,-1 4 0 0,2 0 0 16,-4 0 0-16,1-1 0 0,-2 6 0 15,-1-7 0-15,1 4 0 0,4-2 0 16,-2 0 0-16,1 1 0 0,-3 3 0 16,2 0 0-16,-6 3 0 0,-2 1 0 15,-3 4 0-15,-1 2 0 0,-1 1 0 0,-2 3 0 16,-4 1 0-16,-1 2 0 0,-3-2 0 16,-1 3 0-16,-2 1 0 0,-5-1 0 15,4 4 0-15,-9 1 0 0,5 0 0 16,-3 5 0-16,-2 0 0 0,-4-1 0 15,0 4 0-15,-4-1 0 0,-2 3 0 16,-13 1 0-16,-31 3-4 0,0-1 5 0,0 3-4 16,0 3 4-16,0 2-1 0,0 2 5 15,0 9-5-15,0 1 0 16,0 4 0-16,0 4 0 0,0 3 0 0,0 1 0 16,0 1 0-16,0 1 0 0,0 2 0 15,0 3 0-15,0 3 0 0,0 4 0 16,0 7 0-16,0-2 0 0,0 4 0 15,0-3 0-15,0 0 0 0,0-1 0 16,0-1 0-16,0 2 0 0,0 0 0 16,0-1 0-16,0 0 0 0,0-2 0 0,0-2 0 15,0-5 0-15,0 1 0 16,0-1 0-16,0 0 0 0,0 0 0 16,0 0 0-16,0 0 0 0,0-3 0 0,0-3 0 15,0-3 0-15,-44-4 0 16,-1 0 0-16,-3 1 0 0,3-3 0 0,-6 1 0 15,5-1 0-15,-10-2 0 0,0-1 0 16,-6-2 0-16,-6-3 0 0,-5-1 0 16,-5-2 0-16,-4-1 0 0,-8-2 0 0,-4-3 0 15,-9-3 0-15,-1 0 0 0,-6-5 0 16,2-3 0-16,-2-7 0 0,1-5 0 16,-1-6 0-16,2-6 0 15,-4-5 0-15,5-6 0 0,2-4 0 0,7-4 0 16,10-9 0-16,5-7 0 0,11-2 0 15,6-7 0-15,9-3 0 0,8-2 0 16,7 0 0-16,11 0 0 0,3-1 0 16,9 5 0-16,8-1 0 0,10 2 0 15,1 2 0-15,6 4-12 0,19 4-50 0,0 4-70 16,9 2-180-16,-6 9-22 0</inkml:trace>
  <inkml:trace contextRef="#ctx0" brushRef="#br0" timeOffset="128330.85">30463 10206 555 0,'0'0'94'0,"0"0"-11"0,0 0-14 0,-13-88-12 15,13 76-15-15,-3 7-13 0,2 1-11 0,1 4-11 16,0 0-4-16,-4 15 1 0,3 9 1 16,-4 13-1-16,2 1 1 15,6 7-3-15,-3 6 1 0,0 4 3 16,0 7-4-16,-4 1 1 0,-1 5-10 0,0 4-19 16,-4 2-14-16,4-4-37 0,-4-4-61 15,-3-7-155-15,2-9-12 0</inkml:trace>
  <inkml:trace contextRef="#ctx0" brushRef="#br0" timeOffset="128572.12">30112 10872 644 0,'0'0'68'0,"-40"87"-10"16,26-43-11-16,0 0-6 0,8-1-14 15,3-3-4-15,-2 0 0 0,10-5-7 16,9-6 2-16,4-5-3 0,10-7-2 16,6-6 1-16,5-7-3 0,6-4-6 0,5-6-5 15,7-7 0-15,0-7 0 0,2-2 0 16,0-2 0-16,-5 0 0 16,1-2-7-16,-4 1-22 0,-8-2-32 0,-2 2-87 15,-3-3-161-15,0-1-21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2-04T15:54:25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6181 2316 490 0,'0'0'60'16,"0"0"-16"-16,0 0-15 0,0 0-7 16,0 0-7-16,0 0-4 0,0 0 0 15,0 0 3-15,0 0 6 0,-14-3 1 16,14 3 1-16,0 4-1 0,5 4 1 16,10 3-1-16,-1-5-2 0,14 0-1 0,-6-3-3 15,11-3-2-15,-4 0-3 0,10 0-3 16,-5-2-2-16,0-2-1 15,0-2-2-15,0-1 0 0,-4 2-1 16,-1-1 1-16,-6-1-1 0,-4 5 1 0,-4-1-2 16,-5-2 1-16,-6 3 2 0,1 2 0 15,-5 0 3-15,0-1 2 0,0 1 0 16,2 0 0-16,-2-2 0 0,4 2-3 16,-4-1 0-16,0 1-1 0,0-2-2 15,0 1 1-15,0 1-1 0,0-1-2 0,0 1 1 16,0-2 0-16,0 2-1 0,0 0 1 15,-4 0 0-15,4 0-1 0,-7 0 0 16,0 0 0-16,2 0-1 16,-1 0 1-16,1 3 0 0,0 0 0 0,5 6 0 15,-1-4 1-15,-4 5-1 0,5 2 0 16,-3 3 1-16,3 7 0 0,0 1 0 16,0 7-1-16,-1 0 1 0,5 7 12 15,2 0-1-15,-1 9-12 0,0 4 0 16,1 6 0-16,2 3 0 0,-4 5 0 0,-2 3 0 15,1-3 0-15,-3-3 0 0,-3-7 0 16,3-5 0-16,-5-7 0 0,-4-8 0 16,-2-4 0-16,0-6 0 15,-3-6 0-15,-1-4 0 0,-4-1 0 0,-1-8 0 16,-3-5 0-16,-5 2 0 0,2-5 0 16,-7-9 0-16,4 0 0 0,-1-3 0 15,2-4 0-15,6-2 0 0,-1-3 0 16,0-4 0-16,6-2 0 0,3-1 0 15,0-2 0-15,5 0 0 0,3 1 0 16,2-3 0-16,4 3 0 0,0 0-22 0,4 2-27 16,2 1-39-16,8 3-105 0,0 5-130 15,-4 6 3-15</inkml:trace>
  <inkml:trace contextRef="#ctx0" brushRef="#br0" timeOffset="1037.65">7091 2374 341 0,'0'0'67'0,"0"0"-4"15,0 0-6-15,0 0-12 0,0 0-6 16,0 0-6-16,0 0 0 0,0 0-1 16,0 0-2-16,-6-26-2 0,3 24-3 15,3 2-5-15,-2-1-3 0,2 1-5 16,0 0-2-16,0 0 4 0,0 0 1 0,0 15 1 15,-3 6 1-15,3 8-5 0,5 3-1 16,0 6 10-16,4 5-2 0,2 1-1 16,-2 1-3-16,5-2-13 0,0-1-2 15,1-4 1-15,6-4-2 0,-3-6 2 16,7-4-1-16,-2-10 2 0,2-8 0 0,3-6-1 16,-2-9 4-16,2-14-5 15,2-5 0-15,-1-6 0 0,-1-2 0 16,-3 1 0-16,-5-3 0 0,-1 0 0 15,-9-2-4-15,0 3-5 0,-1 2 0 0,-7 1 11 16,-2 3 0-16,0 2 0 0,-5 3-1 16,-1 3 0-16,1 6 0 0,-1 5 0 15,3 5-1-15,1 0-3 0,-1 4-4 16,3 3-13-16,-1-1-9 0,1 1-23 16,0 0-30-16,0 0-97 0,9 3-136 0,2 8 4 15</inkml:trace>
  <inkml:trace contextRef="#ctx0" brushRef="#br0" timeOffset="1471.09">8054 2290 673 0,'0'0'65'15,"0"0"-8"-15,0 0-14 0,0 0-10 16,0 0-9-16,0 0-5 0,0 0-3 16,0 0 0-16,0 0-3 0,0 0-2 15,-15 97-2-15,15-61-2 0,0 3 11 16,-4 5 1-16,4 5-19 0,4 2 0 16,-3 3 0-16,-1 5 0 0,3 1 0 15,-3 1 0-15,2-2 0 0,-4-3 0 16,4-7 0-16,-4-7 0 0,2-14 0 15,0-6-3-15,0-9-15 0,-3-6-5 0,6-1-7 16,-3-6-16-16,0 0-21 0,0-3-36 16,2-15-71-16,-8-9-116 0</inkml:trace>
  <inkml:trace contextRef="#ctx0" brushRef="#br0" timeOffset="1757.02">8035 2222 629 0,'0'0'74'0,"0"0"-16"0,0 0-8 0,0 0-13 16,87-90-8-16,-59 86-8 0,-2 4-6 15,4 0-4-15,-2 9-2 0,0 5-4 16,-8 4 1-16,-5 5-1 0,-1 1 0 16,-7 2 1-16,-7 2-1 0,0 0 0 15,0-1 0-15,-16 0-2 0,1-1 0 0,-9-1 0 16,0-1-1-16,-4-5-1 0,-2 0 2 15,-1-3-3-15,-1-1 0 0,2-1 13 16,7-1 0-16,7-6-6 16,6-4-7-16,6 2 0 0,4-5 0 0,-1 0-21 15,1 0-10-15,0 0-36 0,-3 0-16 16,3 0-84-16,8-6-146 0,7-5 17 16</inkml:trace>
  <inkml:trace contextRef="#ctx0" brushRef="#br0" timeOffset="2490.84">8721 2075 689 0,'0'0'54'16,"0"0"-14"-16,0 0-14 0,0 0-4 15,0 0 2-15,0 0-1 0,0 0-4 16,-16 91-7-16,16-50-6 0,2 0-2 0,7 0-3 16,0-2-1-16,7-4 1 0,-2-3-1 15,4-8 0-15,1-4 1 0,3-6 1 16,-4-7-2-16,6-2 1 0,-4-5 0 16,0 0 0-16,-2-12 0 0,3-3 1 15,-7-4-2-15,1-4 2 0,-1-2-1 0,0-4 3 16,-5 0 2-16,1-3 2 15,-9 2 3-15,4 1 0 0,-1 8 0 0,-4 1-1 16,0 6-1-16,0 8 0 16,0 0-2-16,0 6-3 0,0-2-4 0,0 2 0 15,-4 0 0-15,-1 8 0 0,-6 11 0 16,2 9 0-16,0 6 0 0,4 4 0 16,0 4 0-16,4 7 0 0,-2 1 0 15,3 5 0-15,0 5 0 0,-2 6 0 16,2 5 0-16,2 5 0 0,-2 4 0 15,0-1 0-15,-2-5 0 0,-1-7 0 0,-2-7 0 16,-5-9 0-16,0-5 0 0,-1-7 0 16,-3-4 0-16,1-9 0 15,-8-5 0-15,6-7 0 0,1-7 0 0,-5-4 0 16,-6-3 0-16,10-9 0 0,-13-12 0 16,13-11 0-16,1-8 0 0,4-10 0 15,9-10 0-15,2-9 0 0,-1-6 0 16,16-3 0-16,7 1 0 0,0 1 0 15,8 7 0-15,7 4 0 0,0 6 0 0,1 6-12 16,0 3-21-16,-5 8 3 16,2 2-12-16,1 3-27 0,-6 5-31 0,1 5-113 15,-5 4-95-15</inkml:trace>
  <inkml:trace contextRef="#ctx0" brushRef="#br0" timeOffset="2845.95">9674 1654 777 0,'0'0'60'0,"0"0"-10"0,0 0-10 16,0 0-13-16,0 0-8 0,0 0-6 15,0 0-1-15,0 0-1 0,-54 97-1 16,48-40-6-16,-2 6-4 0,3 5 0 16,4 9 0-16,-2 6 0 0,-4 2 0 15,7 0 0-15,-4-5 0 0,4-5 0 16,0-11 0-16,4-10 0 0,3-9 0 0,2-11 0 15,3-8 0-15,-5-9 0 0,-3-8-18 16,1-5-23-16,-5-4-28 0,0 0-48 16,1-10-145-16,2-2-59 0</inkml:trace>
  <inkml:trace contextRef="#ctx0" brushRef="#br0" timeOffset="3045">9324 2424 756 0,'0'0'65'0,"0"0"-14"0,0 0-15 16,0 0-14-16,96-21-4 0,-60 5-7 15,5 1-4-15,3-3-3 0,1-2-2 16,-2 0-1-16,1 2 0 0,-4 0-3 16,-6 3-5-16,-1-2-7 0,-9 6-12 0,6-1-18 15,-10-1-22-15,-1-1-53 16,-4 5-89-16,-6 0-92 0</inkml:trace>
  <inkml:trace contextRef="#ctx0" brushRef="#br0" timeOffset="3435.84">10169 2442 611 0,'0'0'50'16,"0"0"15"-16,0 0-25 0,0 0 8 16,0 0-9-16,0 0-12 0,88-83-7 0,-65 60-6 15,-7-3 0-15,-1 0-1 0,-5 1 1 16,-1-2-2-16,-4-1-1 0,-5 2-2 16,-5 0-1-16,-4-1-1 0,-12 4-1 15,1 3-1-15,-9 5 0 0,-4 8 0 16,-2 2-5-16,1 5 0 0,-4 5 0 0,9 6 0 15,4 6 0-15,2 6 0 0,3 6 0 16,13 3 0-16,3 3 0 0,4 3 0 16,0 1 0-16,11 1 0 15,4-2 0-15,4-2 0 0,10-4 0 0,4 0 0 16,1-6 0-16,2-7 0 0,1 0 0 16,-2-7 0-16,3-5 0 0,-4-4 0 15,-3-3-49-15,-2 0-41 0,-6-6-101 16,5-6-129-16,-11-2-11 0</inkml:trace>
  <inkml:trace contextRef="#ctx0" brushRef="#br0" timeOffset="3779.11">10680 2102 802 0,'0'0'57'0,"0"0"-9"16,0 0-15-16,0 0-8 15,0 0-9-15,0 0-5 0,72 90-3 16,-57-66-3-16,4 3-1 0,-4 2 0 0,1 0-1 16,-2 1-1-16,-5-1 0 0,0 3 1 15,-3 0-3-15,-2 1 0 0,-4-1 0 16,-4-1 0-16,-2-1 0 0,-12-2 0 16,2-4 0-16,-7-3 0 0,3-5 0 15,-5-3 0-15,6-6 0 0,1-6 0 0,-2-1 0 16,9-13 0-16,-8-8 0 0,10-8 0 15,7-11 0-15,4-10 0 0,2-3 0 16,10-9 0-16,7 0 0 0,7-4 0 16,-2 1 0-16,11 6 0 0,-3 4 0 15,0 7 0-15,2 7 0 0,1 7-17 16,-1 7-58-16,-4 7-96 0,-1 8-159 16,-12 6-20-16</inkml:trace>
  <inkml:trace contextRef="#ctx0" brushRef="#br0" timeOffset="4581.02">12610 2378 544 0,'0'0'79'0,"0"0"-8"0,0 0-11 15,0 0-13-15,0 0-13 0,0 0-14 16,0 0-4-16,0 0-2 0,0 0-1 16,0 0-1-16,50-100-1 0,-41 70-1 15,5-5 0-15,0-1-1 0,0-6 0 16,-3 0-1-16,5 0 0 0,-7-1-1 0,0-3 1 16,1 3-2-16,-9-3 2 15,2 0-1-15,-3 2 0 0,0 6-2 16,0 6-5-16,-4 11 0 0,-1 9 0 15,5 8 0-15,0 4 0 0,0-2 0 0,0 2 0 16,-5 0 0-16,1 6 0 16,-1 17 0-16,-4 10 0 0,4 9 0 15,-1 13 0-15,1 8 0 0,5 7 0 0,-5 10 0 16,4 5 0-16,1 3 0 0,-5-2 0 16,5-4 0-16,5-7 0 0,-4-10 0 0,10-7 0 15,-1-13 0-15,4-7 0 16,4-7 0-16,1-10 0 0,2-9 0 15,4-6 0-15,3-6 0 0,5-7-43 16,1-9-37-16,1-4-79 0,4-1-157 0,-9-3-4 16</inkml:trace>
  <inkml:trace contextRef="#ctx0" brushRef="#br0" timeOffset="5127.87">13631 2438 595 0,'0'0'66'0,"0"0"-23"16,0 0 7-16,0 0-1 0,1-102-9 15,-2 83-4-15,-4 3-8 0,-3-1-4 16,2 2-7-16,-3 1-1 0,-5 4-4 0,-2 2-3 15,-9 1-1-15,2 4 0 0,-8 4-2 16,3 2-1-16,-6 9 0 0,5 5-2 16,-5 4 0-16,4 5-3 0,2-1 0 15,3 9 0-15,5-2 0 0,6 1 0 16,8-2 0-16,6 1 0 0,0-5 0 16,11-3 0-16,8-2 0 0,1-6 0 15,3-5 0-15,2-2 0 0,1-5 0 16,2-5 0-16,0 1 0 0,-2-6 0 15,-2-6 0-15,-1-3 0 0,-3-2 0 0,-5-3 0 16,4-1 0-16,-5-2 0 0,-8-3 0 16,5-1 0-16,-6 1 0 0,-1 7 0 15,-1-3 0-15,-1 10 0 0,-2 3 0 16,3 3 0-16,-3 6 0 0,0-1 0 16,0 1 0-16,2-3 0 0,1 3 0 0,3 1 0 15,5 11 0-15,3 6 0 16,0 5 0-16,1 5 0 0,-1-3 0 15,5 1 0-15,-4 0 0 0,5-3 0 16,-1-5 0-16,4-2 0 0,-3-3 0 0,1-3-14 16,-3-3-34-16,1-7-29 0,3-2-46 15,-4-3-116-15,10-8-74 0</inkml:trace>
  <inkml:trace contextRef="#ctx0" brushRef="#br0" timeOffset="5489.15">14356 1732 884 0,'0'0'44'16,"0"0"-12"-16,0 0-13 0,0 0-3 16,0 0-3-16,0 0-2 0,0 0-7 15,-43 103-4-15,32-50 0 0,-3 8 0 16,5 9 0-16,-1 6 0 0,1 2 0 0,3 0 0 15,1-4 0-15,5-5 0 0,11-9 0 16,6-7 0-16,0-10 0 0,6-10 0 16,2-9 0-16,5-7 0 15,-7-11 0-15,5-6 0 0,-3-3 0 0,-1-12 0 16,-3-5 0-16,-1-7 0 0,-6-3 0 16,-5-2 0-16,-9-3 0 0,0 0 0 15,-11-2 0-15,-7 3 0 0,-7 0 0 16,-8 8 0-16,-1 5 0 0,0 9 0 15,-5 9 0-15,0 4 0 0,-1 19 0 0,1 7-13 16,1 10-84-16,-6 7-222 0,10 7-26 16</inkml:trace>
  <inkml:trace contextRef="#ctx0" brushRef="#br0" timeOffset="6183.81">18979 2624 776 0,'0'0'36'15,"0"0"1"-15,109-41 1 0,-43 28-5 16,14 3-9-16,6 3-7 0,7-2-7 16,8 1-5-16,-2 0-2 0,-1 3-2 15,-8 0-3-15,-11-3-10 0,-12 4-14 0,-12-1-26 16,-13 0-44-16,-6 1-104 0,-13 0-104 15,-7-6 16-15</inkml:trace>
  <inkml:trace contextRef="#ctx0" brushRef="#br0" timeOffset="6413.92">19675 2157 755 0,'0'0'55'16,"0"0"-4"-16,127-51-8 0,-64 43-9 0,2 1-7 15,3 7-6-15,5 4-5 0,-10 12-3 16,-1 8-5-16,-4 10-8 0,-15 7 0 16,-9 6 0-16,-12 9 0 0,-13 9 0 15,-13 11 0-15,-6 9 0 0,-25 13 0 16,-14 6 0-16,-14 3 0 0,-10-3 0 16,-1-2 0-16,-2-11 0 0,12-14 0 15,11-14-32-15,13-20-82 0,17-15-171 16,12-16-50-16</inkml:trace>
  <inkml:trace contextRef="#ctx0" brushRef="#br0" timeOffset="6973.99">22734 2477 399 0,'0'0'6'0,"0"0"42"0,0 0 38 0,0 0 19 0,30-88-16 16,-30 51-16-16,4-1-29 0,-2 1-17 15,-8 2 2-15,-1 0-9 0,-5 3-4 0,-3 0-3 16,-4 6-1-16,-3 0-2 0,-6 5-1 15,0 6-3-15,-3 8 0 16,-7 3-1-16,-1 6-2 0,0 8 1 0,0 12-2 16,1 5 0-16,4 6-1 0,4 9 0 15,5 3-1-15,7 2 7 0,8 0-7 16,6 0 0-16,8-3 0 0,15-4 0 16,6-7 0-16,4-6 0 0,5-4 0 15,5-12 0-15,-2-5 0 0,2-6 0 16,-3 0 0-16,-2-12 0 0,3-8 0 0,-11-2 0 15,2-3 0-15,-6-5 0 0,0-1 0 16,-7-3 0-16,-4 2 0 0,-2-2 0 16,-1 10 0-16,-8 0 0 0,0 10 0 15,2 6 0-15,-2 0 0 0,0 8 0 16,0-1 0-16,0 1 0 0,0 0 0 16,6 11 0-16,3 9 0 0,0 8 0 15,5 7 0-15,5 0 0 0,-2 3 0 16,2-2 0-16,-1 1 0 0,1-2 0 15,1-5 0-15,0-3 0 0,-4-2-33 0,1-8-26 16,-11-9-36-16,9-3-93 0,-5-8-116 16,8-12 1-16</inkml:trace>
  <inkml:trace contextRef="#ctx0" brushRef="#br0" timeOffset="7183.68">23343 1628 909 0,'0'0'50'16,"0"0"-10"-16,0 0-19 0,0 0-18 0,0 0-3 16,0 0 0-16,0 0 0 0,0 0 0 15,0 0 0-15,-26 116 0 0,35-58 0 16,-2 7 0-16,-3 6 0 0,-4 5 0 16,-4 5 0-16,2-3 0 0,-3 0 0 15,1-4 0-15,-4-4 0 0,6-6 0 0,-2-5-51 16,5-10-44-16,7-10-98 15,1-13-118-15,2-19-11 0</inkml:trace>
  <inkml:trace contextRef="#ctx0" brushRef="#br0" timeOffset="7389.29">23767 1685 970 0,'0'0'32'0,"0"0"-11"0,0 0-21 0,0 0 0 15,-55 98 0-15,49-48 0 0,3 8 0 16,2 10 0-16,2 2 0 0,4 4 0 16,-1 3 0-16,1-2 0 0,-5 4 0 15,-1-1 0-15,-4-5 0 0,0-7-66 16,-3-8-246-16,-2-7-38 0</inkml:trace>
  <inkml:trace contextRef="#ctx0" brushRef="#br0" timeOffset="8431.69">26134 2142 618 0,'0'0'19'0,"0"0"9"0,23-98 6 16,1 55 6-16,2-6-1 0,3-3 1 15,6 2-5-15,-3 2-5 0,-6 2-3 16,1 8-5-16,-12 1-1 0,-5 7-4 16,-10 7-2-16,-5 7-3 0,-18 10-5 15,-7 6-3-15,-4 10-2 0,-6 13-2 16,-2 9 0-16,6 7-1 0,7 7-1 16,12 4 0-16,12 6 1 15,10 3-1-15,18-2 1 0,10-1 0 0,12-6 0 16,0-4 1-16,-4-6 1 0,0-2 14 0,-9-3-7 15,-12-4-8-15,-13-3 0 0,-7 0 0 16,-5-9 0-16,-17 1 0 0,-10-5 0 16,-4-5 0-16,-7-6 0 0,-4-3 0 15,7-2 0-15,1-13 0 0,10-7 0 16,4-6 0-16,6-8 0 0,13-9-11 16,8-3-5-16,2-5 16 0,24-3 1 15,15 0 0-15,12-2 0 0,8 4 0 16,2 7 0-16,4 7-1 0,0 12 1 15,-5 7-1-15,0 9 1 0,-6 7-1 0,-3 4 1 16,2 1-1-16,-7 12 0 0,-7 5 0 16,-4 4 0-16,-10 6-1 0,-5 1 0 15,-9 3 1-15,1-2-1 16,-9 3 1-16,-5-2 0 0,-2-3 0 0,-2 0-1 16,-5-1 1-16,-9-4 0 0,-3-2 0 0,-1-4 1 15,-3-4-1-15,6-6 0 0,-2-4 1 16,-1-3 0-16,3-13-1 15,0-8 2-15,5-5-2 0,10-6 1 16,7-2 0-16,9-7 0 0,7 0 0 0,9 0 1 16,4-2 0-16,5 5 1 0,0 6 0 15,-1 8 1-15,1 6-4 0,3 7 0 16,-6 8 0-16,5 2 0 0,-5 3 0 16,3 12 0-16,-7 3 0 0,-2 6 0 15,-10 4 0-15,-1 3 0 0,-7 1 0 16,-4 2 0-16,-4 1 0 0,-2-1 0 0,-4-2 0 15,-1 0 0-15,-3-2 0 0,-8-3 0 16,-1-3 0-16,-1-5 0 0,2-4 0 16,-3-5 0-16,6-5 0 0,-3-2 0 15,-6-2 0-15,5-12 0 0,-5-10 0 16,3-6 0-16,12-7 0 0,10-6 0 16,-1-5 0-16,16-1 0 0,11-2 0 15,0 4 0-15,3 4 0 0,4 5 0 16,0 9 0-16,-3 8 0 0,-1 5 0 0,-3 7 0 15,-2 5 0-15,1 2 0 0,-3 6 0 16,1 10 0-16,-6 4 0 0,-3 8 0 16,-5 5 0-16,-4 4 0 15,-2 2 0-15,-8 4 0 0,-4 1 0 0,-1-2 0 16,-4 2 0-16,-7 0 0 0,-2 1 0 16,-3-3 0-16,0-1 0 0,0-5 0 15,3-2-25-15,2-12-41 0,10-2-26 16,2-8-71-16,0-7-135 0,4 2 4 15</inkml:trace>
  <inkml:trace contextRef="#ctx0" brushRef="#br0" timeOffset="8832.92">28379 1765 863 0,'0'0'36'0,"0"0"-1"0,-110-14-7 0,65 14-6 0,-3 8-5 16,4 7-4-16,4 3-4 0,6 5-9 16,5 4 0-16,10 4 0 0,5-2 0 15,12 1 0-15,-1-3 0 0,6 1 0 16,13-9 0-16,4-1 0 0,5-4 0 16,8-6 0-16,2-5 0 0,-1-3 0 15,0-1 0-15,-1-3 0 0,-2-6 0 0,-3-5 0 16,-5-5 0-16,-6-3 0 0,2-6 0 15,-4-3 0-15,-1-4 0 16,-6-2 0-16,1 2 0 0,-7 9 0 0,-1 5 0 16,-1 8 0-16,0 7 0 0,3 2 0 15,-3 5 0-15,0-3 0 0,0 3 0 16,0 5 0-16,0 18 0 0,7 11 0 16,0 12 0-16,4 3 0 0,3 1 0 15,0-3 0-15,3-2 0 0,0-4 0 16,-1-6 0-16,2-5-6 0,1-5-30 0,-8-10-10 15,3-3-63-15,-3-6-81 0,3-6-122 16,0 2-6-16</inkml:trace>
  <inkml:trace contextRef="#ctx0" brushRef="#br0" timeOffset="9051.39">28852 1293 926 0,'0'0'47'0,"0"0"-14"0,0 0-16 0,0 0-17 16,0 0 0-16,0 0 0 0,-28 105 0 16,28-60 0-16,5 4 0 0,-2 4 0 15,-2 3 0-15,-1 5 0 0,-1 3 0 16,-7 4 0-16,3 0 0 0,2-1 0 16,-1-8-9-16,-1-4-37 0,0-11-42 0,2-17-65 15,11-4-159-15,-2-11-10 0</inkml:trace>
  <inkml:trace contextRef="#ctx0" brushRef="#br0" timeOffset="9241.62">29134 1384 937 0,'0'0'53'0,"0"0"-20"0,0 0-33 15,0 0 0-15,0 0 0 0,0 0 0 0,-31 91 0 16,26-41 0-16,1 6 0 15,-1 5 0-15,5 2 0 0,-3 5 0 16,3 3 0-16,-5 0 0 0,4-2 0 0,-2-4 0 16,3-4 0-16,3-8-44 0,-2-8-123 15,7-4-147-15,-6-15-34 0</inkml:trace>
  <inkml:trace contextRef="#ctx0" brushRef="#br0" timeOffset="9830.45">31151 1069 802 0,'0'0'63'0,"0"0"-9"15,40-116-11-15,-30 93-12 0,-6 9-7 16,-2 8-18-16,-2 6-6 0,3 0 0 16,3 10 0-16,2 18 0 0,-2 18 0 15,-3 21 0-15,-3 19 0 0,-8 13 0 16,-2 12 0-16,0-1 0 0,-10 4 0 0,-8 0 0 15,3-4-5-15,-3-8-34 16,-3-10-19-16,2-10-62 0,1-14-184 16,3-13-11-16</inkml:trace>
  <inkml:trace contextRef="#ctx0" brushRef="#br0" timeOffset="10182.42">31255 2110 761 0,'0'0'38'16,"0"0"-2"-16,0 0-11 0,0 0-6 15,0 0-1-15,132-99-5 0,-81 79-5 16,2-2-2-16,-4 0-3 0,-1-1 3 16,-8 4 1-16,-7-4 2 0,-13-1 2 0,-6-1 1 15,-9-2 1-15,-4-2-1 16,-10 2-2-16,-10 1 0 0,-5 0-4 0,-6 6-6 15,-1 2 0-15,-3 4 0 16,0 7 0-16,0 4 0 0,3 3 0 0,4 5 0 16,4 12 0-16,5 6 0 0,5 9 0 15,5 10 0-15,4 3 0 0,7 5 0 16,11 2 0-16,6-2 0 0,9-5 0 16,3-2 0-16,5-5 0 0,3-8-17 15,-1-4-15-15,0-5-49 0,-1-6-51 0,0-4-164 16,-7-7-37-16</inkml:trace>
  <inkml:trace contextRef="#ctx0" brushRef="#br0" timeOffset="10390.66">32132 1198 932 0,'0'0'37'0,"0"0"-10"0,0 0-8 0,0 0-11 15,0 0-8-15,0 0 0 0,-35 128 0 16,35-73 0-16,7 7 0 0,-2 2 0 16,1 1 0-16,-3 5 0 0,-1 1 0 15,-4-1 0-15,-2-1 0 0,-4-6-37 16,3-8-18-16,5-8-44 0,-1-16-73 0,2-8-135 16,-1-9 1-16</inkml:trace>
  <inkml:trace contextRef="#ctx0" brushRef="#br0" timeOffset="10613.79">32411 1325 884 0,'0'0'65'0,"0"0"-11"16,0 0-34-16,0 0-20 0,0 0 0 16,0 0 0-16,0 0 0 0,0 0 0 15,0 0 0-15,-82 144 0 0,71-83 0 16,2 4 0-16,3 2 0 0,-7 4 0 15,3 2 0-15,-4 0 0 0,-5-1 0 16,7-6-6-16,-7-8-27 0,0-7-5 0,1-5-24 16,1-11-40-16,4-12-70 0,3-8-126 15,0-12 16-15</inkml:trace>
  <inkml:trace contextRef="#ctx0" brushRef="#br0" timeOffset="11341.93">31720 1838 724 0,'0'0'39'0,"0"0"2"0,0 0-11 0,118-14-8 15,-52 4-3-15,12 1-7 0,6-7-2 16,9 0-3-16,4-4 0 16,4 2 1-16,-5-2 1 0,-1 0 0 0,-11 3-1 15,-12 1 4-15,-10 0 1 0,-17 0 1 16,-7-2 2-16,-18 4-5 0,-11-4 1 0,-7-2-12 15,-10 2 0-15,-14-8 0 0,-4 8 0 16,-8 4 0-16,1 7 0 0,-1 5 0 16,3 4 0-16,3 8 0 0,3 9 0 15,5 8 0-15,-2 6 0 0,10 10 0 16,-2 2 0-16,6 9 0 0,2 3 0 16,5 2 0-16,5-3 0 0,4-2 0 15,4-7 0-15,4-8 0 0,3-7 0 16,1-8 0-16,0-5 0 0,-2-11 0 15,3-3 0-15,2-7 0 0,3 2 0 0,8-11 0 16,-1-5 0-16,1-3 0 0,-6-6 0 16,-2-1 0-16,2-5 0 0,-2-3 0 15,5-5 0-15,-4-7 0 0,1-3 0 16,-3-1 0-16,-5 5 0 0,0 3 0 16,-6 7 0-16,-5 10 0 0,-4 13 0 0,-1 7 0 15,-4 5 0-15,0-2 0 16,0 2 0-16,2 0 0 0,6 10 0 15,-4 10 0-15,6 12 0 0,-6 6 0 16,3 3 0-16,-1 4 0 0,-2 4 0 0,1-2 0 16,4 0 0-16,-2-6 0 0,2-6 0 15,5-6 0-15,0-8 0 0,4-7 0 16,-4-6 0-16,6-6 0 0,2-4 0 16,6 0 0-16,9-12 0 0,-1-3 0 15,-2-4 0-15,3-7 0 0,-3 0 0 0,-3-9 0 16,2 0 0-16,-8-8 0 0,0-2 0 15,-5-3 0-15,-2 0 0 0,-4 1 0 16,-3 6 0-16,-6 16 0 16,-5 0 0-16,1 11 0 0,2 10 0 0,-3 0 0 15,0 6 0-15,0-2 0 0,0 4 0 16,0 14 0-16,2 9 0 0,7 8 0 16,4 3 0-16,-1 1 0 0,0 3 0 15,-2 0 0-15,-4 1 0 0,-6-1 0 16,-5 0 0-16,-9-6 0 0,-12 2 0 0,-7-1 0 15,-7-4 0-15,-8-2 0 0,3-2 0 16,-3-1-33-16,9-5-107 0,7-1-179 16,12-8-29-16</inkml:trace>
  <inkml:trace contextRef="#ctx0" brushRef="#br0" timeOffset="11488.27">33763 2208 895 0,'0'0'-19'0,"0"0"-21"16,0 0-92-16,0 0-162 0,0 0 0 15</inkml:trace>
  <inkml:trace contextRef="#ctx0" brushRef="#br0" timeOffset="19955">5942 4991 528 0,'0'0'0'0,"0"0"0"16,0 0 2-16,0 0 4 0,0 0 4 15,95-80 5-15,-53 82 1 0,3 16 1 0,3 10-5 16,6 8-1-16,-1 8 0 15,6 2 3-15,0 3-3 0,7-1 2 16,3-4-5-16,3-2 0 0,3-5 4 16,2-6-2-16,1-4 9 0,-5-9-4 0,0-8 3 15,-5-5 0-15,-1-5-2 0,-2-6-1 16,-3-14-8-16,6-4 4 0,-5-8-5 16,4-8 4-16,-2-2 0 0,-1-5-3 15,-2-3 1-15,0 0-2 0,-6 3 1 16,-5 2-1-16,-2 8 0 0,-8 8-3 0,1 6-1 15,-2 10 0-15,2 11-1 0,-2 4 2 16,8 14 0-16,-3 12 0 0,3 5-1 16,0 5 1-16,0 4-3 0,2-2 2 15,4-2-2-15,-1-3 2 0,0-10-1 16,1-2 0-16,5-11 2 0,3-9 1 16,3-3 1-16,1-12-1 0,12-12 0 15,-4-7-1-15,4-8 0 0,3-5-2 16,-2-5 2-16,-2 1-2 0,1 1 2 15,-1 0-2-15,-4 1 1 0,-3 1-1 0,-4 1 1 16,-2 1-1-16,-5 2-4 0,-6 5 3 16,-4 4-4-16,-5 9 4 15,1 11 0-15,-4 7 0 0,-2 5-1 0,0 17 2 16,1 5 3-16,4 10-4 0,-1-1 4 16,2 3-4-16,2-1-1 0,-2-2 2 0,3-1-1 15,-5-7 0-15,0-4 0 0,-2-4 0 16,7-7 0-16,-3-5 0 15,1-3 1-15,4-11 0 0,3-5 0 16,2-7-1-16,3-3 1 0,4-6-1 0,6-3-3 16,-4-2 4-16,-1-3-4 0,1-2 3 15,-1-2 2-15,-4-4-3 0,-1 1 2 16,-1-4-1-16,-12 2 1 0,-2 2-1 16,1 3 0-16,-4 7 0 0,-7 14 1 15,-4 9-2-15,0 12 0 0,-1 5 1 0,-3 17-1 16,0 10 1-16,4 6-1 15,4 7 2-15,1 1-1 0,2-3 1 0,3 2-1 16,4-5 1-16,5-6-1 16,2-7 1-16,2-5 0 0,3-8-1 0,8-5 1 15,1-7-1-15,4 0 1 0,0-12-1 16,5-4 1-16,-2-5-2 0,4-5 2 16,-4-3-1-16,-1-3 0 0,-2-3 0 15,0-3 1-15,-7-1-1 0,-2 1 1 16,-10-1 0-16,1 1 0 0,-8 1-1 0,-11 2 0 15,-3 5 0-15,-10 10 0 0,-12 8 0 16,5 9 0-16,-1 4 2 0,-1 19 0 16,5 9 3-16,4 15-1 0,-2 6 1 15,9 3-3-15,3 0 1 0,1-1-2 16,7-6 2-16,6-8-2 0,3-11 1 0,7-12 0 16,7-6-1-16,9-10 1 15,5-10-1-15,9-12 0 0,2-9-1 16,3-10 0-16,11-7-5 0,-2-4-3 15,3-5-8-15,-3 2-13 0,5 3-22 0,-13 2-82 16,-6 4-170-16,-13-2-20 0</inkml:trace>
  <inkml:trace contextRef="#ctx0" brushRef="#br0" timeOffset="21674.22">26346 2615 506 0,'0'0'70'0,"59"-115"-17"0,-20 59-9 15,1 3-14-15,7 7-21 0,4 5-4 16,6 9 1-16,7 11 0 0,9 10 13 16,3 11 15-16,1 14-5 0,-1 16-4 15,5 10-2-15,-7 7-21 0,-2 8 0 0,1 5-3 16,-5 4 2-16,2-1-2 0,1-2 3 15,-1-1-3-15,1-9 3 16,2-7-1-16,1-9 1 0,2-4-1 16,6-9 1-16,-1-9-1 0,6-8 1 0,4-6 0 15,1-1-1-15,-2-13 1 0,1-3 0 16,1-6 2-16,-1-2-1 0,-6-4 2 16,-2-5-1-16,-8-2 1 0,-5-8-1 15,-3-2 1-15,-7-3-1 0,-4-2 0 16,-2 6 1-16,-5 5-1 0,-5 8-1 0,0 12 0 15,-5 12 0-15,-4 9-1 0,3 4 1 16,-4 15-2-16,1 9 1 0,4 4-1 16,3 5 1-16,1 0-1 0,2 3 1 15,5-3-2-15,1-4 1 0,5-6 0 16,3-7 0-16,7-5 0 0,6-8 1 16,2-2-2-16,8-7 1 0,5 2 0 0,2-3 0 15,2-7-1-15,4 0-1 16,2-6 1-16,-1 2 0 0,0-2 0 15,-1-1 0-15,-3 0 2 0,-4-1-2 0,-3 0 1 16,-7-5-1-16,-5 2 0 0,-8-2 0 16,-8 5-1-16,-7 9 1 0,-9 7-1 15,-5 8 0-15,-8 19-1 0,-6 11 2 16,-4 8-2-16,-2 5 4 0,1 3-4 16,0-2 4-16,2-2-2 0,4-6 1 0,-1-2 7 15,9-5-2-15,3-6 6 16,8-8-6-16,9-7-1 0,8-8-3 15,6-8-1-15,12-1-3 0,1-12-6 16,13-5 5-16,1 1-6 0,5-4 11 0,3-1 0 16,0 2 0-16,1-2 1 0,-2 0-5 15,-3-1 1-15,-3 1-1 0,-1-2 1 16,-10 0 0-16,-4 2-1 0,-9 3-3 16,-10-1-2-16,-6 11-13 0,-20 1-20 15,-12 10-31-15,-11 5-69 0,-12 13-154 16,-21 5 0-16</inkml:trace>
  <inkml:trace contextRef="#ctx0" brushRef="#br0" timeOffset="22331.79">26731 3785 623 0,'0'0'67'0,"0"0"2"16,0 0-14-16,0 0-8 0,0 0-19 15,0 0-14-15,0 0-9 0,0 0 1 16,0 0 7-16,0 0-2 0,-42 42 3 16,37 11-7-16,2 9-2 0,-1 6 0 15,-1 8-4-15,-4 4 2 0,-10 4-3 16,-1 1 2-16,-3 0-6 0,3-5-10 0,-4-4-14 15,10-7-20-15,2-9-24 16,9-11-52-16,1-10-95 0,2-10-67 0</inkml:trace>
  <inkml:trace contextRef="#ctx0" brushRef="#br0" timeOffset="23120.41">27195 4314 784 0,'0'0'39'0,"0"0"0"0,0 0-7 15,0 0-8-15,-123 94-6 0,90-56-7 16,4 4-1-16,4 4-7 0,4 1 2 16,7 0-4-16,6-1-1 0,6-7 1 0,2-6-2 15,14-7 2-15,6-6-2 16,5-11 1-16,5-4 1 0,-1-7-1 15,1-6 0-15,-1-8 1 0,-1-4-1 16,-5-3 1-16,-3-1 0 0,-6-2-1 0,0 2 2 16,-8 6-2-16,-6-5 1 0,2 0 1 15,-4 0-1-15,-7-5 1 0,-6 1-4 16,-4 8 4-16,-1-2-4 0,0 6 5 16,-2-1 1-16,5 2 1 0,3 4 1 15,0 1 1-15,8 3 0 0,3 3 0 0,-2 0-3 16,5-5 0-16,8-3-4 15,7-2 0-15,15-3 0 0,4 6 0 16,5 5 0-16,-1 5 0 0,3 0 0 16,-3 10 0-16,0 2 0 0,-7 8 0 0,-3-1 0 15,-8 7 0-15,-2 1 0 0,-4 5 0 16,-7 1 0-16,-4 6 0 0,-8 0 0 16,2 5 0-16,-2 0 0 0,-6 3 0 15,2-3 0-15,0 0 0 0,-1-15 0 16,10-3 0-16,-1-12 0 0,-2-9 0 0,3 3 0 15,12-8 0-15,4 0 0 0,9-8 0 16,-1-7 0-16,4-6 0 0,0 0 0 16,-3-4 0-16,1-3 0 15,-1-1 0-15,-2-1 0 0,1-5 0 0,-6 1 0 16,-2 3 0-16,-1 2 0 0,-5 11 0 0,-4 5 0 16,-3 10 0-16,-3 3 0 15,1-3 0-15,2 3 0 0,4 11 0 16,0 10 0-16,4 6 0 0,-1 3 0 15,-4 4 0-15,6-2 0 0,-1 0 0 0,3-3 0 16,-2-4 0-16,2-5 0 0,-1-6 0 16,2-7 0-16,4-4 0 0,-2-3 0 15,11-3 0-15,0-13 0 16,1-4 0-16,1-6 0 0,1-6 0 0,1-1 0 16,-4-1 0-16,-6 0 0 0,-4-3 0 15,-4-1 0-15,-3 0 0 0,-6-4 0 0,0-1 0 16,-1 1 0-16,-2-1 0 15,-2 5 0-15,-2 11 0 0,-1 6 0 16,3 7 0-16,0 9 0 0,0 0 0 0,0 5 0 16,0-2-28-16,0 2-22 0,-1 14-27 15,-4 5-75-15,11 10-149 0,-6-2-2 16</inkml:trace>
  <inkml:trace contextRef="#ctx0" brushRef="#br0" timeOffset="23431.07">28534 4781 711 0,'0'0'46'15,"0"0"0"-15,0 0-6 0,0 0-6 16,76-96-5-16,-53 72-5 0,0-2-4 16,-1-1-5-16,-3-1 0 0,-4 0 1 15,-2-1-5-15,-12-1 5 0,2 3-16 16,-12 0 0-16,-10 4 0 0,-4 3 0 0,-6 5 0 15,-5 2 0-15,-7 9 0 0,-2 4 0 16,0 3 0-16,4 11 0 0,3 7 0 16,7 5 0-16,5 4 0 0,10 6 0 15,10 2 0-15,-1 2 0 0,10 1 0 16,9 1 0-16,11-2 0 0,4-1 0 16,8-4 0-16,-1-2 0 0,6-5 0 15,-4-4-24-15,-2-7-38 0,-2-5-41 16,-11-4-84-16,-1-4-119 0,1-6 8 15</inkml:trace>
  <inkml:trace contextRef="#ctx0" brushRef="#br0" timeOffset="23766.16">29043 4402 806 0,'0'0'41'0,"0"0"-10"16,0 0-5-16,0 0-1 0,0 0-1 15,0 0-5-15,0 0-9 0,55 114 1 16,-42-84-7-16,-1 4 2 0,-3 0-1 0,-2 0 1 16,-6 0 0-16,2 1-3 0,-7 2-3 15,2-2 0-15,-12-3 0 0,-3 1 0 16,-5-6 0-16,4-2 0 0,-1-8 0 16,10-10 0-16,1-7 0 0,5-5 0 15,1-14 0-15,4-10 0 0,4-9 0 0,17-8 0 16,7-2 0-16,9-2 0 0,3 0 0 15,3-2 0-15,-2 4 0 0,5 2 0 16,-3 5 0-16,3 7 0 16,-5 7 0-16,-4 7 0 0,-9 8 0 0,-7 4 0 15,-11 7 0-15,2 1-19 0,5 1-19 16,-1 10-15-16,-1 6-21 0,-4 3-59 16,1 3-137-16,-8-5-18 0</inkml:trace>
  <inkml:trace contextRef="#ctx0" brushRef="#br0" timeOffset="24070.53">30450 4335 885 0,'0'0'33'0,"0"0"-1"0,0 0-6 16,0 0-5-16,-114-11-2 0,84 29-12 15,5 4-7-15,2 3 0 0,3 6 0 16,9 4 0-16,2 3 0 0,4 1 0 16,0 4 0-16,5-1 0 0,10 1 0 15,4-4 0-15,3-1 0 0,6-3 0 0,5-5 0 16,3-4-3-16,-2-6-26 15,9-7-13-15,0-5-21 0,1-6-45 16,4-2-118-16,-2-3-77 0</inkml:trace>
  <inkml:trace contextRef="#ctx0" brushRef="#br0" timeOffset="24552">31348 4359 812 0,'0'0'46'0,"0"0"0"0,0 0-8 15,0 0-5-15,-102-32-7 0,66 34-4 16,-3 11-22-16,0 4 0 0,1 9 0 16,-6 3 0-16,4 6 0 0,-7 2 0 15,9 2 0-15,4-1 0 0,4-1 0 16,8 0 0-16,5-2 0 0,13-5 0 0,1-1 0 15,3-3 0-15,7-5 0 0,7-6 0 16,5-2 0-16,4-6 0 0,2-2 0 16,1-5 0-16,4-2 0 15,-4-4 0-15,0-6 0 0,2-5 0 16,-3 0 0-16,-2-5 0 0,2-3 0 0,0-3 0 16,-2-4 0-16,-6 0 0 0,0-3 0 15,-6-3 0-15,-1 6 0 0,-4 5 0 16,-3 4 0-16,2 9 0 0,-5 8 0 15,0 0 0-15,0 6 0 0,0-1 0 0,0 1 0 16,0 4 0-16,-10 13 0 0,-2 5 0 16,1 6 0-16,2 3 0 0,2-1 0 15,3 3 0-15,1-1 0 0,0 2 0 16,6-1 0-16,1-3 0 0,6 0 0 16,2-4 0-16,-1-1 0 0,4-7 0 15,1-1-15-15,-2-9-27 0,4-1-21 16,3-4-34-16,-1-3-85 0,6 0-118 15,-6-8 12-15</inkml:trace>
  <inkml:trace contextRef="#ctx0" brushRef="#br0" timeOffset="25145.25">31828 4687 687 0,'0'0'60'0,"0"0"-5"0,0 0-12 15,0 0-8-15,112-103-5 0,-89 79-6 16,2-1-5-16,-2 1 3 0,-2-2-7 16,-3-1 2-16,-1 1-4 0,-3-1-10 15,-6-4-3-15,-2 1 0 0,-4 1 0 16,2 0 0-16,-4 11 0 0,0-2 0 0,-4 10 0 15,2 5 0-15,1-1 0 0,-7 6 0 16,-6 3 0-16,-6 14 0 0,-4 6 0 16,4 9 0-16,9 2 0 0,2 3 0 15,8 2 0-15,7-2 0 0,8 0 0 16,4-2 0-16,7-3 0 0,-3-3 0 16,-4-4 0-16,-4-9 0 0,-7-5 0 15,-7 0 0-15,-2 1 0 0,-17 3 0 16,-10 2 0-16,-5-5 0 0,-5-3 0 15,0-3 0-15,10-3 0 0,13-2 0 0,9 3 0 16,7-4 0-16,-2 0 0 0,2 0 0 16,16-4 0-16,18-6 0 0,20-5 0 15,10-3 0-15,8-2 0 0,1-2 0 16,-1 0 0-16,-10-1 0 0,-8-3 0 16,-14 2 0-16,-7-2 0 0,-13 0 0 15,-11 2 0-15,-7 1 0 0,-4 6 0 0,-16 4 0 16,-7 4 0-16,-5 7 0 0,-2 2 0 15,-4 11 0-15,4 9 0 16,1 5 0-16,3 5 0 0,3 7 0 0,6 3 0 16,8-1 0-16,7 2 0 0,4 0 0 15,18 2 0-15,12-3 0 0,9 0-105 16,6-4-219-16,4-8-28 16</inkml:trace>
  <inkml:trace contextRef="#ctx0" brushRef="#br0" timeOffset="25254.88">32794 4923 997 0,'0'0'26'0,"0"0"-26"0,0 0 0 0,0 0 0 15,0 0 0-15,0 0 0 0,0 0-35 16,0 0-283-16,0 0-28 0</inkml:trace>
  <inkml:trace contextRef="#ctx0" brushRef="#br0" timeOffset="36645.87">6552 7553 555 0,'0'0'56'0,"0"0"-10"15,0 0-9-15,0 0-9 0,0 0-9 16,0 0-5-16,0 0-3 0,0 0 1 16,0 0 6-16,-5 4 3 0,5 16 1 0,0 10-3 15,5 10-3-15,-2 6-1 0,-2 8 2 16,-1 9-1-16,5 8 0 0,-10 5-4 15,5 4 0-15,-6 4 1 0,-6 2-5 16,1 2 3-16,-3-1-4 0,3 1-2 16,-3-3 2-16,8-5-2 0,-2-4 0 15,4-8-5-15,2-4 0 0,2-4 0 16,-3-7 0-16,8-5 0 0,4-4 0 16,0-6 0-16,0-2 0 0,5-4 0 15,-3-6 0-15,9 0 0 0,4-6 0 0,5-4 0 16,5-2 0-16,5-3 0 0,14-5 0 15,1 0 0-15,14-3 0 0,5-2 0 16,11-1 0-16,7 2 0 0,12-2 0 16,13 1 0-16,6 2 0 0,4 4 0 15,15-2 0-15,5 6 0 0,4 0 0 0,10 5 0 16,6 0 0-16,4 4 0 16,12-2 0-16,2 3 0 0,10-2 0 15,9 1 0-15,6 0 0 0,11 1 0 16,13-1 0-16,6 1 0 0,9 1 0 0,9-3 0 15,14-1 0-15,7 2 0 16,6-2 0-16,7 1 0 0,10-3 0 0,6 1 0 16,8 0 0-16,2-2 0 0,14 0 0 15,-1-3 0-15,11 1 0 0,0-6 0 16,8-1 0-16,6-1 0 0,5-1 0 16,9-1 0-16,6-4 0 0,8-3 0 15,3-1 0-15,7-1 0 0,6-2 0 0,-1 2 0 16,1-2 0-16,-5 2 0 15,-10 0 0-15,-10 0 0 0,-22 3 0 0,-19-1 0 16,-29 0 0-16,-28 1 0 0,-33 2 0 16,-30-1 0-16,-37 0 0 15,-39 0 0-15,-32-1 0 0,-41 0-14 0,-38-3-93 16,-26-7-209-16,-36 0-28 0</inkml:trace>
  <inkml:trace contextRef="#ctx0" brushRef="#br0" timeOffset="37512.94">6961 7478 143 0,'0'0'52'0,"0"0"-2"16,0 0-7-16,0 0-3 15,0 0-5-15,0 0-2 0,0 0 0 16,0 0-3-16,-84-1-3 0,84 1-2 0,0 0-5 15,0 0-4-15,-4 0-2 0,4 0-2 16,0 0 0-16,-2 0-3 16,-3 5-1-16,1-4-2 0,-1 1-1 0,-4 3-2 15,4 2-2-15,-6 2-4 0,-7 2-7 16,7 2-7-16,-6-2-29 0,-3 2-38 0,1 0-65 16,-3 3-73-16</inkml:trace>
  <inkml:trace contextRef="#ctx0" brushRef="#br0" timeOffset="40048.69">6518 7699 548 0,'0'0'46'0,"0"0"-4"0,125-53-8 16,-71 33-9-16,10-2-6 0,0 3-5 16,4 4-4-16,-2 1-1 0,-2 2-1 0,0 4 0 15,-2 2-1-15,1 6 2 0,-4-1-1 16,0 1 0-16,0 0-1 0,-2 6-2 15,5 1-1-15,-3 1 0 16,0 1 1-16,3 2 1 0,2-2 1 0,1 0 0 16,6 0 0-16,4 0-2 0,5 0 1 15,4-1-3-15,3 0 2 0,1-3-1 0,10 3 0 16,3-2 0-16,2-2-1 16,7 1 1-16,8-2-1 0,5 2 1 15,5-4 0-15,4 1 0 0,9-1 0 0,5-1 0 16,4 2-1-16,2-2 0 0,5 1 0 15,3 1-1-15,-1 1 0 0,3 0-1 16,-1 1 1-16,-2-1-2 16,6 2 0-16,-4 0 1 0,3-1-1 0,-2 4 0 15,-3-1 1-15,-7 1-1 0,5 1 1 0,-7 0-1 16,5 0 0-16,-4-2 0 16,-1 1 0-16,0-1 0 0,-4-1 1 15,1 1-1-15,-6 1 0 0,1-2 0 16,2 3 1-16,-11 2 0 0,2-1-1 0,-8-1 0 15,0 3 0-15,-6 0-1 0,2 2 1 16,-7 0 0-16,-1 0 0 0,-7-1 0 16,4 1 0-16,-5-2 0 0,-5 0 1 15,5 2-1-15,0-2 1 0,0-1-1 16,0 1 0-16,0-3 1 0,-2 1-1 16,-1 1 0-16,3 0 1 0,0 1-2 0,-1-4 2 15,2 2-1-15,-2-1 1 16,-3 0-1-16,3-2 1 0,1 0 0 0,0-1-1 15,-3-3 0-15,1 2 1 0,-1-4-1 16,1 2 1-16,-5-1-1 0,0-2 1 16,3 1-1-16,-6 1 0 0,-1-1 0 15,-3-1 0-15,4 0 0 0,-7 2 1 16,-1-2-1-16,-3 0 1 0,-1 2-1 16,-3-2 0-16,-3 0 0 0,-6 1 0 0,0-1 0 15,-9 0 0-15,-1 0 0 0,-4 0 0 16,-6-1 0-16,-5-3 0 0,-3 3 0 15,-3-1 1-15,-7 1-1 16,-10 1 0-16,-2 0 0 0,-9 0 0 0,-8 0 0 16,4 0 0-16,-10 0 0 0,0 0 0 15,0 0 1-15,0 0 1 0,4 0 1 16,-4 0-1-16,0 0 1 0,5 0 1 16,-5 0-3-16,2 0 1 0,1 0 0 15,-3 0-2-15,1 0 1 0,2 0-2 0,-1-2 1 16,6 0 0-16,3-2 0 0,4 0-1 15,8-1 1-15,5 0 0 0,-1 1-1 16,0 1 1-16,-2 0 0 0,-1 1 0 16,-4 2 0-16,-6 0 0 0,1-1 1 15,1 2-2-15,-9-1 1 0,0 0 0 0,-3-1 0 16,6 1 0-16,-6 0 0 16,2 0 0-16,-6 0 1 0,0 0-1 15,0 0 0-15,3 0 0 0,-3 0 0 16,2 0 1-16,1 0-1 0,-3 0 0 0,5 0 0 15,-5 0 1-15,0 0-1 0,0 0 1 16,1 0 0-16,-1 0 1 0,0 0-1 16,0 0 0-16,0-2 1 0,0 2-2 15,0 0 1-15,0-1 0 0,0 1-1 16,0 0 1-16,5-3 0 0,-5 3 0 0,0-2-1 16,0 2 0-16,0-1-1 15,0 1 1-15,0 0 0 0,0 0 0 16,0-2-1-16,0 2 0 0,0 0 0 15,0 0 1-15,0 0-1 0,0 0 1 0,0 0 0 16,0 0 0-16,0 0 0 0,2-1 0 16,-2 1 0-16,0 0-1 0,0 0 1 15,0 0 0-15,0 0 0 0,0 0 0 16,0 0 1-16,0 0-1 0,0 0 0 16,0 0 0-16,0 0 0 0,0 0 0 0,0 0 0 15,0 0 0-15,0 0-1 0,0 0 1 16,0 0-1-16,0 0 1 0,-7 0 0 15,7 0 0-15,0 0 0 16,0 0 0-16,0 0 0 0,0 0 0 0,0 0 1 16,0 0-1-16,-1 0 0 0,1 0 0 15,0 0-1-15,0 0 1 0,0 0 0 16,0 0 0-16,-3 0 1 0,3 0-1 16,0 0 0-16,0 0-1 0,-2 0 1 15,2 0 0-15,0 0 0 0,0 0 0 0,0 0 0 16,0 0 0-16,0 0 0 0,0 0 0 15,0 0 0-15,-3 0 0 0,3 0 0 16,0 0 0-16,-2 0-1 16,2 0 0-16,-3 0 1 0,3 0-1 0,-1 0 1 15,1 0 0-15,-3 0 0 0,1 0 0 16,2 1-1-16,0-1 1 0,0 2 0 16,-3-2-1-16,2 1 1 0,1-1 0 0,0 2 0 15,-4-2 0-15,4 1 0 16,-1-1 0-16,1 2-1 0,-5-2 2 0,5 3-1 15,0-2 0-15,-1 1 0 0,-2-1 0 16,3 1 0-16,-2 0 0 0,-1-1 0 16,3 1 0-16,-5-1 0 0,5 0 0 15,-1 1 0-15,-2 2 0 0,-2 3 0 16,0-4 0-16,5 1 0 0,0-4 0 16,-1 0 0-16,-4 5 0 0,0 1 0 15,5-2 0-15,-1 1 0 0,-2-2 0 0,1 2 0 16,-1 0 1-16,2 5 5 15,-2-6-6-15,-2 7 5 0,3-2-4 0,-2-4-2 16,-1 5 2-16,0-5-1 0,5 5 0 16,-4 0 1-16,-1-2-1 0,0 2 0 15,4-1-1-15,-4 1 1 0,2-5 1 16,2 4-1-16,-3-1 0 0,4 2 0 16,-6 4 1-16,5-3-1 0,1 0 1 15,-5 3-1-15,5-3 0 0,-3 3 0 0,1-4 0 16,2 4 0-16,-3-2 1 0,3 4-1 15,-1 4 1-15,1-4-1 16,-5 6 1-16,5-2-1 0,-3 0 0 0,-2 4 0 16,4 1 1-16,-4-3-1 0,0 1 1 15,1 0-1-15,-2-1 1 0,1 0-1 16,0-4 0-16,-2 0 1 0,5-2 0 16,-3-3 1-16,-1 6-2 0,2-1 1 15,0-8 0-15,0 9 0 0,-1-1 1 0,0-8 3 16,4 10-4-16,-4-6 4 0,5-4-6 15,-1 4 2-15,1-2 0 16,-3 0 0-16,3 0 1 0,-2 2-1 0,2-2 1 16,-3 9-1-16,3-7 0 0,0 7-1 15,0-8 1-15,-2 0 0 0,2 1 0 0,-3-2-1 16,3 1 1-16,0-6 0 16,0 6 2-16,0-6-3 0,0-2 0 15,-1 11 0-15,1-10 0 0,0 0 0 16,0 8 0-16,-3-9 0 0,3 11 0 0,0 3 0 15,0-6 0-15,0 8 0 0,0-3 0 16,0-5 0-16,3 4 0 0,-3-4 0 16,0 0 0-16,0-1 0 0,-3 2 0 15,6-2 0-15,-3 1 0 0,-3-1 0 16,3 1 0-16,0-1 0 0,0 3 0 16,-2 1 0-16,2-4 0 0,2 2 0 15,-4-8 0-15,2 4 0 0,0-2 0 0,0-2 0 16,-3 7 0-16,3-6 0 15,0-2 0-15,0 8 0 0,0-7 0 0,0 0 0 16,0 6 0-16,-2-6 0 0,2-1 0 16,0 7 0-16,0-8 0 0,0 1 0 15,-3 1 0-15,3 0 0 0,0 0 0 16,0 0 0-16,-1 8 0 0,1-7 0 16,-5 9 0-16,5-2 0 0,0-9 0 0,0 9 0 15,0-8 0-15,0 2 0 16,0-3 0-16,0 0 0 0,0 2 0 15,0 0 0-15,0-1 0 0,0-6 0 16,-4 0 0-16,4 0 0 0,0 2 0 0,0-1 0 16,0 6 0-16,0 1 0 0,0-2 0 15,0 0 0-15,0-6 0 0,0 0 0 16,0 0 0-16,0 2 0 0,0 0 0 16,0-1 0-16,0 1 0 0,0-1 0 15,0 0 0-15,0 2 0 0,0-1 0 0,0 0 0 16,-2 4 0-16,2-1 0 0,0 2 0 15,0 0 0-15,0-7 0 0,-3 5 0 16,3 1 0-16,0 0 0 0,-2 2 0 16,2-8 0-16,0 0 0 0,0 0 0 15,0 1 0-15,0 1 0 0,0-1 0 16,0 1 0-16,0-1 0 0,0 1 0 16,0-1 0-16,0 1 0 0,0-1 0 15,0 1 0-15,0-1 0 0,-3 3 0 16,2-3 0-16,1 0 0 0,0 7 0 0,0-2 0 15,0 1 0-15,0 0 0 0,0-7 0 16,0 0 0-16,0 0 0 0,0 1 0 16,0 1 0-16,0-1 0 0,0 1 0 15,0-1 0-15,0 1 0 0,0-1 0 16,0 1 0-16,0-1 0 0,0 1 0 16,0-2 0-16,0 0 0 0,0 0 0 15,0 0-33-15,0-2-177 0,0-5-118 0,0-6-24 16</inkml:trace>
  <inkml:trace contextRef="#ctx0" brushRef="#br0" timeOffset="41055.42">25633 8628 724 0,'0'0'49'0,"0"0"4"15,0 0-4-15,0 0-8 16,0 0-5-16,-113-64-7 0,59 56-4 0,-14 7-8 15,-14 1-17-15,-15-2 0 0,-11 5 0 16,-16 6 0-16,-9 1 0 0,-4 1 0 16,-4 2 0-16,1-1 0 0,9 0 0 15,4 0 0-15,7 2 0 0,12-3 0 16,7 1 0-16,13-2 0 0,8-2 0 0,9-1 0 16,8-2 0-16,18-4 0 0,6-1 0 15,16 0 0-15,9-4-21 16,9-8-44-16,5-2-27 0,14-6-53 15,9-2-71-15,8-4-72 0</inkml:trace>
  <inkml:trace contextRef="#ctx0" brushRef="#br0" timeOffset="41280">23833 8212 733 0,'0'0'44'0,"-93"-6"-6"15,34 6 5-15,-7 12 1 0,-9 9-7 16,-5 10 2-16,-4 5-9 15,-3 11-15-15,0 6-15 0,4 11 0 0,10 4 0 16,5 7 0-16,15-3 0 0,17 0 0 16,13-4 0-16,21-6 0 0,15-6 0 15,30-7 0-15,25-8 0 0,27-9 0 16,20-8 0-16,20-7 0 0,21-8 0 16,9-7-9-16,8-4-83 0,4-13-226 15,-2-3-20-15</inkml:trace>
  <inkml:trace contextRef="#ctx0" brushRef="#br0" timeOffset="41831.93">27841 8470 733 0,'0'0'63'0,"0"0"-6"16,0 0-5-16,-127-55-11 0,77 49-8 16,-12 4-6-16,-1 1-10 0,-4 10-17 15,2 8 0-15,6 7 0 0,6 9 0 16,10 6 0-16,13 8 0 0,10 3 0 16,13 4 0-16,2 4 0 0,14 1 0 15,11-4 0-15,11 0 0 0,0-5 0 0,8-6 0 16,5-5 0-16,-1-6 0 15,2-5 0-15,3-10-58 16,-5-3-39-16,1-9-128 0,-4-6-90 0,-3 1 5 0</inkml:trace>
  <inkml:trace contextRef="#ctx0" brushRef="#br0" timeOffset="42221.15">27968 9051 682 0,'0'0'55'0,"0"0"-6"0,0 0-8 16,0 0-9-16,121-47-8 0,-82 28-3 0,-5-3-6 16,0 1 4-16,-6-3-3 0,-2 2 1 15,-7 2 0-15,-10 4-3 16,-4-2-1-16,-4-3-5 0,-2 1-8 15,-8-6 0-15,-10 3 0 0,-3 5 0 16,-6 1 0-16,-1 5 0 0,-5 6 0 0,0 3 0 16,-5 2 0-16,5 8 0 0,0 5 0 15,4 8 0-15,5 6 0 0,7 4 0 16,7 4 0-16,6 2 0 0,2 2 0 16,16 2 0-16,7-2 0 0,9 1 0 0,5-1 0 15,7-5 0-15,1-4 0 0,2-4 0 16,0-5 0-16,-1-5 0 0,-2-4 0 15,-3-8 0-15,-4-3-20 16,-1-1-33-16,-2-12-30 0,-5-2-58 0,-4-7-158 16,-2-3-4-16</inkml:trace>
  <inkml:trace contextRef="#ctx0" brushRef="#br0" timeOffset="42474.96">28768 8359 850 0,'0'0'43'0,"0"0"-6"0,0 0-6 15,0 0 1-15,0 0-7 0,0 0-20 0,-34 92-5 16,25-47 0-16,-1 5 0 16,0 6 0-16,-4 5 0 0,-2 2 0 0,-3 3 0 15,1 0 0-15,-1-5 0 16,5-4 0-16,7-5 0 0,-3-8 0 0,7-6 0 15,3-8 0-15,5-6-15 0,3-9-33 16,-4-6-31-16,4-8-54 0,1-4-165 16,5-11-7-16</inkml:trace>
  <inkml:trace contextRef="#ctx0" brushRef="#br0" timeOffset="42769.42">28993 8433 887 0,'0'0'58'0,"0"0"-13"0,0 0-15 0,0 0-27 16,0 0-3-16,0 0 0 0,0 0 0 16,0 0 0-16,0 0 0 0,0 0 0 0,-23 58 0 15,15-11 0-15,-9 11 0 0,-2 6 0 16,-2 5 0-16,-4 4 0 0,-3 1 0 15,-2-1 0-15,2-1 0 0,4-5 0 16,4-7 0-16,4-7 0 0,2-5 0 16,5-9 0-16,4-15 0 15,0-1 0-15,5-11 0 0,0-6 0 0,-1 2 0 16,6-6 0-16,1-1 0 0,5-7-107 16,-4-13-214-16,3-5-23 0</inkml:trace>
  <inkml:trace contextRef="#ctx0" brushRef="#br0" timeOffset="72417.81">4879 11097 552 0,'0'0'77'15,"0"0"-13"-15,0 0-10 0,0 0-11 0,0 0-6 16,0 0-8-16,0 0-9 0,0 0-5 15,0 0-4-15,0 0 2 0,-34-22-1 16,29 40 2-16,4 4-2 0,-2 6-1 16,3 5-4-16,4 5-1 0,1 2-3 15,4 0 0-15,0 2-2 0,-2-2 0 0,0-1-2 16,0-4 2-16,2-4-4 0,0-2-5 16,0 1-9-16,-2-3-20 15,2-4-20-15,-4 1-41 0,-1-9-93 16,1 1-99-16,-4 1 11 0</inkml:trace>
  <inkml:trace contextRef="#ctx0" brushRef="#br0" timeOffset="72929.37">4646 11765 728 0,'0'0'61'0,"-99"-17"-13"15,51 2-11-15,-5-4-6 0,4-3-6 16,-4-6-4-16,5-7-5 0,-2-5-7 16,5-10 2-16,-1-9-7 0,6-13 2 0,5-8 0 15,6-6-3-15,10-6 2 0,19 3-2 16,10 2-2-16,15 5 1 0,13 5-1 15,17 4 1-15,2 5 1 0,6 9-3 16,10 4 0-16,5 9 0 0,4 13 0 16,2 9 0-16,4 7 0 0,-3 11 0 15,-1 8 0-15,-6 5 0 0,-10 16 0 16,0 10 0-16,-4 13 0 0,-5 10 0 16,-7 8 0-16,1 8 0 0,-8 8 0 15,-6 3 0-15,-10 2 0 0,-6 5 0 0,-9 0 0 16,-12-1 0-16,-2-6 0 0,-6-5 0 15,-13-6 0-15,-9-6 0 0,-3-9 0 16,-11-2 0-16,-7-5 0 0,-1-4 0 16,-7-2 0-16,-2-3 0 0,-8-7 0 15,-3-4 0-15,-7-11 0 0,-1-11 0 0,1-10 0 16,4-10 0-16,9-15 0 0,7-9 0 16,7-9 0-16,12-5 0 0,13-8 0 15,9-2 0-15,16-7-4 16,7-3-75-16,20-3-180 0,14 4-71 0,8 9-2 15</inkml:trace>
  <inkml:trace contextRef="#ctx0" brushRef="#br0" timeOffset="73711.89">8229 11181 406 0,'0'0'72'16,"0"0"-6"-16,0 0-10 0,0 0-9 0,0 0-8 15,0 0-4-15,0 0-4 16,0 0-1-16,-15-90 0 0,5 79-2 15,-8 1-4-15,-2 1 0 0,-5 6-1 0,-3 1 1 16,-8 1-2-16,-6 6-2 0,-3 3-1 16,-3 7-4-16,5 4-3 0,-5 7-12 15,3 4 0-15,11 6 0 0,0 7 0 16,14 4 0-16,-4 5 0 0,18 1 0 16,3 0 0-16,3-2 0 0,14 0 0 0,11-8 0 15,4-3 0-15,5-5 0 0,8-6 0 16,3-9 0-16,13-4 0 0,-4-4 0 15,5-5 0-15,0-2-21 0,-2-3-35 16,-4-1-51-16,-5-1-125 0,-13 2-84 16</inkml:trace>
  <inkml:trace contextRef="#ctx0" brushRef="#br0" timeOffset="74107.84">8721 11448 829 0,'0'0'36'0,"0"0"1"0,0 0-5 16,-98 56-4-16,78-32-5 0,0 5-4 0,6 3-10 16,4 3 1-16,1 0-10 15,9 2 0-15,0-3 0 0,9-2 0 16,7-1 0-16,3-8 0 0,5-3 0 0,4-6 0 15,-1-4 0-15,5-8 0 0,-2-2 0 16,-1-2 0-16,-1-12 0 0,-3-2 0 16,-5-2 0-16,-6-3 0 0,-5 0 0 15,-3-1 0-15,-3-2 0 0,-3 0 0 16,-7 0 0-16,-7-4 0 0,-3 1 0 0,-7-4 0 16,-5 3 0-16,-4 1 0 15,2 0 0-15,-3 4 0 0,5 4 0 0,1 4 0 16,14 6 0-16,5 3 0 15,3 5 0-15,6 1 0 0,0-2 0 0,0 2-14 16,0 2-25-16,9 3-35 0,6 6-84 16,4 0-144-16,10-2-17 15</inkml:trace>
  <inkml:trace contextRef="#ctx0" brushRef="#br0" timeOffset="74529.14">9283 11466 809 0,'0'0'28'0,"0"0"6"15,0 0-1-15,-7 79-3 0,0-56-7 0,3-1-11 16,-2 3-2-16,-2-1-8 16,2-2 0-16,-4-1 1 0,6-7-1 15,-2 2 1-15,1-7 2 0,2-4 2 0,1-1 3 16,2-4 0-16,0 0-10 0,0 0 0 15,-8 0 0-15,2-6 0 0,2-9 0 16,-1-6 0-16,5-5 0 16,5-6 0-16,9 0 0 0,1 1 0 15,5-3 0-15,-1 4 0 0,6 4 0 0,-1 4 0 0,0 6 0 16,1 3 0-16,-1 9 0 0,0 4 0 16,3 0 0-16,-2 8 0 15,-5 8 0-15,8 6 0 0,-6-1 0 16,-3 7 0-16,4-1 0 0,-3 3 0 0,-1 3 0 15,-4 2 0-15,1 2 0 0,-2 2 0 16,0 2 0-16,-5 0 0 0,2-1 0 16,-7-4 0-16,3-2 0 0,-3-7 0 15,4-4 0-15,-6-8 0 0,1-6-13 16,-2-4-28-16,4-5-24 0,9-7-32 0,6-10-81 16,3-7-123-16,2-10 12 0</inkml:trace>
  <inkml:trace contextRef="#ctx0" brushRef="#br0" timeOffset="74742.87">10063 11043 870 0,'0'0'50'16,"0"0"-5"-16,0 0-7 0,0 0-18 16,0 0-20-16,0 0 0 0,0 0 0 0,0 0 0 15,0 0 0-15,62 95 0 0,-51-41 0 16,2 6 0-16,-7 7 0 0,-2 6 0 15,1 0 0-15,-5-1 0 0,-5-2 0 16,5-5 0-16,0-5 0 0,-4-9 0 16,4-9-11-16,0-11-29 0,0-11-17 0,4-9-26 15,-4-5-67-15,0-6-145 16,7-13-1-16</inkml:trace>
  <inkml:trace contextRef="#ctx0" brushRef="#br0" timeOffset="74982.42">10476 11450 855 0,'0'0'59'15,"0"0"-12"-15,-127 21-8 0,72-9-16 0,-11 2-23 16,-3-1 0-16,6-1 0 0,-4 2 0 16,4-3 0-16,4-3 0 15,14 2 0-15,6-4 0 0,11-3 0 16,14 0 0-16,8-1 0 0,6-2 0 0,0 0 0 15,0 0 0-15,-5 0 0 0,5 0 0 16,0 0 0-16,0 0 0 0,10 1 0 16,10 2-51-16,8-3-109 0,10 0-162 15,-4 0-10-15</inkml:trace>
  <inkml:trace contextRef="#ctx0" brushRef="#br0" timeOffset="75711.84">10549 11331 866 0,'0'0'27'0,"0"0"0"0,0 0-1 16,0 0-4-16,96-2-5 0,-61 15-4 0,7 0-4 15,-2 7-2-15,-5 1-1 0,-1 4-3 16,-6-1-3-16,-13 3 0 15,-1 1 0-15,-8-3 0 0,-7 3 0 16,1-2 0-16,-10-1 0 0,-8 1 0 0,4-5 0 16,-8-3 0-16,-6-2 0 0,3-5 0 15,-2-4 0-15,2-6 0 0,5 1 0 16,1-2 0-16,5-5 0 0,3-8 0 16,0-4 0-16,11-7 0 0,0-1 0 15,6-3 0-15,13-4 0 0,6-2 0 0,4 3 0 16,5-3 0-16,5 2 0 0,0 0 0 15,1 5 0-15,2 1 0 0,-2 5 0 16,2 4 0-16,-1 2 0 0,-3 4 0 16,1 5-21-16,0 5-16 0,-5 1-7 15,-9 0-9-15,4 1-3 0,-5 5 0 16,-9-1 4-16,-1 1 14 0,-3-1 13 0,-7-4 11 16,1 2 14-16,-2-1 9 15,-1 1 7-15,2-2 9 0,1 2 12 16,-5-3 8-16,0 0 6 0,0 0 0 0,0 2-6 15,0-2-10-15,0 1-9 0,0-1-6 16,0 2-6-16,0-2-4 0,0 1-1 16,-5 7-6-16,1 4-3 0,2 6 0 15,-6 5 0-15,7 2 0 0,-4 0 0 16,2 5 0-16,-1-1 0 0,-3 3 0 0,7-3 0 16,-4 2 0-16,4-4 0 15,0-1 0-15,4-10 0 0,3-2 0 16,2-2 0-16,-5-6 0 0,10-1 0 15,5-5 0-15,-3 1 0 0,8-8 0 0,-3-5 0 16,-3-4 0-16,1-2 0 0,-8-5 0 16,-2 0 0-16,-4-1 0 0,-5-3 0 15,0-4 0-15,-11-1 0 0,-13-4 0 16,4-2 0-16,-8 2 0 0,-3 1 0 16,-1 5 0-16,2 5 0 0,6 6 0 0,8 9 0 15,4 5 0-15,10 3 0 0,2 2 0 16,-5 0 0-16,1 0 0 0,-1 6 0 15,0 2 0-15,5-1-74 16,11 4-54-16,6-5-180 0,8-2-21 0</inkml:trace>
  <inkml:trace contextRef="#ctx0" brushRef="#br0" timeOffset="75892.64">11682 10964 878 0,'0'0'70'0,"0"0"-20"0,0 0-25 15,0 0-25-15,0 0 0 0,0 0 0 16,0 0 0-16,0 0 0 0,0 0 0 16,-16 83 0-16,7-37 0 0,-2 7 0 15,-1 9 0-15,-4 9 0 0,2 4 0 0,0 4 0 16,-1 1 0-16,4-4 0 0,2-4-189 16,-1-12-147-16,6-7-27 15</inkml:trace>
  <inkml:trace contextRef="#ctx0" brushRef="#br0" timeOffset="76344.89">13383 11542 807 0,'0'0'36'0,"0"0"0"0,111-32-8 0,-47 20-7 16,1-3-6-16,6 0-3 0,-3 4-6 15,-4-1-3-15,-5 3-2 0,-11-1-4 16,-5 3-7-16,-7 3-16 0,-8 2-28 16,-10 0-58-16,-7 2-173 0,-6 0-20 15</inkml:trace>
  <inkml:trace contextRef="#ctx0" brushRef="#br0" timeOffset="76557.24">13748 11217 799 0,'0'0'64'0,"0"0"-12"16,0 0-15-16,0 0-6 0,0 0-6 16,0 0-10-16,0 0-15 0,-74 105 0 15,79-63 0-15,7 5 0 0,2 5 0 16,6 6 0-16,-1 4 0 0,-1 0 0 16,3 4 0-16,-1 1 0 0,-2-1 0 15,1-2-38-15,1-3-22 0,3-4-31 0,-1-10-97 16,1-9-116-16,2-10 7 15</inkml:trace>
  <inkml:trace contextRef="#ctx0" brushRef="#br0" timeOffset="77476.41">15420 11135 797 0,'0'0'52'0,"0"0"-8"16,0 0-8-16,0 0-6 0,-48-89-6 16,23 72-10-16,-3 3 3 0,-6 4-8 15,0 1-9-15,-5 6 0 0,-4 1 0 0,-2 4 0 16,-3 10 0-16,4 6 0 0,8 3 0 15,-1 3 0-15,12 7 0 0,5 0 0 16,6 1 0-16,10 3 0 0,4 2 0 16,6-2 0-16,12-2 0 0,6 1 0 15,5-6 0-15,5-3 0 0,2-4 0 16,1-8 0-16,-3 1 0 0,-10-6 0 16,-4-3 0-16,-9-2 0 0,-7-3 0 15,1 1 0-15,-5-1 0 0,0 0 0 16,0 0 0-16,-14 0 0 0,-11-1 0 0,-9-1 0 15,0 2 0-15,-5 0 0 0,5 6 0 16,0 2 0-16,4 2 0 0,6 2 0 16,3 2 0-16,8 4 0 0,0-5 0 15,7 3 0-15,6 5 0 0,0 2 0 16,15 4 0-16,2-1 0 0,5 0 0 0,6-1 0 16,6-4 0-16,2-2 0 0,1-2 0 15,3-5 0-15,4-4 0 16,-5-2 0-16,2-6-28 0,0 1-10 15,-1-2-7-15,-3-5-8 0,-1-5-4 0,-4-3-4 16,-2-2 5-16,2-7 12 0,-2-1 17 16,-4-4 16-16,-2-3 18 0,-1-3 14 15,-2 1 12-15,-2 1 14 0,-5 0 6 16,-5 12 5-16,-4 0-3 0,0 8-6 16,-5 6-9-16,0-3-10 0,0 4-6 0,0 1-21 15,-5 3-3-15,-4 1 0 16,-5 5 0-16,0 8 0 0,3 4 0 0,-3 1 0 15,8 3 0-15,-2 0 0 0,2 3 0 16,1 1 0-16,1-1 0 0,-1 0 0 16,5-1 0-16,-5-5 0 0,4-1 0 15,-2-5 0-15,3 2 0 0,-2-4 0 16,-1-5 0-16,3 1 0 0,0-6 0 16,-2 0 0-16,-1 0 0 0,3-3 0 15,0-9 0-15,0-11 0 0,3-1 0 0,4-11 0 16,2 2 0-16,6-2 0 0,2 0 0 15,4 3 0-15,-1 2 0 0,8-1 0 16,-2 8 0-16,2 4 0 0,1 5 0 16,-1 6 0-16,-3 5 0 0,0 3 0 15,-5 8 0-15,5 5 0 0,-5 7 0 0,-1 3 0 16,1 1 0-16,-3 4 0 16,0-1 0-16,-3 0 0 0,-2 1 0 15,-1-1 0-15,-6-3 0 0,1 4 0 16,-3-3 0-16,-1 0 0 0,-4-3 0 0,2 1 0 15,-5-7 0-15,-2 0 0 0,2-7-14 16,3-4-51-16,-2 0-38 0,4-5-78 16,0 0-120-16,4-11-1 0</inkml:trace>
  <inkml:trace contextRef="#ctx0" brushRef="#br0" timeOffset="77684.87">16379 11023 719 0,'0'0'79'0,"0"0"-8"15,0 0-12-15,0 0-15 0,0 0-11 16,0 0-15-16,0 0-18 0,0 0 0 16,0 0 0-16,0 0 0 0,10 77 0 15,-12-30 0-15,-1 6 0 0,-3 5 0 16,-2 6 0-16,2 3 0 0,-3-2 0 16,4-4 0-16,-1-8 0 0,6-4 0 0,-3-10 0 15,1-10 0-15,2-8 0 0,0-4-31 16,2-11-27-16,1 1-34 0,-3-7-104 15,0 0-106-15,0 0 3 0</inkml:trace>
  <inkml:trace contextRef="#ctx0" brushRef="#br0" timeOffset="77834.95">16213 11557 815 0,'0'0'45'0,"0"0"-12"0,0 0-8 0,0 0-8 16,89-15-6-16,-57 10-6 15,4 4-4-15,6-3-2 0,-3-1-7 0,1 3-15 16,3-1-30-16,-9-1-68 0,7 3-175 16,-13-4-10-16</inkml:trace>
  <inkml:trace contextRef="#ctx0" brushRef="#br0" timeOffset="78155.32">16826 11665 746 0,'0'0'44'0,"0"0"-1"0,0 0-5 16,0 0-8-16,0 0-7 0,0 0-8 15,98-75-2-15,-74 54-1 0,0-1 1 16,-4-3 1-16,3 3 2 0,-12-3 0 0,-2 0-16 16,-4 1 0-16,-5 2 0 15,-10 1 0-15,0 1 0 0,-14 5 0 0,9 1 0 16,-4 6 0-16,1 4 0 15,-2 4 0-15,4 0 0 0,-3 6 0 0,4 8 0 16,3 7 0-16,1 5 0 0,4 6 0 16,4 2 0-16,2 6 0 15,2 0 0-15,7-1 0 0,5 2 0 0,0-3 0 16,1-3 0-16,5-4 0 0,1-4 0 16,0-6-52-16,4-8-28 0,-4-8-60 0,0-5-138 15,3-2-25-15</inkml:trace>
  <inkml:trace contextRef="#ctx0" brushRef="#br0" timeOffset="78452.33">17472 11390 900 0,'0'0'57'16,"0"0"-24"-16,0 0-10 0,0 0-13 15,0 0-10-15,0 0 0 0,0 0 0 0,0 0 0 16,104 49 0-16,-81-25 0 0,1 2 0 15,-9 0 0-15,4 1 0 0,-8 0 0 16,3 1 0-16,-10-1 0 0,-4-1 0 16,0 0 0-16,-9-2 0 0,-5-3 0 15,-5-3 0-15,7-6 0 0,3-4 0 16,-4-9 0-16,7 1 0 0,0-11 0 0,-2-10 0 16,11-8 0-16,8-6 0 15,12-6 0-15,4-5 0 0,5-1 0 16,2-3 0-16,5 0 0 0,-3 8 0 0,1 5-191 15,2 9-144-15,-5 3-27 0</inkml:trace>
  <inkml:trace contextRef="#ctx0" brushRef="#br0" timeOffset="79788.81">4893 13218 668 0,'0'0'50'0,"0"0"-12"16,0 0-7-16,0 0 0 0,0 0-5 16,93-75-4-16,-64 69-4 0,1 8-3 15,-2-2-1-15,-8 9-1 0,-2 6 0 16,-4 6 2-16,-7 7 1 0,-7 4-1 16,-5 4 0-16,-9 0-2 0,-6 4-3 0,0-2-10 15,-8 1 0-15,1-4 0 0,0 0 0 16,2-3 0-16,5-6 0 0,6-7 0 15,4-8 0-15,10-2 0 0,0-2 0 16,14-3 0-16,6-1 0 0,10-2 0 16,9-12 0-16,9-8 0 0,1-1 0 15,-1-2 0-15,10-1 0 0,-4 3 0 16,-6 2 0-16,-5 3 0 0,-4 4 0 16,-9 2 0-16,-10 6 0 0,-2 3-44 15,-7 0-24-15,-6 0-40 0,4 2-115 0,-4 2-77 16</inkml:trace>
  <inkml:trace contextRef="#ctx0" brushRef="#br0" timeOffset="80232.06">4825 14018 854 0,'-87'-20'45'16,"8"-7"-6"-16,1-10-8 0,7-8-8 16,10-11-7-16,10-5-1 0,11-9-15 15,12-9 0-15,13-9 0 0,15-9 0 16,4-11 0-16,26-1 0 0,13 3 0 16,16 2 0-16,14 12 0 0,14 12 0 15,6 10 0-15,3 13 0 0,-3 16 0 0,0 14 0 16,-2 16 0-16,-4 14 0 15,-8 19 0-15,0 14 0 0,-7 13 0 0,-9 10 0 16,-10 9 0-16,-8 8 0 0,-6 8 0 16,-10 5 0-16,-9 2 0 0,-6 3 0 15,-9-4 0-15,-5-4 0 0,-14-5 0 16,-8-5 0-16,-12-4 0 0,-8-2 0 16,-12-3 0-16,-8-3 0 0,-8-8 0 0,-7-9 0 15,-6-9 0-15,1-10 0 0,-1-12 0 16,0-10 0-16,6-7 0 0,7-7 0 15,3-13 0-15,19-8 0 16,8-9 0-16,17-8 0 0,18-7-24 0,8-6-153 16,22-1-145-16,9-7-23 0</inkml:trace>
  <inkml:trace contextRef="#ctx0" brushRef="#br0" timeOffset="80903.89">9142 13282 594 0,'0'0'72'0,"0"0"-6"0,0 0-11 15,0 0-9-15,0 0-7 0,-110-77-6 16,75 75-6-16,-13 0-4 0,0 2-4 15,-7 8-2-15,-7 7-2 0,2 2-2 16,-2 6-9-16,14 4-4 0,4 5 0 16,15-1 0-16,9 6 0 0,15-1 0 0,10 4 0 15,19-4 0-15,9 2 0 16,12-2 0-16,5-1 0 0,1-1 0 16,-2-4 0-16,-4-2 0 0,-6-3 0 15,-9 1 0-15,-12-3 0 0,-9-6 0 0,-4 1 0 16,-5 3 0-16,-9-3 0 0,-11 8 0 15,-5-3 0-15,-12-3 0 0,-7-2 0 16,-1-6 0-16,-4-5 0 0,-4-3 0 16,5-6 0-16,3-1 0 0,6-9 0 15,5-8 0-15,6-4 0 0,8-5 0 0,6-2 0 16,9 0 0-16,5 0 0 16,5 1-30-16,14 2-46 0,5 3-63 15,6 2-168-15,9 4-7 0</inkml:trace>
  <inkml:trace contextRef="#ctx0" brushRef="#br0" timeOffset="81622.95">9507 13113 778 0,'0'0'45'16,"0"0"-1"-16,0 0-11 0,0 0-8 15,0 0-7-15,0 0-6 0,0 0-1 16,0 0-3-16,0 0 1 0,0 0-2 16,-62 108 1-16,62-58-1 0,0 9 0 0,-5 5-2 15,3 3 1-15,-5 1-6 0,1 0 0 16,-2-3 0-16,2-2 0 15,1-4 0-15,3-6 0 0,2-7 0 0,0-7 0 16,7-7 0-16,2-4 0 0,2-9 0 16,-4-7 0-16,4-3 0 0,5-4 0 15,-2-5 0-15,9-3 0 0,-1-8 0 16,1-7 0-16,0-5 0 0,-3-2 0 16,4-4 0-16,-4-2 0 0,0-2 0 15,0-2 0-15,-6 2 0 0,2 2 0 0,-4 2 0 16,-3 5 0-16,-7 8 0 0,2 6 0 15,1 6 0-15,-5 4 0 0,0-2 0 16,0 2 0-16,0-1 0 0,5 2 0 16,4-1 0-16,2 9 0 0,8 5 0 15,-6 4 0-15,-2 0 0 0,8 2 0 0,-4 2 0 16,4-2 0-16,-3 2 0 16,4-4 0-16,-2-1 0 0,1 0 0 15,-8-6 0-15,4-1 0 0,-5-3 0 16,-1-2 0-16,-4-3 0 0,4-2 0 0,-3 0 0 15,3 0 0-15,5-5 0 0,0-7 0 16,-3-6 0-16,3-6 0 0,-8 1 0 16,2-4 0-16,-3-1 0 0,-1 1 0 15,-4 5 0-15,2 2 0 0,-2 8 0 16,0 6 0-16,0 0 0 0,0 6 0 0,0-1 0 16,0 1 0-16,5 0 0 0,-5 0 0 15,9 10 0-15,2 7 0 16,-2 1 0-16,5 0 0 0,-3 1 0 0,3-4 0 15,0-2 0-15,-3-2 0 0,2-3 0 16,-3-2 0-16,-1-3 0 0,2 0 0 16,-2-2-51-16,2-2-89 0,-2-11-176 15,1-2-17-15</inkml:trace>
  <inkml:trace contextRef="#ctx0" brushRef="#br0" timeOffset="81729.08">10198 13436 608 0,'0'0'8'0,"0"0"-7"16,0 0-5-16,0 0-15 0,0 0-64 15,82-36-147-15,-52 27-7 0</inkml:trace>
  <inkml:trace contextRef="#ctx0" brushRef="#br0" timeOffset="82300.99">10626 13253 612 0,'0'0'81'0,"0"0"-11"0,0 0-18 16,0 0-13-16,0 0-9 16,0 0-1-16,0 0 0 0,0 0 3 0,0 0-5 15,0 0-5-15,23 83-22 0,-23-36 0 0,-3 8 0 16,2 9 0-16,-4 2 0 16,-4 10 0-16,-1 3 0 0,6 8 0 15,-1 5 0-15,4 3 0 0,-3 0 0 16,12-5 0-16,3-10 0 0,5-10 0 0,2-11 0 15,12-15 0-15,-2-9 0 0,3-11 0 16,-2-13 0-16,0-9 0 0,-1-5 0 16,2-14 0-16,-10-11 0 0,3-4 0 15,-9-5 0-15,-5-6 0 0,-4-2 0 16,-5-4 0-16,-5-4 0 0,-13-2 0 0,-2-3 0 16,-10 1 0-16,-2 2 0 15,-7 5 0-15,9 6 0 0,-4 6 0 0,14 8 0 16,2 7 0-16,13 5 0 15,5-2 0-15,19 2 0 0,5-7 0 0,15 6 0 16,5-2 0-16,4 2 0 0,1 0 0 16,5-3 0-16,-1 1 0 0,0-3 0 15,-8-2 0-15,-2-3 0 0,-9 0 0 16,-4-3 0-16,-10-1 0 0,-3-2 0 16,-11 2 0-16,-1 1 0 0,-5 1 0 0,1 4 0 15,-7 4 0-15,2 8 0 0,-1 0 0 16,0 8 0-16,4 4 0 15,-2-1 0-15,1 4 0 0,-1 8 0 16,-2 10 0-16,-1 13 0 0,1 8 0 0,5 9 0 16,5 6 0-16,1 5 0 0,-1 3 0 15,4-1 0-15,-1 1 0 0,-2-3 0 16,5-2 0-16,1-4 0 0,-5-4 0 16,8-10 0-16,-1-5 0 0,-5-6 0 15,2-8 0-15,-1-7 0 0,-3-5-35 0,-5-5-74 16,3 2-173-16,-5-5-44 0</inkml:trace>
  <inkml:trace contextRef="#ctx0" brushRef="#br0" timeOffset="82451.02">11111 13793 920 0,'0'0'32'0,"0"0"-6"15,0 0-8-15,0 0-6 0,103-21-5 16,-44 12-3-16,9-2-3 0,0 0-3 0,6 2-16 15,2 2-25-15,2-1-80 0,-1 2-183 16,-4-3-23-16</inkml:trace>
  <inkml:trace contextRef="#ctx0" brushRef="#br0" timeOffset="82892.39">13796 13538 727 0,'0'0'60'0,"0"0"-9"16,0 0-8-16,0 0-10 0,0 0-6 15,0 0-2-15,0 0-5 0,0 0-8 16,131 35-5-16,-62-46-3 0,9-1-2 16,4 0-1-16,-4 0-2 0,-9 1-2 15,-5 2-9-15,-8 0-15 0,-11 2-23 16,-11-1-44-16,-11 3-85 0,-12 1-122 16,-6 2 5-16</inkml:trace>
  <inkml:trace contextRef="#ctx0" brushRef="#br0" timeOffset="83095.28">14215 13283 800 0,'0'0'58'15,"0"0"-10"-15,0 0-12 0,0 0-7 16,0 0-3-16,0 0-6 0,-57 100-14 16,61-62-6-16,6 6 0 0,4 2 0 0,0 2 0 15,0 4 0-15,-2 1 0 16,0 4 0-16,-1-2 0 0,-2 2 0 15,-2-3 0-15,0 1 0 0,3-3-8 0,-4-7-39 16,5-1-22-16,-2-9-58 0,5-8-172 16,-5-10-11-16</inkml:trace>
  <inkml:trace contextRef="#ctx0" brushRef="#br0" timeOffset="84000.94">15547 13232 764 0,'0'0'57'0,"0"0"-4"0,0 0-8 16,0 0-7-16,-67-93-9 0,42 76-4 15,1 3-13-15,-6 4-12 0,1 1 0 16,-5 4 0-16,-5 5 0 0,-3 2 0 16,-3 8 0-16,5 4 0 0,-2 4 0 15,3 4 0-15,8 2 0 0,8 3 0 0,7 4 0 16,7-1 0-16,6 2 0 0,7 1 0 16,14-2 0-16,3-1 0 15,9-4 0-15,7-2 0 0,8-6 0 16,-2-4 0-16,1-5 0 0,1-5 0 0,-3-2 0 15,-13-2 0-15,-9 0 0 0,-6-2 0 16,-8-2 0-16,-3 0 0 0,-1-9 0 16,-2-2 0-16,-11 1 0 0,-8-3 0 15,-5 4 0-15,-6 7 0 0,1 3 0 16,-5 3 0-16,0 6 0 0,-1 9 0 0,-2 5 0 16,6 6 0-16,2 1 0 0,7 2 0 15,7 3 0-15,8-2 0 16,7 2 0-16,7-2 0 0,11-1 0 15,12-3 0-15,4-3 0 0,9-3 0 0,1-4 0 16,4-3 0-16,-3-5 0 0,-2-1 0 16,0-6 0-16,-7-1 0 0,1-5 0 15,-6-5 0-15,2-4 0 0,-8-1 0 16,3-3 0-16,-4-2 0 0,-8-1 0 16,4-3 0-16,-1-2 0 0,-9-3 0 0,0 2 0 15,-3 1 0-15,0 4 0 0,-7 3 0 16,4 8 0-16,-4 5 0 0,0-2 0 15,0 8 0-15,0-1 0 16,0 1 0-16,0 0 0 0,-9 1 0 0,-2 12 0 16,-3 6 0-16,5 3 0 0,0 0 0 15,2 6 0-15,0-3 0 0,0 3 0 16,3-1 0-16,-2-3 0 0,-2 2 0 16,2-3 0-16,-4-2 0 0,1-4 0 15,0-5 0-15,4-4 0 0,0-5 0 0,1 1 0 16,4-4 0-16,-6 0 0 15,1-4 0-15,0-7 0 0,-1-7 0 0,8-8 0 16,1-3 0-16,8-6 0 0,9 0 0 16,5-3 0-16,2 1 0 0,3 0 0 15,-1 4 0-15,1-1 0 0,-2 9 0 16,-3 3 0-16,4 6 0 0,-10 7 0 16,1 6 0-16,3 3 0 0,-1 1 0 15,6 11 0-15,0 3 0 0,-7 7 0 16,-2-1 0-16,-1 5 0 0,-2 1 0 0,-2 2 0 15,0 0 0-15,-5-2 0 0,-1 3 0 16,1-1 0-16,-4 0 0 0,4-5 0 16,-6 1 0-16,3-5 0 0,-1-3 0 15,0-4 0-15,-1-4-14 0,3-8-61 16,7 1-51-16,0-7-141 0,6-8-53 0</inkml:trace>
  <inkml:trace contextRef="#ctx0" brushRef="#br0" timeOffset="84223.29">16587 13030 806 0,'0'0'73'0,"0"0"-13"15,0 0-17-15,0 0-13 0,0 0-19 16,0 0-11-16,0 0 0 0,0 0 0 16,0 0 0-16,-12 93 0 0,5-47 0 15,3 4 0-15,2 3 0 0,-2 4 0 0,-6 0 0 16,3 1 0-16,0-2 0 0,3 1 0 15,2-9 0-15,-1-6 0 0,3-5 0 16,-1-7-38-16,-3-1-32 0,4-13-46 16,-1 1-122-16,-2-6-69 0</inkml:trace>
  <inkml:trace contextRef="#ctx0" brushRef="#br0" timeOffset="84402.69">16327 13652 881 0,'0'0'47'0,"0"0"-15"16,0 0-9-16,0 0-6 0,90-59-7 16,-50 43-3-16,5 3-4 0,6-1 0 15,-6 1-3-15,-2 2 0 0,2 0 0 0,-6 2-5 16,-6 5-9-16,-4-1-16 16,-9 5-24-16,-6 0-40 0,-5 0-89 15,1 0-118-15,-6 0 3 0</inkml:trace>
  <inkml:trace contextRef="#ctx0" brushRef="#br0" timeOffset="84740.86">17099 13696 746 0,'0'0'47'15,"0"0"-1"-15,0 0-4 16,0 0-6-16,91-87-6 0,-66 65-7 15,-5-3-6-15,3 1-2 0,-4 0-2 0,-4 0-5 16,-1-2-8-16,-7 3 0 0,-7-2 0 16,4 5 0-16,-4-3 0 0,-9 3 0 15,-5 0 0-15,-8 3 0 0,-1 5 0 16,-5 5 0-16,2 2 0 0,-4 5 0 16,2 2 0-16,10 10 0 0,-2 3 0 0,6 8 0 15,4 4 0-15,6 5 0 0,-2 6 0 16,10 1 0-16,10 3 0 15,6 0 0-15,4-4 0 0,5-1 0 16,2-7 0-16,3-5 0 0,3-6 0 0,2-9 0 16,-5-4-32-16,2-4-35 0,1-2-26 15,-7-9-56-15,-1-5-99 0,-4-4-37 16</inkml:trace>
  <inkml:trace contextRef="#ctx0" brushRef="#br0" timeOffset="85032.95">17692 13292 716 0,'0'0'98'0,"0"0"-23"0,0 0-22 16,0 0-16-16,0 0-13 0,0 0-4 16,0 0-20-16,0 0 0 0,0 0 0 15,92 5 0-15,-72 17 0 0,3 5 0 16,-2 1 0-16,3 4 0 0,1 2 0 16,-2-1 0-16,1 0 0 0,-7-1 0 15,-3-2 0-15,-7-2 0 0,-2-2 0 16,-5-4 0-16,-5-2 0 0,-7-5 0 0,1-5 0 15,-3-5 0-15,-1-5 0 0,-1-1 0 16,2-10 0-16,5-9 0 0,0-7 0 16,13-8 0-16,1-8 0 0,10-8 0 15,9-5 0-15,0-3 0 0,11 0 0 16,3-2 0-16,1 4 0 0,5-2 0 0,-1 5 0 16,0 6 0-16,-2 5-325 0,2 11-27 15</inkml:trace>
  <inkml:trace contextRef="#ctx0" brushRef="#br0" timeOffset="86364.97">5082 14962 686 0,'0'0'55'0,"0"0"-12"0,0 0-6 15,0 0-8-15,78-61-7 0,-52 60-3 0,2 1-5 16,1 2 0-16,1 9-3 0,-7 5 1 16,-8-1-1-16,-4 4 2 0,-6 2-2 15,-5 3 2-15,-11 1-4 0,-4 3-1 16,-9-1-2-16,-5 5-1 0,1 0-4 16,-1-2 3-16,2-1-4 0,4-3 0 0,4-9 0 15,10-7 0-15,3-5 0 0,6-5 0 16,0 0 0-16,4 0 0 15,12 0 0-15,13 1 0 0,10 1 0 16,0-2 0-16,9 0 0 0,-8 0 0 0,2 1 0 16,-8 8 0-16,-9 0 0 0,-5 4 0 15,-10-3 0-15,-6 4 0 0,-4 1 0 16,-9 6 0-16,-7 3 0 0,-8 2 0 16,-6-3 0-16,-7-2 0 0,3-3 0 15,-2-2 0-15,-1-4 0 0,3-3 0 0,4-4 0 16,12-1 0-16,-2-4 0 0,10 0 0 15,-1 0 0-15,2 0 0 0,5-3 0 16,-1-5-17-16,5-2-36 0,5-4-31 16,8-3-84-16,8 4-137 0,-3-1 4 15</inkml:trace>
  <inkml:trace contextRef="#ctx0" brushRef="#br0" timeOffset="86885.54">5710 15234 711 0,'0'0'68'16,"0"0"-13"-16,11 88-15 0,-11-52-7 0,0 0-8 16,0 6-3-16,-2-3-2 0,-7 4-6 15,4-3 1-15,-4 4-5 0,0-2 0 16,-7 0-10-16,2 1 0 15,-6 1 0-15,-3-2 0 0,-4 1 0 0,-5-3 0 16,-2-3 0-16,-5-2 0 0,-6-6 0 16,-8-5 0-16,5-4 0 0,-11-8 0 15,7-3 0-15,-7-9 0 0,0-2 0 16,-3-5 0-16,-3-11 0 0,-7-8 0 16,-2-8 0-16,-7-6 0 0,2-11 0 0,2-6 0 15,2-10 0-15,4-4 0 0,7-7 0 16,10-7 0-16,6-10 0 15,14-9 0-15,14-8 0 0,17-2 0 0,11 2 0 16,23 5 0-16,17 12 0 0,18 8 0 16,9 10 0-16,18 13 0 0,9 10 0 15,5 14 0-15,5 12 0 0,2 14 0 16,-5 15 0-16,2 12 0 0,-8 21 0 16,-10 13 0-16,-8 14 0 0,-15 9 0 15,-8 4 0-15,-13 3 0 0,-10 3 0 0,-9 1 0 16,-12 4 0-16,-13 2 0 0,-5-2 0 15,-19-1 0-15,-5-4 0 0,-9-3 0 16,-7-2 0-16,-8-2 0 16,0-3 0-16,-7-4 0 0,3-7 0 0,2-7 0 15,2-10-8-15,12-13-53 0,13-12-70 16,8-9-178-16,7-5-23 0</inkml:trace>
  <inkml:trace contextRef="#ctx0" brushRef="#br0" timeOffset="87514.05">8758 15152 782 0,'0'0'28'15,"0"0"-9"-15,0 0-6 0,0 0 1 16,0 0 5-16,0 0 3 0,-48 86-3 16,34-43-2-16,0 2-4 0,-2 4-1 15,6-1-4-15,-3 2 1 0,2-3-5 16,-3 2 0-16,8-5 3 0,-6-2-5 16,1-3 4-16,0-9-4 0,2-3 0 15,-1-10 1-15,6-9 3 0,4-4 1 0,-5-4-2 16,-1-7-5-16,-2-10 0 0,-1-10 0 15,3-10 0-15,6-7 0 0,0-6 0 16,9-8 0-16,2-4 0 0,-2-3 0 16,7-1 0-16,-2 3 0 0,0 8 0 15,9 5 0-15,-3 12 0 0,-5 6 0 16,6 11 0-16,-9 8 0 0,-1 6 0 0,4 7 0 16,-1 5 0-16,11 12 0 15,-6 8 0-15,6 8 0 0,-2 9 0 16,-3 6 0-16,3 5 0 0,-3 3 0 0,1 2 0 15,-3 2 0-15,1-5 0 0,-8-3 0 16,4-2 0-16,-1-6 0 0,-5-4 0 16,1-7 0-16,-1-6 0 0,-4-9 0 15,1-2 0-15,-6-5-33 0,4-7-41 16,-4 0-61-16,0-4-169 0,-9-1-11 16</inkml:trace>
  <inkml:trace contextRef="#ctx0" brushRef="#br0" timeOffset="87891.88">8677 15569 706 0,'0'0'14'15,"0"0"-2"-15,110-35-4 0,-55 20-3 16,-1-3-2-16,8 0-1 0,-3-2 1 16,4-2-3-16,-5 1 1 0,-9 2-1 0,-1-1 1 15,-9 0-1-15,-5 2 1 0,-9 0 0 16,-6 1 5-16,-5 5 6 0,-8 0 12 15,-6 3 3-15,0-4 5 0,0 3-3 16,0-2-3-16,0-1-1 0,0 0-3 16,-5-1-3-16,5 2-1 0,-1 0-3 15,-2 6-4-15,1 1-11 0,2 5 0 0,0-1 0 16,0 1 0-16,0-2 0 16,-3 1 0-16,3 1 0 0,-2 0 0 15,-2 14 0-15,1 6 0 0,-4 12 0 0,7 5 0 16,0 7 0-16,0 6 0 0,-4 3 0 15,4 2 0-15,0 2 0 16,0 0 0-16,4-1 0 0,6 0 0 0,-1-4 0 16,-3-4-8-16,10-4-49 0,-7-7-36 15,5-7-78-15,-3-12-136 0,6-9-1 0</inkml:trace>
  <inkml:trace contextRef="#ctx0" brushRef="#br0" timeOffset="88112.87">9984 15030 924 0,'0'0'44'16,"0"0"-12"-16,0 0-9 0,0 0-23 16,0 0 0-16,0 0 0 0,0 0 0 0,-9 93 0 15,7-52 0-15,-1 6 0 16,3 6 0-16,0 5 0 0,0 1 0 0,0 1 0 15,0 0 0-15,0-6 0 0,0-2 0 16,3-5 0-16,-3-4 0 0,2-6 0 16,3-5 0-16,-5-9-53 0,0-4-37 15,0-9-89-15,-5-5-131 0,-4 1-1 16</inkml:trace>
  <inkml:trace contextRef="#ctx0" brushRef="#br0" timeOffset="88276.89">9708 15630 851 0,'0'0'30'0,"0"0"-7"0,0 0-7 0,0 0-5 15,106-47-5-15,-58 33-3 0,6 2-1 16,3 0-4-16,-1 0-18 0,2 2-48 16,-9 5-220-16,-5 3-34 0</inkml:trace>
  <inkml:trace contextRef="#ctx0" brushRef="#br0" timeOffset="88616.87">12356 15622 802 0,'0'0'30'16,"0"0"-4"-16,0 0-4 15,118-18-4-15,-50 11-5 0,10-3-3 0,4 0-3 16,0 1-3-16,-7-1-2 0,-3 2-1 16,-5 1-4-16,-13 1-12 0,-13 2-32 15,-13 2-58-15,-15-1-184 0,-6 3-21 16</inkml:trace>
  <inkml:trace contextRef="#ctx0" brushRef="#br0" timeOffset="88832.81">12722 15257 866 0,'0'0'55'15,"0"0"-13"-15,0 0-7 0,-87 30-10 0,72-5-25 16,5 7 0-16,6 5 0 16,2 7 0-16,4 1 0 0,12 4 0 15,0 6 0-15,1 1 0 0,5 0 0 0,-1 5 0 16,6 0 0-16,0 1 0 0,-2-2 0 15,5 4 0-15,-3 1-8 16,-4-1-94-16,1-5-216 0,-11-5-23 0</inkml:trace>
  <inkml:trace contextRef="#ctx0" brushRef="#br0" timeOffset="89874.37">14682 15220 642 0,'0'0'60'15,"0"0"-8"-15,0 0-7 0,0 0-3 16,0 0-11-16,-39-80 2 0,25 70-11 15,-1 6-1-15,-6 1-3 0,-3 0-4 16,-4 1-3-16,0 5-5 0,-3 6 4 16,3 6-7-16,1 4 3 0,0-1-3 0,6 5-3 15,3 1 1-15,12 5-1 16,-2 3 3-16,6 1-6 0,7 2 6 16,6 0-6-16,4 0 3 0,9-5 0 15,-1 0 0-15,-1-3-1 0,1-4 1 0,2-6-1 16,-10-3-1-16,-1-6 0 0,-5-2 1 15,-4-5 0-15,0 2 0 0,-5-3 1 16,0 0 1-16,-5 0-1 0,-6-4-1 16,-12-5 1-16,0-3 1 0,-2 1 0 15,5 5 1-15,1 1-1 0,-1 5 1 0,1 3 0 16,-1 8 1-16,6 7-3 16,8 3 0-16,1 5 0 0,1 3 0 15,13 2 0-15,2-1 0 0,9-2 0 16,8-2 0-16,6-3 0 0,5-5 0 0,6-4 0 15,1-5 0-15,-2-6 0 0,-4 0 0 16,3-3-5-16,-7-10 0 0,-3-2-1 16,-4-4 6-16,1 1-4 0,-10-3 6 15,-2-3-2-15,-4-2 0 0,-3-3 0 16,-2-1 0-16,-4-2 2 0,0-3-1 16,-1-2 2-16,-2 0 0 0,-2 3 2 0,3 9-1 15,-6 0-4-15,1 12 0 0,2 4 0 16,-4 1 0-16,4 5 0 15,0-2 0-15,0 2 0 0,-7 13 0 0,0 6 0 16,2 9 0-16,4 1 0 0,-3-1 0 16,4 1 0-16,0-1 0 0,-1 0 0 15,-2-2 0-15,3-8 0 0,0 2 0 16,0-2 0-16,0-4 0 0,-5 4 0 16,-1-4 0-16,1-5 0 0,-1 0 0 15,3-4 0-15,3-5 0 0,-2 0 0 0,-2-2 0 16,-6-3 0-16,1-8 0 0,0-7 0 15,4-7 0-15,5-3 0 16,3-4 0-16,2-7 0 0,6 0 0 0,7 0 0 16,-2 4 0-16,9 0 0 0,-5 8 0 15,3 3 0-15,5 9 0 0,-2 2 0 16,2 5 0-16,2 5 0 0,-2 7 0 16,-2-2 0-16,3 6 0 0,-5 4 0 15,5 7 0-15,-6 1 0 0,-7 4 0 0,4 2 0 16,-6 3 0-16,-3-1 0 0,-2 1 0 15,-1 1 0-15,-3 1 0 0,-5-4 0 16,0 1 0-16,0-3 0 0,-3-3 0 16,3-2 0-16,0-6 0 0,-2 0-13 15,2 0-56-15,2-7-41 0,1 1-90 0,-2-6-105 16,10 1 5-16</inkml:trace>
  <inkml:trace contextRef="#ctx0" brushRef="#br0" timeOffset="90105.32">15699 14963 839 0,'0'0'65'15,"0"0"-15"-15,0 0-14 0,0 0-11 16,0 0-17-16,0 0-8 0,0 0 0 16,-25 87 0-16,23-42 0 0,-1 5 0 0,3 4 0 15,3 4 0-15,-1 4 0 0,-2 3 0 16,0 2 0-16,0 2 0 15,-2-3 0-15,-1-4 0 0,3-4 0 0,0-10 0 16,0-4 0-16,0-9-12 0,3-10-63 16,-3-7-17-16,-3-8-86 0,3-6-131 15,-9-3 22-15</inkml:trace>
  <inkml:trace contextRef="#ctx0" brushRef="#br0" timeOffset="90272.25">15517 15630 860 0,'0'0'46'0,"0"0"-13"0,0 0-9 0,0 0-8 16,103-82-5-16,-65 64-6 0,6-1-2 15,1 3-2-15,4 1 0 0,-1 1-2 16,-4 5-8-16,-5 3-19 0,-5 3-33 16,0 0-77-16,-5 4-165 0,-9-1-14 15</inkml:trace>
  <inkml:trace contextRef="#ctx0" brushRef="#br0" timeOffset="90921.1">16179 15751 867 0,'0'0'33'0,"0"0"-8"15,0 0-4-15,0 0-4 0,25-86-3 16,-9 60-1-16,-2 0-3 0,0 0 1 0,1-1 1 15,-7 3-12-15,-7-1 0 0,2 1 0 16,-12 5 0-16,-9-1 0 0,-1 3 0 16,-7 4 0-16,-4 0 0 0,-7 7 0 15,3 5 0-15,0-1 0 0,-5 7 0 16,10 7 0-16,4 4 0 0,1 7 0 0,9 5 0 16,6 3 0-16,4 3 0 15,5 4 0-15,15-3 0 0,7 1 0 16,5-1 0-16,2-5 0 0,8-2 0 15,2-4 0-15,0-9 0 0,1-1 0 16,3-5 0-16,-2-6 0 0,-2-2 0 0,-2-1 0 16,-6-10 0-16,1-2-30 0,-4-5-19 15,-6-3-10-15,1 0-1 0,-3-4 0 16,0-3 12-16,-2-2 12 0,-3-3 13 16,-4-1 13-16,-2-4 13 0,-4 3 7 0,-1-3 8 15,3 5 8-15,-3 2 18 0,-4 10 8 16,5 4 6-16,-5 5-3 0,3 5-12 15,-1 1-12-15,-2 5-8 16,0-2-11-16,0 2-12 0,7 0 0 0,4 0 0 16,5 2 0-16,2 9 0 0,1 4 0 15,-4 3 0-15,1 2 0 0,-4 1 0 16,-1 2 0-16,0 0 0 0,-2 3 0 16,1-1 0-16,-10 2 0 0,4 0 0 15,-4 0 0-15,-4-4 0 0,4-2 0 0,-10-3 0 16,6-6 0-16,-6-1 0 0,6-5 0 15,-2-3 0-15,1 0 0 0,5-5 0 16,0-11 0-16,0-12 0 0,0-12 0 16,15-6 0-16,2-7 0 0,4-3 0 15,-1-2 0-15,9-2 0 0,-6 2 0 0,4 1 0 16,-4 4 0-16,0 6 0 16,-2 8 0-16,-1 6 0 0,0 4 0 15,-3 6 0-15,-6 8-95 0,-7 4-172 16,7 10-66-16,-11 1 8 0</inkml:trace>
  <inkml:trace contextRef="#ctx0" brushRef="#br0" timeOffset="91085.06">17294 15452 1019 0,'0'0'4'0,"0"0"-4"16,0 0 0-16,0 0 0 15,0 0 0-15,0 0 0 0,0 0 0 0,0 0 0 16,0 0-75-16,19-29-245 0,-19 26-23 16</inkml:trace>
  <inkml:trace contextRef="#ctx0" brushRef="#br0" timeOffset="108684.94">8420 8146 604 0,'0'0'71'15,"0"0"-4"-15,0 0-17 0,0 0-8 16,0 0-9-16,0 0-7 0,0 0-6 15,0 0-6-15,0 0-5 0,-75-38-3 16,91 23-2-16,3 0 1 0,10 5 2 16,5 3 1-16,0 6-1 0,0 1 0 0,4 3-1 15,-9 8-2-15,-3 2-1 0,-2 4 0 16,-9 0 5-16,-2 4-5 16,-7-2 6-16,-2 6-5 0,-4-4-1 15,0 3-3-15,-10 1 0 0,-9-3 0 0,-4 4 0 16,-2-3 0-16,-5 3 0 0,3-5 0 15,-3-3 0-15,5 1 0 0,10-9 0 16,1-4 0-16,14-2 0 0,0-4 0 16,0 4 0-16,0 3 0 0,14 9 0 15,6 0 0-15,14 3 0 0,5-1 0 0,6 0 0 16,-3 3 0-16,-7 4 0 0,-2-3 0 16,-8 4 0-16,-7 0 0 0,-8-2 0 15,-9 0 0-15,-1-1 0 16,-9-3 0-16,-11-6 0 0,1-4 0 0,-7-4 0 15,-7-2 0-15,4-4 0 0,-5 0 0 16,-1-2 0-16,-3-7 0 0,4 0 0 16,-5-1 0-16,5-3 0 0,0 2 0 15,6-2 0-15,11 3 0 0,0 1 0 16,10 3 0-16,3 3 0 0,-1 0 0 0,5 3 0 16,0-3 0-16,19 2-22 0,1-1-27 15,9 0-38-15,5 4-108 0,-1-2-112 16,-2 5-8-16</inkml:trace>
  <inkml:trace contextRef="#ctx0" brushRef="#br0" timeOffset="109057.54">9401 8175 854 0,'0'0'34'0,"0"0"-5"0,0 0-6 16,0 0-3-16,0 0-6 0,82-44-2 0,-47 44-3 15,-6 7-2-15,-4 5 4 0,-7 6-5 16,-2 4-2-16,-13 3-4 16,-3 2 0-16,-5 3 0 0,-13 2 0 15,-12 3 0-15,-8 2 0 0,-6 1 0 0,-1-1 0 16,-8 0 0-16,4-4 0 0,2-4 0 15,7-4 0-15,6-5 0 0,6-9 0 16,13-3 0-16,10-5 0 0,5-3 0 16,0 0 0-16,0 0 0 0,23 0 0 15,8 0 0-15,22-4 0 0,4 1 0 0,7-1 0 16,-1 3 0-16,1 1 0 0,-5 3 0 16,-6 6 0-16,-4 3 0 15,-7 0 0-15,-6 4 0 0,-4-6-52 16,-5 2-51-16,-9-6-151 0,1 2-72 0</inkml:trace>
  <inkml:trace contextRef="#ctx0" brushRef="#br0" timeOffset="109284.85">10403 8292 920 0,'0'0'30'0,"0"0"-5"0,0 0-8 16,0 0-1-16,0 0-1 0,0 0-15 16,0 0 0-16,0 0 0 0,87 99 0 15,-63-61 0-15,1 4 0 0,-2 2 0 16,-2 4 0-16,-1-3 0 0,-2-3-9 16,1-4-24-16,-4-7-20 0,6-6-26 0,-12-9-60 15,5-1-131-15,-8-6-27 0</inkml:trace>
  <inkml:trace contextRef="#ctx0" brushRef="#br0" timeOffset="109480.74">10660 8347 866 0,'0'0'56'0,"0"0"-17"0,-91 52-13 15,57-22-6-15,-1 11-8 0,1 3-8 0,-1 7-4 16,5 2 0-16,-2 2 0 0,2 4 0 15,7-1 0-15,1 3 0 0,4-4 0 16,4 1-4-16,9-6-37 0,4-7-30 16,2-7-75-16,15-7-159 0,-4-12-13 15</inkml:trace>
  <inkml:trace contextRef="#ctx0" brushRef="#br0" timeOffset="109895.96">11423 8415 852 0,'0'0'30'0,"0"0"2"0,0 0-3 0,0 0-5 16,0 0-4-16,-87 76-8 0,78-44-3 15,4 1-4-15,5 1 1 0,0 1-2 16,9-3-4-16,12-2 0 0,2-4 0 16,6-4 0-16,1-2 0 0,9-1 0 15,-1-4 0-15,1-2 0 0,-10 1 0 16,1-4 0-16,-7 4 0 0,-7-6 0 16,-12-2 0-16,6-3 0 0,-10-3 0 0,0 0 0 15,-5 3 0-15,5 8 0 0,-9-1 0 16,-7 3 0-16,-7 1 0 0,-7-3 0 15,1-2 0-15,-10 2 0 0,10 1 0 16,-10 0 0-16,7 0 0 0,-3 2 0 16,1-2 0-16,0 0 0 0,8-3 0 0,7-3 0 15,5-1 0-15,10-3 0 0,-3-2 0 16,-2 0-5-16,4 0-82 16,1-10-130-16,4-5-106 0,4-6-7 15</inkml:trace>
  <inkml:trace contextRef="#ctx0" brushRef="#br0" timeOffset="110088.86">11584 8431 792 0,'0'0'46'0,"0"0"-4"0,0 0-13 15,107-22-8-15,-67 19-7 16,-2 1-6-16,2 1-3 0,2 1-4 0,-7 0 0 15,4 1-1-15,-6 1-2 0,-13 1-11 16,3 2-15-16,-1-1-30 0,1 4-68 16,2-2-167-16,-6 0-14 0</inkml:trace>
  <inkml:trace contextRef="#ctx0" brushRef="#br0" timeOffset="110452.14">12581 8313 886 0,'0'0'43'16,"0"0"-4"-16,0 0-8 0,0 0-7 0,0 0-24 15,-82 91 0-15,63-51 0 0,-1 9 0 16,-5 4 0-16,10 6 0 0,-4 4 0 15,5 1 0-15,5 0 0 0,7-6 0 16,-1-5 0-16,16-9 0 0,2-9 0 16,8-8 0-16,4-9 0 0,1-10 0 0,6-7 0 15,-5-1 0-15,4-12 0 16,-4-8 0-16,-7 1 0 0,-5-7 0 0,-6 1 0 16,-5-3 0-16,-6 4 0 15,-11-2 0-15,-7 2 0 0,-12 2 0 0,-10 4 0 16,-13 3 0-16,-1 8 0 0,-10 7 0 15,-7-2 0-15,-3 14-33 0,-7 8-296 16,2 8-23-16</inkml:trace>
  <inkml:trace contextRef="#ctx0" brushRef="#br0" timeOffset="113567.24">10159 8468 381 0,'0'0'72'0,"0"0"0"0,0 0-11 15,0 0-9-15,0 0-9 0,0 0-6 16,0 0-8-16,0 0-5 0,0 0-3 16,10 0-6-16,-10 0-2 0,0 0-3 15,0 0-3-15,0 0-1 0,0 0 1 16,0 0 2-16,6 0 4 0,8 0 4 15,14 0 2-15,7 0-2 0,7 0-3 16,8 2-3-16,4-2-3 0,0-3 0 16,2 1-1-16,-5 1-1 0,-4 2-2 15,-8-1-1-15,-5 0-1 0,-13 0 0 0,-3 0-2 16,-8 0 0-16,-3 0 0 16,2 2 0-16,-4-1 0 0,-1 1 0 0,5 2 0 15,-4-2-5-15,9-1-6 16,2 3-9-16,4-3-12 0,8 2-15 0,-4 0-46 15,6 0-106-15,2-1-97 0,-5-1 9 16</inkml:trace>
  <inkml:trace contextRef="#ctx0" brushRef="#br0" timeOffset="157899.69">24041 11096 711 0,'0'0'43'0,"0"0"-4"0,0 0-10 15,0 0-1-15,0 0-1 0,0 0-1 16,0 0 5-16,0 0-8 0,0 0 0 15,-68 120-6-15,63-65-5 0,1 10 2 16,-4 12-14-16,8 13 0 0,3 11 0 16,2 13 0-16,-4 11 0 0,2 12 0 15,-1 17 0-15,-4 10 0 0,-2 15 0 16,-4 9 0-16,-3 11 0 0,-3 8 0 16,0 6 0-16,-1 6 0 0,-6 4 0 0,-2 1 0 15,-2 2 0-15,-4 1 0 0,1 0 0 16,-3 0 0-16,3-1 0 0,-1-2 0 15,4-12 0-15,2-9 0 0,4-14 0 16,3-15 0-16,6-14 0 0,5-15 0 16,10-16 0-16,9-13 0 0,1-18 0 15,5-13 0-15,3-12 0 0,-2-13 0 0,3-13 0 16,-5-12 0-16,4-14 0 0,-7-12 0 16,-1-12-94-16,1-21-119 15,1-24-117-15,3-17-5 0</inkml:trace>
  <inkml:trace contextRef="#ctx0" brushRef="#br0" timeOffset="158816.4">24246 11196 264 0,'0'0'46'0,"0"0"10"0,0 0 5 16,0 0 5-16,0 0 3 0,0 0-6 16,-85-67-8-16,77 55-12 0,3 5-1 15,-3-3-9-15,4 3 1 16,2 1-4-16,-1 1-7 0,3 2-4 0,0 3-4 15,0-4-4-15,0-1-3 0,5-3-1 16,9 1 0-16,6 5 1 0,9 1 0 16,10 2 0-16,4 1-1 0,10 7-2 15,5 0-1-15,7 3 2 0,11 3-5 16,9-3 5-16,16 2-3 0,10-5 2 0,19-1 0 16,12-2 0-16,13-1-5 15,15-1 0-15,12 0 0 0,13-1 0 0,17 1 0 16,16 0 0-16,17-1 0 15,23 2 0-15,14-1 0 0,24 1 0 0,13-1 0 16,13 2 0-16,17 1 0 0,7-3 0 0,12 2 0 16,2 2 0-16,4 1 0 15,-3 0 0-15,-10 2 0 0,-8-1 0 16,-13 2 0-16,-22 1 0 0,-22-1 0 16,-25 3 0-16,-31-2 0 0,-30 2 0 0,-31 1 0 15,-33-1 0-15,-30 2 0 0,-29-1 0 16,-25 1 0-16,-28-5 0 0,-23 2-76 15,-15-5-248-15,-37 3-25 0</inkml:trace>
  <inkml:trace contextRef="#ctx0" brushRef="#br0" timeOffset="160317.51">25157 12586 631 0,'0'0'46'0,"0"0"6"15,0 0-5-15,0 0-8 0,0 0-8 16,0 0-8-16,95 34-5 0,-61-38 0 16,5-9-7-16,-5-2 6 15,2-4-8-15,-2-3 3 0,-2-2-1 0,-2-1-2 16,-6-2 1-16,0-3-1 0,-7-4 1 15,-5-1-2-15,-6-1 1 0,-1 1-6 16,-3 0-3-16,-9 2 0 0,-7 5 0 16,-6 6 0-16,0 2 0 0,-8 8 0 15,2 2 0-15,-7 8 0 0,-2 2 0 0,1 13 0 16,-4 11 0-16,0 10 0 16,7 11 0-16,0 8 0 0,6 7 0 15,9 5 0-15,10 2 0 0,1 2 0 0,10 0 0 16,12-2 0-16,16-3 0 0,7-7 0 15,8-10 0-15,6-4 0 0,7-13 0 16,-2-7 0-16,0-11 0 0,0-7 0 16,-7-4 0-16,-4-12 0 0,-7-5 0 15,-4-8 0-15,-6-4 0 0,-6-5 0 16,-2-2 0-16,-5 2 0 0,-4-4 0 0,-6 2-3 16,1 0 6-16,-4 3-3 0,-5 0-4 15,5 4 8-15,-5 2-4 0,-5 6 0 16,0 5 0-16,4 6 0 0,-2 3 0 15,1 1 0-15,2 5 0 0,-3-1 0 16,3 1 0-16,0 0 0 0,0-2 0 16,-1 2 0-16,1 0 0 0,1 5 0 0,12 9 0 15,4 4 0-15,6 0 0 16,6 4 0-16,4 3 0 0,7 0 0 16,2 3 0-16,-2 1 0 0,-1-2 0 0,5 2 0 15,-9 0 0-15,2-2 0 0,-6-3 0 16,2-1 0-16,-5-3-12 0,-6 0-51 15,-5-6-60-15,-2-1-146 0,-9-3-52 16</inkml:trace>
  <inkml:trace contextRef="#ctx0" brushRef="#br0" timeOffset="160643.57">26542 12483 594 0,'0'0'97'0,"0"0"-20"0,0 0-13 0,-116 75-8 16,75-47-15-16,-5 2-6 0,1 2-11 15,0 3-10-15,-2-1-5 0,7 1-5 16,7-2-2-16,2 1-1 0,7-1 0 16,2 1-3-16,5-4-5 0,3-3-13 15,6-6-18-15,7-9-29 0,-2 3-46 16,1-7-111-16,2 4-80 0</inkml:trace>
  <inkml:trace contextRef="#ctx0" brushRef="#br0" timeOffset="161141.01">27091 12621 669 0,'0'0'78'16,"0"0"-13"-16,0 0-8 0,0 0-7 16,0 0-11-16,0 0-6 0,0 0-7 15,0 0-20-15,0 0-6 0,0 0 0 16,15-27 0-16,-16 45 0 0,-4 10 0 15,-7 10 0-15,1 2 0 0,-3 3 0 16,0 1 0-16,4 3 0 0,3 2 0 16,2-1 0-16,0-2 0 0,2-5 0 15,8-6 0-15,3-5 0 0,-1-8 0 16,7-5 0-16,-4-6 0 0,-1-8 0 0,7-3-116 16,-4-12-203-16,0-8-28 0</inkml:trace>
  <inkml:trace contextRef="#ctx0" brushRef="#br0" timeOffset="161317.38">27286 12312 933 0,'0'0'33'0,"0"0"-12"0,0 0-11 0,0 0-6 15,0 0-3-15,0 0-2 0,0 0-10 16,0 0-18-16,0 0-39 15,64-47-86-15,-54 51-152 0,7 5-11 0</inkml:trace>
  <inkml:trace contextRef="#ctx0" brushRef="#br0" timeOffset="161593.97">27994 11996 932 0,'0'0'46'0,"0"0"-6"0,0 0-35 15,0 0-5-15,0 0 0 0,-32 90 0 0,30-48 0 16,-2 6 0-16,-1 9 0 0,-4 5 0 16,-1 5 0-16,1 1 0 0,-2 0 0 15,2-1 0-15,1-4 0 16,2-4 0-16,1-6 0 0,4-2 0 15,-4-3 0-15,1-5 0 0,-1-3-5 0,0-13-56 16,5-1-42-16,-4-14-120 0,4-6-93 16,0 4 10-16</inkml:trace>
  <inkml:trace contextRef="#ctx0" brushRef="#br0" timeOffset="161755.75">27681 12679 937 0,'0'0'43'0,"0"0"-8"0,0 0-27 16,0 0-8-16,101 1 0 0,-37 1 0 0,9-5 0 16,9 0 0-16,0 2 0 15,-5 1 0-15,-4 0-41 0,-12 0-44 16,-5 1-95-16,-15-4-134 0,-3 3-4 16</inkml:trace>
  <inkml:trace contextRef="#ctx0" brushRef="#br0" timeOffset="162760.82">29722 11987 796 0,'0'0'76'0,"0"0"-17"0,0 0-12 16,-93-25-11-16,58 35-27 0,-3 14-9 15,-4 11 0-15,3 9 0 0,0 9 0 16,8 14 0-16,2 7 0 0,7 8 0 15,10 3 0-15,4 2 0 0,-1-5 0 16,13-4 0-16,10-2 0 0,5-7 0 16,1-7 0-16,10-8 0 0,2-8 0 15,7-10 0-15,0-9 0 0,6-9 0 0,-1-12-3 16,3-6-93-16,1-12-108 16,-3-12-119-16,0-7-2 0</inkml:trace>
  <inkml:trace contextRef="#ctx0" brushRef="#br0" timeOffset="163143.73">30340 12073 901 0,'0'0'54'16,"0"0"-8"-16,0 0-24 0,0 0-22 15,0 0 0-15,0 0 0 0,106 17 0 16,-75 7 0-16,-2 11 0 0,1 6 0 15,-3 9 0-15,-2 7 0 0,-9 6 0 16,-4 7 0-16,-12 4 0 0,-8 5 0 16,-4 2 0-16,-19-1 0 0,-6-1 0 15,-16 0 0-15,-9-6 0 0,-3-7 0 16,-2-4 0-16,4-11 0 0,4-8-189 0,6-10-145 16,5-9-21-16</inkml:trace>
  <inkml:trace contextRef="#ctx0" brushRef="#br0" timeOffset="170894.06">24452 14932 591 0,'0'0'82'0,"0"0"-7"15,0 0-10-15,0 0-13 0,0 0-6 0,0 0-10 16,0 0-6-16,0 0-5 16,0 0-4-16,0 0-21 0,-34-78 0 15,32 75 0-15,-1 2 0 0,3 1 0 16,-1-2 0-16,1 2 0 0,0 0 0 0,11 3 0 16,7 9 0-16,10 7 0 0,1 0 0 15,6 2 0-15,3 4 0 0,1 2 0 16,1 0 0-16,-1 4 0 15,0-1 0-15,-3-1 0 0,-4 1 0 0,1-1 0 16,-8-4 0-16,-4-5 0 0,-2-1 0 16,-5-6 0-16,-3-2 0 0,-2-3 0 15,-6-5 0-15,-1 2 0 0,-2 0 0 16,-2 8 0-16,-12 3 0 0,-11 7 0 16,-7 2 0-16,-7-2 0 0,-6 4 0 0,-3 0 0 15,-5 0 0-15,1 1 0 0,2-1 0 16,0-4 0-16,7-1 0 0,4-2 0 15,7-3 0-15,10-7 0 16,3 0 0-16,10-5 0 0,4-2 0 0,1 1 0 16,4-4 0-16,-2 0 0 0,2 0 0 15,0 1 0-15,2 2 0 0,7-3-56 16,11-3-66-16,2-14-166 0,7 1-40 0</inkml:trace>
  <inkml:trace contextRef="#ctx0" brushRef="#br0" timeOffset="171486.72">25195 14959 572 0,'0'0'72'0,"0"0"-11"0,0 0-6 0,0 0-6 16,0 0-6-16,0 0-2 0,0 0-6 15,0 0-4-15,0 0-2 0,-10-80-4 16,9 72-15-16,-9 0-10 15,6-1 0-15,-6 3 0 0,1 0 0 0,5 3 0 16,2 1 0-16,-6 1 0 0,4-1 0 0,-1 1 0 16,0-2 0-16,5 3 0 15,-1-1 0-15,1 1 0 0,4 10 0 16,10 5 0-16,3 6 0 0,10-1 0 16,2 1 0-16,1 4 0 0,5-3 0 0,-1 1 0 15,1 3 0-15,-3-3 0 0,-1 1 0 16,-1-1 0-16,-4 1 0 0,-4-4 0 15,-4-1 0-15,-4 1 0 0,-5-8 0 16,-2 5 0-16,-4 1 0 0,-3-1 0 16,-5 9 0-16,5-4 0 0,-14 3 0 15,-4-2 0-15,-6-1 0 0,-2 4 0 16,-7-1 0-16,-2-1 0 0,-2 0 0 16,-2 2 0-16,0-3 0 0,3-2 0 15,2-1 0-15,5-2 0 0,1 0 0 0,8-3 0 16,4-2 0-16,7-1 0 0,4-2 0 15,1 1 0-15,1 1 0 0,3 2 0 16,-2-2 0-16,4-2 0 16,2 4-64-16,-1-9-37 0,7 4-83 0,-6-6-124 15,2-3 3-15</inkml:trace>
  <inkml:trace contextRef="#ctx0" brushRef="#br0" timeOffset="172036.77">26115 14936 645 0,'0'0'84'0,"0"0"-12"0,0 0-14 15,0 0-9-15,0 0-10 0,0 0-7 16,0 0-7-16,0 0-6 0,0 0-19 15,0 0 0-15,-63-65 0 0,63 65 0 16,0-2 0-16,0 2 0 0,0 0 0 16,14 3 0-16,4 9 0 0,12 4 0 15,-1-1 0-15,4 2 0 0,-2-1 0 0,2-1 0 16,-7 2 0-16,-3-2 0 16,0 1 0-16,-6-1 0 0,0 0 0 15,-3 0 0-15,-6-5 0 0,0 4 0 16,-3 0 0-16,-1-2 0 0,-4 8 0 0,-3-3 0 15,2 2 0-15,-13 6 0 0,-5-3 0 16,-7 3 0-16,-8-1 0 0,-10 2 0 16,-2 4 0-16,-9 3 0 0,-4 1 0 15,1 4 0-15,-1 1 0 0,1 5 0 16,6-1 0-16,4 2 0 0,9 2 0 0,8-1 0 16,6-2 0-16,3-3-179 0,5-5-161 15,8-4-29-15</inkml:trace>
  <inkml:trace contextRef="#ctx0" brushRef="#br0" timeOffset="177444.83">27477 15172 714 0,'0'0'37'0,"0"0"4"16,0 0-6-16,0 0-4 0,0 0-4 15,0 0-3-15,0 0-3 0,0 0-4 16,0 0-4-16,0 0-2 0,110-54-2 16,-76 27-1-16,-5-1 2 0,-4-2-1 15,-6 0 1-15,-8 0-4 0,-2-1-6 16,-8 2 0-16,-1 0 0 0,-10 2 0 0,-9 4 0 16,-3 1 0-16,-10 5 0 15,-2 6 0-15,-5 7 0 0,0 4 0 0,0 6 0 16,4 10 0-16,5 11 0 15,7 4 0-15,9 7 0 0,8 5 0 0,6 4 0 16,14 0 0-16,15-2 0 0,7 1 0 16,7-5 0-16,2-6 0 0,6-5 0 15,-3-5 0-15,-1-6 0 0,-1-7 0 16,-7-4 0-16,-3-5 0 0,-7-1 0 16,1-10 0-16,-4-6 0 0,-4-7 0 0,1-2 0 15,-4-5 0-15,-2-4 0 0,-3-2 0 16,-2 2 0-16,-1 2 0 0,-2 2 0 15,-4 9 0-15,-3 7 0 0,1 7 0 16,-3 5 0-16,0-2 0 0,0 2 0 16,1-1 0-16,-1 1 0 0,5 0 0 0,4 8 0 15,0 10 0-15,5 7 0 16,-1 6 0-16,4 5 0 0,-5 4 0 0,5-1 0 16,0 2 0-16,0-3 0 15,-1 0 0-15,-1-6 0 0,-1-2 0 0,0-4-4 16,-4-7-47-16,-6-7-33 0,2-2-78 15,-2-4-138-15,-4-1-12 0</inkml:trace>
  <inkml:trace contextRef="#ctx0" brushRef="#br0" timeOffset="177663.76">28415 14988 881 0,'0'0'51'0,"0"0"-13"0,0 0-11 15,-93 5-7-15,59 10-14 0,-1 7-6 16,-2 3 0-16,-3 6 0 0,6 6 0 16,-5 2 0-16,3 4 0 0,2 1 0 15,3 1 0-15,2 1 0 0,2 0 0 16,4-3 0-16,3 1 0 0,1-1 0 0,5-5 0 16,4-2-39-16,5-7-23 0,3-4-24 15,-1-10-66-15,8-5-141 0,9-8 2 16</inkml:trace>
  <inkml:trace contextRef="#ctx0" brushRef="#br0" timeOffset="177927.77">28756 15082 844 0,'0'0'59'0,"0"0"-12"16,0 0-13-16,0 0-8 0,0 0-13 16,0 0-13-16,0 0 0 0,0 0 0 0,0 0 0 15,3 105 0-15,-6-67 0 16,-2-2 0-16,2 4 0 0,-2-5 0 0,2 1 0 16,2-4 0-16,5 0 0 15,1-3 0-15,3-2 0 0,-1-1-12 0,0-8-74 16,2-4-115-16,-3-6-120 0,7-8-3 15</inkml:trace>
  <inkml:trace contextRef="#ctx0" brushRef="#br0" timeOffset="178066.73">29066 14859 619 0,'0'0'-7'0,"0"0"-16"0,0 0-37 15,0 0-58-15,0 0-79 0,96-96-16 16</inkml:trace>
  <inkml:trace contextRef="#ctx0" brushRef="#br0" timeOffset="178252.79">29295 14720 142 0,'0'0'249'0,"0"0"-63"15,0 0-55-15,0 0-27 0,0 0-31 16,0 0-15-16,0 0-18 0,0 0-13 0,0 0-14 16,0 0-13-16,59-20 0 0,-60 33 0 15,-1 10 0-15,-6 11 0 16,4 8 0-16,-3 6 0 0,0 7 0 0,-1 9 0 15,-6 5 0-15,-3 4 0 0,1 3 0 16,-2-3 0-16,2-6 0 0,2-8-7 0,2-7-36 16,3-10-24-16,1-5-53 15,3-13-179-15,1-10-14 0</inkml:trace>
  <inkml:trace contextRef="#ctx0" brushRef="#br0" timeOffset="178401.63">29038 15329 863 0,'0'0'28'0,"0"0"-8"0,0 0-6 15,139-28-8-15,-84 20-2 16,-3 2-3-16,3 1-4 0,-4 2-8 16,-6 1-15-16,-5 4-25 0,-3 0-50 15,-6-2-118-15,-9 6-73 0</inkml:trace>
  <inkml:trace contextRef="#ctx0" brushRef="#br0" timeOffset="178680.79">30229 14953 952 0,'0'0'40'0,"0"0"-9"16,0 0-31-16,0 0 0 0,-89 82 0 15,80-47 0-15,4 8 0 0,1 5 0 16,-1 2 0-16,14 3 0 0,10 0 0 0,1-4 0 16,9-2 0-16,4-5 0 0,-2-2 0 15,2-10-47-15,-2-7-51 0,1-8-149 16,-2-10-75-16,-6-4 13 0</inkml:trace>
  <inkml:trace contextRef="#ctx0" brushRef="#br0" timeOffset="178884.06">30788 14879 949 0,'0'0'38'16,"0"0"-6"-16,0 0-28 0,0 0-4 15,0 0 0-15,0 110 0 0,-1-63 0 16,-4 8 0-16,0 7 0 0,1 7 0 16,-10 2 0-16,-6 6 0 0,-8-1 0 15,-2 3 0-15,-5 0 0 0,-7-4-33 16,0-1-61-16,-6-8-138 0,1-2-92 16,1-6 6-16</inkml:trace>
  <inkml:trace contextRef="#ctx0" brushRef="#br0" timeOffset="194823.42">24402 16709 577 0,'0'0'74'0,"0"0"-4"16,0 0-12-16,0 0-8 0,0 0-9 15,0 0-6-15,-88-35-5 0,59 31-2 0,-6-3-1 16,3 6-8-16,1-2-5 0,0 2-14 16,4 1 0-16,3 7 0 15,-1 8 0-15,3 3 0 0,5 5 0 16,-1 6 0-16,10 1 0 0,6 4 0 0,-2 1 0 16,18 0 0-16,4 0 0 0,7 0 0 15,9-3 0-15,5-2 0 0,6-3 0 16,3-7 0-16,1-5-45 0,-1-5-33 15,2-7-103-15,-2-1-133 0,-9-4-6 16</inkml:trace>
  <inkml:trace contextRef="#ctx0" brushRef="#br0" timeOffset="195002.01">24883 16613 835 0,'0'0'31'0,"0"0"-9"16,0 0-9-16,0 0-8 0,0 0-4 16,0 0-2-16,0 0-2 0,0 0-6 0,0 0-16 15,0 0-34-15,22 60-87 0,-18-28-147 16,-5 3-5-16</inkml:trace>
  <inkml:trace contextRef="#ctx0" brushRef="#br0" timeOffset="195144.97">24768 17259 888 0,'0'0'22'15,"0"0"-5"-15,0 0-7 0,0 0-8 0,0 0-8 16,0 0-11-16,0 0-25 0,0 0-40 16,0 0-119-16,0 0-102 15,51-2 15-15</inkml:trace>
  <inkml:trace contextRef="#ctx0" brushRef="#br0" timeOffset="195339.58">26032 17217 780 0,'0'0'1'0,"0"0"0"15,0 0 0-15,0 0 0 0,0 0-2 16,0 0-14-16,0 0-39 0,0 0-81 0,105-63-138 16,-71 57-2-16</inkml:trace>
  <inkml:trace contextRef="#ctx0" brushRef="#br0" timeOffset="195502.32">27170 17119 792 0,'0'0'3'0,"0"0"0"0,0 0 1 0,0 0-1 16,0 0 0-16,0 0-3 0,0 0-11 0,0 0-40 15,0 0-75-15,93-46-152 16,-70 39-5-16</inkml:trace>
  <inkml:trace contextRef="#ctx0" brushRef="#br0" timeOffset="195622.63">28410 17036 812 0,'0'0'-9'15,"0"0"-9"-15,0 0-20 0,0 0-43 0,0 0-169 16,0 0-24-16</inkml:trace>
  <inkml:trace contextRef="#ctx0" brushRef="#br0" timeOffset="195742.75">30019 17157 830 0,'0'0'-89'0,"0"0"-50"0,0 0-76 16,0 0-58-16</inkml:trace>
  <inkml:trace contextRef="#ctx0" brushRef="#br0" timeOffset="196624.02">28998 17099 85 0,'-118'19'-32'0,"-3"-3"18"16,0 1 17-16,5-3 4 0,4-4 1 15,3 2-2-15,7-4-2 0,4-1-4 0,7-1-5 16,9 2-8-16,4-2-31 0</inkml:trace>
  <inkml:trace contextRef="#ctx0" brushRef="#br0" timeOffset="197944.52">24029 17483 316 0,'0'0'54'0,"0"0"-4"16,0 0-4-16,0 0-2 0,0 0-10 16,0 0-5-16,0 0 1 0,114 15 3 15,-78-15-4-15,6 2 0 0,4 1-5 16,6 0-3-16,3-3 2 0,7 3 2 15,7-1-1-15,2 0-4 0,3 1-3 16,1 2-5-16,5 0-1 0,-2-4-2 16,-1 5-2-16,1-6-1 0,-4 3 1 15,9 2 0-15,-6-2 0 0,2 1 0 0,2-2-1 16,-2 1-2-16,3 0 0 0,0-1-1 16,3 1 1-16,-2-3-1 15,2 0 0-15,-4 0 1 0,-1 0-2 0,-1-3 1 16,-3 6-1-16,2-3 1 0,-4 2 0 15,1 3-1-15,0-5 0 0,-2 3 0 16,2 2-1-16,-2-4 1 0,-1 2-1 16,0-1 0-16,-4 1 0 0,0 0-1 15,-3-1 0-15,2 0 0 0,1 1 1 0,-1-1-1 16,-2 1 1-16,2 0-1 0,-2-1 0 16,-2-1 1-16,4 4-1 0,0-1 0 15,-4-2 1-15,2 1-1 0,2 0 0 16,-2 0 0-16,3 1 0 0,2-4 0 15,-2 4 1-15,2 0-1 0,1-4 1 0,4 0-1 16,-2 0 0-16,4 0 0 0,-2 0 0 16,2 3 0-16,-1 0 0 15,-1 0 0-15,-3 0 0 0,0-1 0 16,1 1 0-16,-4 0 0 0,3 0 1 0,1-2-1 16,-4 2 0-16,4 1 0 0,-2-3-1 15,4 2 1-15,1-3 0 0,-2 0 1 16,4-3 1-16,-1 2-1 0,1-1 3 15,-1 0-5-15,-4 2 3 0,-3 0-2 16,-3-3-1-16,-12 6-2 0,-2-3 3 0,-6 0-4 16,-12 0 4-16,-11 0 0 0,-12 2 1 15,-4-2 0-15,-8 0 1 16,0 0 1-16,0 0 0 0,1 0 0 16,2 0 0-16,-1 0-1 0,-2 0-1 0,3 0-1 15,-1 0 0-15,-2 0-1 0,0 0-4 16,0 0-2-16,-5-2-18 0,-12-1-13 15,-2 2-33-15,-9-2-96 0,4 0-136 16,-9 0-3-16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EAFA-92DE-05BF-C01C-745A5D5C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163A6-6EB9-95C5-2C45-2CC9C9B50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0455-0186-B613-0662-253EACC4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F3A4-688F-FCC6-85F4-2F7A77C3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8E2F-C6A4-BEF8-7D5A-9C8332F5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9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CA90-5718-67B4-4CE7-D9920981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96862-1FAC-ADB3-00D3-E63D503D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28EC-2934-A4AD-4FC7-999BEC3E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B1B9-C33D-EA65-E6D6-26AA6C22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4B62-139A-4205-9CE0-4867BD4E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7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818B6-E187-7B66-E567-4355EFBCB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6D4E1-A08A-5386-639D-8C8968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9EB8-9B49-A723-925C-EE0F2C45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FFEB-D8E0-20CE-CFA9-6D64696C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C5C4-ED33-6295-6482-A8A68D5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4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6038-16AC-F74D-61B7-B18FFED0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5B5C-887C-1F01-8596-25209A6E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31E0-5A4D-36A8-AE13-3BE738D8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A7AB-362B-7AC9-704C-0C709DE4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23B8-0F7B-BF37-9D99-D195839A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6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014A-0FC1-B337-F1E4-4E8E7BE3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243FC-9E3D-06E8-F2E3-CFBAF3C4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4F88-8B07-C6A2-5078-7F295604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CD25-8B35-4031-12A9-F3234EA2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02E3-ADF5-038E-1A6D-29DBF2A1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3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F299-FD9E-0332-880D-0EF04EEE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6AE7-4053-B790-23E8-EEC85C0E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8EB4E-41C3-1466-5AC0-93A82977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07919-7FF4-0C7A-48B6-2A64D820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924DC-6493-DC0E-3596-F1D38049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86FE6-BECC-611F-6E2F-94535EE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4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F80-2243-EC4C-833F-90C0FFAC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41983-A216-6B59-29BC-BB7ABC2A5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75FC-C3BB-9340-05E4-26DC1904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CC8FB-4A69-8211-3AE4-8AA0747BD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9F900-55D9-4711-7ACE-73B4E2516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45BE8-FA20-21C4-4862-BEDDC38C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AE040-7FC3-4257-7C0C-1604468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D8633-9E06-72DF-E39C-F56CFA5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F384-D665-E066-F9EA-213740CE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A725E-AF9C-C794-1F69-F8F62917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42BE0-D652-4113-F122-7CD37F7A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5AE86-56D6-5040-5868-28AE17F9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2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E0826-0100-07E1-BDCD-639D9F9D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001F1-7132-85E0-5DBB-216A129F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8DB07-444C-2DEE-3B8C-39CEDB29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D3BB-9D1E-F099-A281-22A7FB5C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DD77-B5EF-A924-7470-9D6BC45E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8731E-A959-80B3-007B-46C4EFD7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E41EC-7982-FF1D-E422-855C8F4D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4D76-EFE4-3A7F-ECDC-2B1411EB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A563-4D40-59CB-63AA-9B2EFF1D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4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599F-6E13-ABC5-7F7F-F6EB6496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05C9F-436E-2FEF-CDB6-6E35DF7C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3EE2-A275-ABD9-1DFB-B1B34916B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8CAE1-F258-1977-9E8A-ACB5F4DD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3F5CF-F917-9C50-0A6E-12F48B93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BA45F-65C2-6E6E-2E5D-BE4B8BBC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971E8-4EC6-FCA5-F705-E1A25CF8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B06FA-67D5-ABB7-C40D-BD16F9DE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ED81-01A4-639C-A592-3B17093D4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4E3E-7E0A-409C-8248-E535C5B53AE5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6291-6ADB-E9A8-173F-3E55232A2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A29D-3404-E36E-27A5-861F85E0C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6D24-110B-43DB-962E-214E5D958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83B3D1-78F2-18C0-980E-D88EFDC3A049}"/>
                  </a:ext>
                </a:extLst>
              </p14:cNvPr>
              <p14:cNvContentPartPr/>
              <p14:nvPr/>
            </p14:nvContentPartPr>
            <p14:xfrm>
              <a:off x="180720" y="561240"/>
              <a:ext cx="11694240" cy="419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83B3D1-78F2-18C0-980E-D88EFDC3A0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60" y="551880"/>
                <a:ext cx="11712960" cy="42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61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0EA8A9-EE48-711F-CA7D-FBF6A72A22F8}"/>
                  </a:ext>
                </a:extLst>
              </p14:cNvPr>
              <p14:cNvContentPartPr/>
              <p14:nvPr/>
            </p14:nvContentPartPr>
            <p14:xfrm>
              <a:off x="996840" y="251280"/>
              <a:ext cx="8434800" cy="555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0EA8A9-EE48-711F-CA7D-FBF6A72A22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480" y="241920"/>
                <a:ext cx="8453520" cy="55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34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2D899A-D654-F482-8153-64D0E298B33A}"/>
                  </a:ext>
                </a:extLst>
              </p14:cNvPr>
              <p14:cNvContentPartPr/>
              <p14:nvPr/>
            </p14:nvContentPartPr>
            <p14:xfrm>
              <a:off x="627480" y="653040"/>
              <a:ext cx="11119680" cy="505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2D899A-D654-F482-8153-64D0E298B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120" y="643680"/>
                <a:ext cx="11138400" cy="50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40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9D45F1-DA92-D722-CE86-E0F13C262B15}"/>
                  </a:ext>
                </a:extLst>
              </p14:cNvPr>
              <p14:cNvContentPartPr/>
              <p14:nvPr/>
            </p14:nvContentPartPr>
            <p14:xfrm>
              <a:off x="811080" y="498240"/>
              <a:ext cx="11381040" cy="538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9D45F1-DA92-D722-CE86-E0F13C262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720" y="488880"/>
                <a:ext cx="11399760" cy="54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97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EA1689-61A8-6D48-D1D9-F2EF5AC31B67}"/>
                  </a:ext>
                </a:extLst>
              </p14:cNvPr>
              <p14:cNvContentPartPr/>
              <p14:nvPr/>
            </p14:nvContentPartPr>
            <p14:xfrm>
              <a:off x="1451520" y="327600"/>
              <a:ext cx="10705320" cy="603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EA1689-61A8-6D48-D1D9-F2EF5AC31B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2160" y="318240"/>
                <a:ext cx="10724040" cy="60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41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5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TalentEdge</dc:creator>
  <cp:lastModifiedBy>TalentEdge</cp:lastModifiedBy>
  <cp:revision>1</cp:revision>
  <dcterms:created xsi:type="dcterms:W3CDTF">2023-02-04T16:12:55Z</dcterms:created>
  <dcterms:modified xsi:type="dcterms:W3CDTF">2023-02-04T16:13:12Z</dcterms:modified>
</cp:coreProperties>
</file>