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2-11T13:47:20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3657 1542 265 0,'0'0'61'0,"0"0"-4"16,0 0-4-16,0 0-8 0,0 0-3 0,0 0-13 16,0 0-6-16,0 0-8 0,0 0-4 15,-48-78-4-15,48 77-3 16,-4 1-3-16,-6 6 0 0,4 11 0 16,-8 11 2-16,9 14 2 0,1 11 3 0,-1 14 6 15,4 10 1-15,-3 9-1 0,4 12-2 16,-4 6-5-16,2 8-2 0,-1 5-1 15,-1 4 12-15,-7 4-3 0,6 6-2 16,0 3 1-16,-1 2-15 0,3-1 6 16,2 4 4-16,1-2-3 0,-4 3 3 0,8 3-2 15,5-1-1-15,2-2-2 0,0 0 2 16,6 0 1-16,-2 1-7 0,4 0 6 16,-4 2 0-16,8 1-1 15,-2 5 1-15,-1 2-2 0,0 3 1 0,-1 0-1 16,-1 5 0-16,-2-2-1 0,-1 4 0 15,4 0-1-15,-5 0 0 0,0 1 0 16,-4 1 1-16,1 2 1 0,2-1-1 16,-7 3 0-16,3-2-1 0,2 1 1 15,-3-2-1-15,-3-3 1 0,1-5-5 0,-2-7 5 16,1-6 1-16,1-7-1 16,2-7 1-16,-3-7-1 0,-4-12-4 0,8-6 5 15,-4-10 2-15,4-9-3 0,1-5 3 16,-4-7-4-16,-1-2-2 0,4-4 1 15,-3-6-2-15,3-2 1 0,-4-4-1 0,4-7 2 16,2-2 1-16,-2-5-4 16,1-4 3-16,-1-7-7 0,-3-5-1 15,2-5-4-15,-2-6-6 0,-1-5-6 16,-5-5-6-16,5 1-4 0,-5-5-8 0,0 0-26 16,0 0-59-16,4 0-114 0</inkml:trace>
  <inkml:trace contextRef="#ctx0" brushRef="#br0" timeOffset="743.31">4053 9505 213 0,'0'0'36'0,"0"0"2"15,0 0-5-15,0 0-3 16,0 0-4-16,0 0 0 0,0 0 1 0,0 0 3 16,0 0 1-16,0 0-3 15,7 52-4-15,9-47-8 0,2 0-3 0,-2-2-2 16,13 2 1-16,1 1-2 0,2-2 1 15,3 1-2-15,0 2 0 0,4 0-4 16,0-1-1-16,4 3 0 0,5-2 0 16,2 4 1-16,4-1 0 0,8 4 0 15,2 0-2-15,2 3-1 0,4 1 0 16,1 0 1-16,2 0-1 0,-3 2 1 0,8 0-1 16,5 1 1-16,3-3 0 0,-3 0 0 15,10-1 1-15,-1 0-1 0,1-2-1 16,4 0 1-16,1-3-1 0,8 1 2 15,-4-1 0-15,9 0-1 0,-2 0 0 16,6 0 1-16,3 0 0 0,9 0 0 16,-2-1 1-16,12 0 1 0,-2-4-1 15,6-1 0-15,1 1-2 0,7-4 1 16,3-2-2-16,3 2 0 0,5-5 1 0,6-2-2 16,0-4 1-16,4 2-1 0,4-5 1 15,-2 1-1-15,8-3 1 0,-1 0 0 16,4 1 0-16,3-3-1 0,5 1 1 15,3-2 0-15,4 0 0 0,2 1-1 16,5-1 2-16,0-1-1 0,2 0-2 0,0 2 0 16,5 1 1-16,-3-1 0 15,1 0 0-15,4 1 0 0,-1 0 0 16,1 2 0-16,0 0 0 0,0 1 0 16,5 3 0-16,-5 0-1 0,0 0 1 0,4 0 1 15,-8 1-1-15,5 1 1 0,-2 0-1 16,-4-2 0-16,0 2 0 0,-1-1 0 15,-8-4 1-15,-5 0 2 0,-4 1-1 16,-3-5 2-16,-7 2-8 0,-7 0 6 16,-13-3-7-16,-5 3 5 0,-10-1 0 0,-16 2-1 15,-7-2-6-15,-12 1-22 0,-13-4-65 16,-8 2-192-16,-20-8-20 16</inkml:trace>
  <inkml:trace contextRef="#ctx0" brushRef="#br0" timeOffset="3513.01">3673 1260 91 0,'0'0'42'15,"0"0"1"-15,0 0 0 0,0 0 0 16,0 0-2-16,-78 1-2 0,74-1-5 15,-3 2-3-15,3-2-6 0,4 0-1 16,0 0-4-16,0 0-3 0,-5 0-3 16,5 0-5-16,0 0-6 0,0 0 1 15,-5 0-1-15,5 0 1 0,5 0 5 0,9-3-2 16,6 1 2-16,14-1-2 0,0 0-1 16,10 3-1-16,-4-1-2 0,8-1 0 15,5 2 0-15,6 4 0 16,9 3 0-16,3-1 0 0,4 3 0 0,2-3 1 15,10 3 0-15,1-4 2 0,10 1 0 16,8-2-1-16,2-1 1 0,4 0 0 16,9 0-1-16,4-4-1 0,-1 1 0 15,6-2 0-15,5 1-2 0,2-1 1 16,4-1-1-16,0 1-1 0,5 0 1 0,4-1 0 16,-3 0-2-16,4 1 1 15,1-1 1-15,1 0-1 0,-1 0-1 0,-2 0 1 16,1 3-1-16,-5-1 1 0,4-1 0 15,-4-1 0-15,1 3-1 0,5-4 1 16,-2 2 0-16,1-1-1 0,-1 1 0 16,5-1 1-16,-3-2-1 0,3-2 0 0,6 1 1 15,-3-3-1-15,1 1 1 16,0 1 0-16,2-1 0 0,-1 0 1 16,4-1-1-16,2 0 0 0,5 2-1 0,-2-4 1 15,-2 2 0-15,7-2-1 0,-8 2 1 16,4-2 0-16,-1 1 0 0,-3-1 0 15,5 1-1-15,-2-1 1 0,-2-3-1 16,2 1 1-16,-3 0 0 0,3 0 0 16,-3-1 0-16,-2 2 0 0,2-2 1 15,-5 2-1-15,4 2 1 0,-9-2-2 16,1 1 1-16,-4 2 0 0,-1-3-1 0,-6 1 1 16,4-1 0-16,-4 1 0 15,-3 0 0-15,-2 0-2 0,-6 0 0 0,-3 0 0 16,-10 1 1-16,2-1 1 0,-12 0 0 15,-5 1 0-15,-3 0 0 0,-11 2-1 16,-4 0 0-16,-9-1 0 0,-6 1 0 16,-3-1 1-16,-9 1-1 0,-3 1 0 15,-5 1 0-15,-5 1 0 0,-6 1 0 0,-7 1 0 16,-12-1-1-16,0 4 0 0,-10-1 0 16,-8 0 0-16,2 1-1 15,-8 0 1-15,0 0 2 0,0 0 0 0,1 0 1 16,-1 0 0-16,3 0-4 0,-3 0 0 15,0 0-2-15,0 0 0 0,0 0 2 16,-3 0 1-16,-6 0 0 0,4 0 2 0,1 1-1 16,-7-2 1-16,9 1-1 15,-7 0 0-15,4 0-2 0,5 0 0 16,0 0 1-16,0 0-1 0,-3 0 1 0,2 0 0 16,1 0-1-16,-5 0 0 0,5 0 1 15,0 0 0-15,-3 0 1 0,3 0-1 16,0 0 2-16,0 2-1 15,0 5 0-15,3 3 0 0,2 7 0 0,1-2 1 16,1 7-2-16,0-1-1 0,-1 1 2 16,3 1-1-16,-4 3 2 0,-1 2 0 0,4 0 0 15,-6 4-1-15,7 2-1 16,0 1 0-16,-2 5 0 0,2 3 1 16,2 6 0-16,3 3 0 0,0 10 1 0,1 6 0 15,2 6 2-15,-4 8-6 0,4 3 5 16,-2 4-1-16,-4 3-2 0,3 2 5 15,-3 3-4-15,1-1-1 0,-1 1 1 16,3-2 16-16,0 1 1 0,-3 2-2 16,7 6 2-16,-2 1-18 0,-1 4 3 0,2 0-3 15,1-2 5-15,0 0 2 0,1 2-2 16,1 1 1-16,0 4-2 16,3 0-4-16,-4-4 4 0,-4 3-1 0,6-4-2 15,-3 3 1-15,-2-1-2 0,2 2 1 16,-4-1 4-16,2 0-1 0,-2-3-2 15,-3 1 2-15,-2-1-3 0,2 1 0 16,-2 3 2-16,0-4 2 0,1-1-4 16,-4-3 4-16,2 3-5 0,1-1-1 15,0 3 7-15,-3 1-7 0,5-5 4 0,-1 2 1 16,-3-3-2-16,-1 4 2 0,-1 0-1 16,-3-2-3-16,1 4 4 0,-2-3 1 15,2 0-2-15,-6 3 2 0,2-2-4 16,1 3-2-16,-5 1 5 0,0-4 0 15,1 0-2-15,-1-3 2 0,1 1-3 16,-1-1-2-16,-4 1 3 0,-2-5-2 0,1-2 3 16,0 1 3-16,0-4-3 15,-1 0 3-15,-1-1-4 0,-3-2-2 16,8 0 3-16,-7-3-3 0,5-3 2 0,-2-1 3 16,-1-3-3-16,3 2 2 0,-2-1-2 15,1 1-2-15,1-2 3 0,-2-4-2 16,2-4 3-16,0-3 1 15,-1-5-3-15,-1-3 4 0,2-5-5 0,0-4-2 16,0-5 4-16,-2-5-4 0,6-2 4 16,-1-8-2-16,1-1 1 0,2-5 1 0,-2-8 2 15,5-1 0-15,0-1 0 0,0-3 1 16,-1 7-1-16,1-7-1 16,0 1 3-16,1-1-4 0,-1 2 1 0,0 1-1 15,0-2 0-15,0-4-1 0,0-2 1 16,0 3 0-16,0-9-1 0,0 0 5 15,0-6-3-15,0 0 0 0,0 0 3 16,0 2-8-16,4-1 5 0,-4 1-1 16,0 0-2-16,0-1-1 0,0 5-1 0,-4-1 2 15,0 6-6-15,-2 9 7 0,-1 5-3 16,3 8 1-16,-6 3-1 0,6 4-4 16,-1 4-2-16,0 0-5 15,5 0 0-15,-4-6 1 0,4-5 5 0,0-10 3 16,0-11 3-16,0-4 1 0,0-8 3 15,0 0 0-15,0 0-1 0,0 0 0 16,0 0-2-16,-5 0 1 0,4-6-1 16,-2 1 1-16,1 1-2 0,2 4 0 15,-8 0 1-15,4 14-1 0,-7 11 2 0,1 10-1 16,4 2 1-16,2 3-1 0,-1-3 0 16,2-2-1-16,1-3 2 0,2-4 3 15,0-6-4-15,-4-4 5 16,4-6-6-16,0-7 2 0,0 1 1 0,0-6 0 15,0 3 0-15,4 1 0 0,-4 0 0 16,5 0 0-16,-5-4-1 0,0 0 0 16,0 0 0-16,0 3-1 0,1-2 1 15,3 1-1-15,-4-1 0 0,1 1 0 16,-1-2-4-16,0 2-18 0,3-2-58 0,-3-15-210 16,5-7-32-16</inkml:trace>
  <inkml:trace contextRef="#ctx0" brushRef="#br0" timeOffset="5803.58">10180 1153 174 0,'0'0'37'0,"0"0"4"0,0 0 1 0,0 0-1 16,0 0-2-16,0 0-7 0,0 0-5 16,-30 88-3-16,30-62-4 0,-1 0 1 15,1 6-2-15,-5 4-3 0,5 5-1 16,-3 8-2-16,1 6 0 0,2 5 1 15,-3 8-3-15,2 4-1 0,1 2-1 16,-4 1 0-16,3 1 0 0,1-1-1 16,-5 3-1-16,5 1-3 0,-4 0-1 15,4-2 2-15,0-1 15 0,0 0 0 16,4-2 0-16,1 2-2 0,4 3-17 0,-3 5 2 16,-1 1-2-16,4-1 4 0,5 0-2 15,-3 0 6-15,-2 1 4 16,5 0-6-16,0 4 4 0,-3 2-7 0,0 2-3 15,-2 1 3-15,1-3 2 0,1 0-4 16,-2-3 3-16,0 0-4 0,0 0-2 0,1 1 2 16,-1 3-3-16,-3-1 4 0,4 0 1 15,-6-3-2-15,6-3 3 16,-6 0-4-16,2 0-4 0,-1-2 5 16,-5 1-4-16,5-2 4 0,-1-2-3 0,-4-1 2 15,5-3 2-15,-5-2-4 0,-5 0 3 16,5 0-1-16,0 1-2 0,0 0 2 15,0 0-2-15,0-6 2 0,0 1-1 16,0-3 0-16,0-3 4 0,7-1-5 16,-4 3 5-16,1-4-3 0,2 3-2 0,-1-1 2 15,0-2-2-15,6 4 3 0,-2-6-2 16,0 1 1-16,1-3 5 0,0-1-5 16,3 0 5-16,-2-3-5 15,-2 1-2-15,0-1 2 0,1 2-1 0,-6 4 1 16,2-1-1-16,1 0 1 0,0-1-1 15,0-2 2-15,-3-3-2 0,1-1 2 16,4-2 5-16,-4 2-6 0,1-4 3 16,-1 2-3-16,2 2-1 0,-5-1 1 15,7 2-1-15,-4 4 2 0,0-1-3 0,-4-1 3 16,7 2-2-16,-3-1 2 16,-4 0 4-16,4-1-4 0,-1 1 4 0,1 0-3 15,0 1-3-15,-1 0 2 0,-2 4-2 16,1 1 1-16,-1 1-1 0,1-3 2 15,-2 1-2-15,2-2 2 0,-1-4 4 0,2-2-4 16,1-2 5-16,-5 1-5 0,6-5-3 16,2 0 3-16,-3 2-3 15,1-2 3-15,3 0-2 0,-3 3 1 16,2-2-1-16,2-2 1 0,-4 0-1 0,3-2 2 16,-3-5-1-16,7-1 1 0,-7-2 2 15,3-1-4-15,-3 1 5 0,2-5-5 16,-2 0 0-16,-1-3 1 0,4 1 0 15,-3-3 0-15,2 1-2 0,-3-1 3 16,1 0-2-16,-1 3 1 0,-1 0-1 16,6 1 1-16,-1 3 0 0,-3 1 0 15,-1 2-1-15,4-1 2 0,-4-2-1 16,1 1 0-16,-1-4 0 0,2-4 0 16,-5 1 0-16,3-2 1 0,-1-4 3 0,-4 2-4 15,5-8 4-15,-1 2-4 0,-2 0 0 16,3-1 0-16,-1 6-2 15,-1-2 4-15,2 4-2 0,-3-1 0 0,2 4 0 16,3 1 0-16,-3 2-2 0,4 2 4 16,-7 2-2-16,7 1 0 0,-6 0 0 0,2-2 0 15,1-2 0-15,-5-10 0 16,5-3 0-16,-4-6 0 0,-1-8 0 16,3 3 1-16,-3-7 2 0,0 0 1 0,0 0 4 15,0 1 0-15,0-1-1 0,0 2-2 16,0-2-2-16,0 0-4 0,0 0-4 15,0 0-21-15,0-5-67 0,-3-5-201 16,-8-10-26-16</inkml:trace>
  <inkml:trace contextRef="#ctx0" brushRef="#br0" timeOffset="8168.91">3809 6071 169 0,'0'0'52'0,"0"0"2"16,0 0 1-16,0 0-4 0,0 0-3 0,0 0-9 16,0 0-6-16,0 0-8 0,0 0-9 15,0 0-4-15,-29 7-5 0,29-7-4 16,0 0-2-16,0 0-2 0,0 0 4 15,0 0 0-15,0 1 3 0,0-1 4 16,0 2 2-16,14 1 1 0,1-1-1 0,10 1-1 16,4-1-4-16,4-2-1 15,6 0-2-15,1-2 0 0,7-5-2 16,2-4 4-16,5 1-3 0,-1-1 3 16,6-1-1-16,3 3 1 0,2 1-1 0,-1 1 0 15,1-1-3-15,2 2 1 0,0 0-1 16,5 1 0-16,-6 2-1 0,3-2 1 15,-6 0 1-15,6 0 0 0,1 1 0 16,4-4-1-16,4 2 1 0,2-2-1 16,3 1-1-16,0-2 1 0,5 0 0 0,0 1-2 15,-3 0 2-15,0 1-1 0,2-1 0 16,3-1 0-16,2 1 1 16,-2 1-1-16,2-4 1 0,2 2 0 15,0-3 0-15,-1 0-1 0,4-2 1 0,1-1 0 16,1 0 0-16,0-3-1 0,2 2 1 15,0-3-1-15,2 1 2 0,3-2-2 16,2 3 0-16,0-1 0 0,-4 1 1 16,4 1-2-16,0 0 1 0,0 1 0 15,0 0 0-15,0 2-1 0,-5-3 0 0,0 2 1 16,5 1-1-16,-5-1 0 0,4 1 1 16,-4-1-1-16,1 2 0 0,0-2 0 15,-2 0 1-15,-3 2-1 0,4-3 1 16,4 2 1-16,-7-1-1 0,2 1 1 15,-4 0-5-15,1-1 3 0,0 2-3 16,-2 1 4-16,-3 1-1 0,4 1 0 16,-4-2 0-16,4 2 0 0,-6 0 0 15,-3-2 0-15,1 2 1 0,-2 0-1 16,4-1 0-16,-7 0 1 0,4 0-1 0,2-1 0 16,-6 2 1-16,3-1-1 0,-4 0 1 15,6 3-1-15,-4-3 0 0,-1 2 0 16,-1 1 1-16,0 0-1 0,-1 1 1 15,-3-2-1-15,-2 2 0 0,1-2 0 16,-1 3 0-16,1-3 0 0,-1 2 0 0,1 0 0 16,-1 2 0-16,-4-1 0 15,2 2 0-15,-2 0 0 0,-1-4 0 16,1 3 1-16,0-2-1 0,0 1 0 16,0-2 0-16,4 2 0 0,-4-2 0 0,-3 1 0 15,-2-1 1-15,-1 3-1 0,1-2 0 16,0 3 0-16,-1-2 0 15,-3 1-1-15,-1-1 2 0,1-1-1 0,-1 2 0 16,1-3 0-16,-2 3 0 0,-3-4 0 16,-2 4 1-16,-3-1-1 0,4 1 1 15,-4-1-1-15,0 0 0 0,-1 2 0 0,1 0 1 16,5-1-1-16,-6-1 1 16,6 2-1-16,-2-1 0 0,-3 1 0 15,-1-2 1-15,0 4-1 0,1-1 1 0,-4 0-1 16,-2-2 0-16,6 1 0 15,-1-2 0-15,-1-1 0 0,3 3 0 0,2-1 1 16,-3 1-2-16,1-1 2 0,2 0-1 16,0 0 0-16,-2-1 1 0,-1 2-2 15,8 0 2-15,-6-1-1 0,1 0 0 0,2 1 0 16,-2-1 0-16,1 1 1 0,-3 0-1 16,3 1 0-16,-4 2 0 0,-1-1 0 15,1-2 0-15,-1 1 1 0,-4 0-1 16,4 1 0-16,1-3 0 0,-2 2 0 15,-1-1 1-15,1-2-1 0,3 1 0 0,0 0 0 16,1-1 0-16,2 0 0 16,-6 1 1-16,3 1-1 0,-3-4 1 15,3 4-1-15,-6-2 0 0,2 2 2 16,-6-4-2-16,0 3 0 0,-1 1 0 0,-2-3 0 16,1 1 0-16,-3-1 1 0,1 1-1 15,2-1 0-15,0 3 0 0,-1-1 0 16,-1-2 0-16,-3 3 0 0,6-3 0 15,-9 3 0-15,3-1 0 0,-3-1 2 16,-1 0-2-16,-1-1 0 0,-4 1 0 16,-1 2 0-16,-11-1 0 0,2 1 1 0,-5 1 0 15,0 0 0-15,-3 0 0 16,-7-1 1-16,6 3 0 0,-10 0 0 16,4-2 1-16,1 1 0 0,1-1 1 0,-1 2 1 15,-5 0 0-15,0-2 0 0,0 2-1 16,0 0-13-16,0 0-46 0,0 0-153 15,-19 0-102-15</inkml:trace>
  <inkml:trace contextRef="#ctx0" brushRef="#br0" timeOffset="9707.52">4729 2277 458 0,'0'0'59'0,"0"0"-11"16,-84-5-7-16,54 5-7 0,1 12-3 0,1 3-5 16,-1 5-3-16,4 6-6 0,0 3-3 15,2 7-1-15,4 5-2 16,4 4 11-16,1 6-3 0,3 5-1 16,1 0-1-16,6 5-15 0,2-2 3 0,2-1-5 15,2-4 2-15,7-5-1 0,7-8 0 16,-2-9 0-16,9-5 1 0,-3-7-1 15,9-8 1-15,1-4-2 0,4-6-3 16,3-3-12-16,4 1-14 0,2-1-24 16,0-4-26-16,-4 0-49 0,0 1-96 0,-5 0-44 15</inkml:trace>
  <inkml:trace contextRef="#ctx0" brushRef="#br0" timeOffset="10080.24">5111 2711 612 0,'0'0'69'0,"0"0"-19"0,0 0-16 0,0 0-10 16,0 0-7-16,0 0-5 0,0 0 0 16,0 0-4-16,-86 82 0 0,79-38-4 15,0 4 0-15,5 2-3 0,-1 0 2 16,11-7-3-16,3-4 1 0,13-10 0 15,0-8 2-15,1-7-2 0,2-8 0 0,-2-7 1 16,0-1-1-16,4-11 1 0,-8-4-1 16,-3-6 1-16,-7-4-1 15,-2 0 1-15,-4-2-1 0,-5 0 1 16,-6-2-1-16,-8 1 1 0,-6 1-1 0,-4 3 0 16,1 2 0-16,-6 6 0 0,-1 1-1 15,1 5 0-15,4 3 0 0,6 3-1 16,-1 1 1-16,11 4-2 0,3-1-3 15,-2 2-7-15,6 0-15 0,-2 10-23 16,4 8-31-16,4 1-80 0,6 7-133 16</inkml:trace>
  <inkml:trace contextRef="#ctx0" brushRef="#br0" timeOffset="10549.37">5687 2668 627 0,'0'0'37'0,"0"0"-8"16,-114 0-8-16,76 12-1 0,-1 2-4 15,5 9-3-15,4 4-6 0,2 5-2 0,8 9-4 16,9 3 0-16,8 1-2 0,2-1 1 15,16-7-1-15,5-7 0 0,5-8 0 16,3-9 1-16,2-8 1 0,2-5-1 16,-5-7 1-16,0-9-1 0,-2-10 1 15,-1-7-1-15,-4-7 3 0,-5-5-2 0,-1-2 3 16,-3 0-2-16,-3 0 4 16,-4 0 0-16,-2 0-4 0,-2-2 2 0,-5 2 1 15,-4 0 2-15,-2 1 6 16,0 3 2-16,-3 0 0 0,-4 7 0 0,7 2 2 15,-3 6-3-15,5 10 1 0,4 9-4 0,3 5-3 16,2 4-5-16,0-2-3 16,0 2-1-16,0 2 0 0,0 13 0 15,0 9 1-15,7 11-1 0,2 8 1 16,6 7 0-16,-5 6 11 0,5 11 1 0,-5 9-2 16,-1 6 0-16,5 7-17 0,-3-1-4 15,3-6-11-15,0-10-8 0,0-13-16 16,-4-11-19-16,1-13-38 0,2-9-97 15,-7-8-94-15</inkml:trace>
  <inkml:trace contextRef="#ctx0" brushRef="#br0" timeOffset="10895.16">6099 2908 466 0,'0'0'54'0,"0"0"-9"15,68-94-7-15,-48 61-1 0,4 1 0 16,-6 0-3-16,-7 3-2 0,0 1-4 16,-2 10-2-16,-9-3-2 0,0 2-13 0,-6 2-4 15,-13-5-5-15,1 6 0 0,-4 8 8 16,-10 5 1-16,2 5 0 0,-4 2 11 15,5 13 0-15,-4 4-1 0,8 8-2 16,5 1-14-16,6 5-2 0,5 0-1 16,9 5-1-16,0 2 0 0,14 2 0 15,9 3 1-15,6-1-1 0,7-4 1 0,3-5-4 16,7-5-4-16,-5-8-9 0,2-6-9 16,1-1-15-16,-6-5-21 15,-4-3-40-15,-4 2-158 0,-5-4-48 0</inkml:trace>
  <inkml:trace contextRef="#ctx0" brushRef="#br0" timeOffset="11598.34">5541 3787 287 0,'0'0'68'0,"0"0"2"0,0 0 0 0,0 0-6 16,-93-7-8-16,63 7-13 0,-4 5-5 15,5 5-5-15,-1 2-3 0,-2 0-8 16,2 1-3-16,6 4-7 0,-1-2-3 16,6 3-4-16,-1 2-2 0,9 0-2 15,2 1 1-15,0 0 3 0,4 2-5 0,0 3 5 16,5 0-6-16,5-2 1 0,4-1 0 16,1 0-1-16,0-2 0 15,6-6 0-15,-7-1 1 0,0-7-1 16,1-2 1-16,-6-3 0 0,6-1 2 0,-4-1 0 15,8-6-1-15,-3-6 0 0,1 1 0 16,-6-4 1-16,-1 6 0 0,-5-6 1 16,0 2 0-16,0 3 1 0,0-4 0 15,-5 7 1-15,-1-2-2 0,-6 5 1 16,-8 3-1-16,4 1-1 0,-7 9 2 0,-2 8 0 16,5 5 1-16,1 7-2 0,-4 3 1 15,8 2-2-15,4 4 0 0,-2-2-2 16,7 1 0-16,6-3-1 0,0-2 2 15,6-3-2-15,8-5 1 0,5-7-4 16,1-3-5-16,13-8-12 0,2-6-17 0,9-2-21 16,4-8-4-16,6-10-29 0,5-4-54 15,-2-7-98-15</inkml:trace>
  <inkml:trace contextRef="#ctx0" brushRef="#br0" timeOffset="12079.76">5890 4081 596 0,'0'0'52'0,"0"0"-12"0,0 0-9 0,0 0-2 16,-112-13 3-16,73 19 1 0,5 4-4 0,-5 4-6 15,1 3-6-15,4 1-7 0,4 4-3 16,7-2-4-16,3 2-1 16,9 2-3-16,3-1 1 0,7 0-1 15,2-2 1-15,12-4 0 0,7-5 0 0,5-2-1 16,2-7-1-16,4-4-2 0,2-1-4 15,1-8-3-15,0-4-2 0,-4 2 1 16,-1-4 1-16,-6 0 5 0,-2 1 3 16,-6-5 3-16,-1 1 1 0,-5-1 2 15,-3-3-1-15,-2 2 3 0,-3-5-2 0,2-3 1 16,-3-1 0-16,-8-7-6 0,2-2 5 16,-3-2-4-16,4-5 3 15,-4-1 5-15,4 1-1 0,1-1 4 16,2 4 0-16,-1 3 1 0,2 5-2 0,1 11 2 15,0 9-1-15,0 8 1 0,0 7 1 16,-5-1-3-16,5 1-3 0,0-1-2 0,0-1-3 16,0 1-2-16,0 1 0 15,0 0 0-15,0 3 2 0,0 18-1 16,0 10 1-16,0 14-1 0,-5 3 1 0,5 4-2 16,5 1 3-16,1 0-3 15,3 0 2-15,1 0 3 0,4-1-4 0,0 0 4 16,-4-4-6-16,11-4-5 15,-7-3-3-15,6-7-7 0,-6-4-6 0,6-6-8 16,-6-7-12-16,0-8-23 0,6-6-36 16,0-3-87-16,3-11-102 0</inkml:trace>
  <inkml:trace contextRef="#ctx0" brushRef="#br0" timeOffset="12272.14">6167 3917 635 0,'0'0'74'0,"0"0"-19"15,0 0-13-15,0 0-18 0,0 0-12 16,0 0-4-16,0 0 0 0,0 0 2 16,0 0 1-16,0 0-4 0,34 39-2 0,-20-12 2 15,0 4-6-15,-3 8 5 0,0-1-4 16,1 4-3-16,-1 0-5 0,-1 0-13 16,-1-4-11-16,-3-8-21 15,3-1-34-15,1-11-47 0,0-3-130 0,4-10-18 16</inkml:trace>
  <inkml:trace contextRef="#ctx0" brushRef="#br0" timeOffset="12481.24">6474 3497 642 0,'0'0'76'0,"0"0"-15"0,0 0-11 15,0 0-14-15,0 0-15 0,0 0-11 16,0 0-8-16,0 0-2 0,0 0 0 15,0 0 2-15,-9 60-3 0,18-5 3 16,1 6-2-16,-1 1 2 0,0 5-3 16,0-3-2-16,-2-3-5 0,2-4-18 15,0-8-10-15,-3-5-14 0,-1-8-10 16,4-6-30-16,-9-7-59 0,5-3-110 0</inkml:trace>
  <inkml:trace contextRef="#ctx0" brushRef="#br0" timeOffset="13149.36">6342 4145 528 0,'0'0'46'0,"0"0"-12"0,0 0-13 16,0 0-5-16,0 0-7 0,0 0-5 0,0 0-2 15,0 0-2-15,0 0-2 0,35-44-2 16,-1 31-2-16,-5-2-1 0,5 1 2 15,3-3 3-15,4-1 1 0,-3-4 1 16,11 3-4-16,-4-4 4 0,1 0-2 16,-1 2 2-16,-6-2 0 0,-5 4 1 0,-5-1 2 15,-1 1 2-15,-12 1 3 16,-2 4 6-16,-5 3 12 0,-7 0 5 16,2 0 3-16,1 2-1 0,-5-3-5 0,0 1-4 15,0-1-5-15,-5 3-4 0,-1 3-2 16,-3-2-3-16,-5 7-4 0,-5 2-2 15,-1 2-2-15,-5 12 0 0,0 7 0 16,-3 2 0-16,8 7-1 0,2 1 0 16,-1 4-1-16,4 0 2 0,8 2 2 15,3-1-5-15,1-2 5 0,7-4-6 0,6-5 1 16,10-4 1-16,-2-4-2 0,-2-6 0 16,-2-5-1-16,0-4 0 0,1-4 2 15,-5 1 0-15,8-10 1 0,-4-6 0 16,-8 0 1-16,4-7-1 0,-4-1 1 15,2-4 0-15,-4-4-5 0,1-1 6 0,-4-2-6 16,4-3 5-16,0 3 2 16,-1 3 0-16,-4 8 3 0,5 3 3 15,-5 7 0-15,2 8-1 0,1 1-4 16,-3 5-2-16,4 0-1 0,7 2 0 0,8 10 0 16,1 6 1-16,0 7-1 0,-1-3 0 15,1 6 0-15,-6 1 1 0,4-1-2 16,-2 1 1-16,-1 2 4 0,-5-1-5 15,-1-3 5-15,-9-7-4 0,5-6-1 16,-5-8 1-16,0-6 1 0,0 0 2 0,0 0 2 16,0 0 0-16,0-3 0 15,0-14-2-15,0-10-6 0,0-14 5 16,4-8-5-16,-4-6 3 0,2-7 0 16,3-2-3-16,2 1-2 0,-1 2-11 0,4 8-16 15,5 12-28-15,-1 6-76 0,5 14-177 16,-4 6-15-16</inkml:trace>
  <inkml:trace contextRef="#ctx0" brushRef="#br0" timeOffset="13999.01">8677 2500 542 0,'0'0'64'0,"0"0"-29"0,0 0 8 0,0 0-22 15,0 0 11-15,0 0-8 0,0 0-8 16,0 0-4-16,0 0-3 16,5-72-2-16,9 39 2 0,0 2 0 15,1-1 0-15,1 2 0 0,1 0-1 0,-6 0 1 16,3 2 1-16,-3 2 1 0,-7 8 1 15,1 3-3-15,-1 5 1 0,-4 5 0 16,0 0-2-16,0 5-2 0,0-1-2 16,0 1-2-16,0 0-2 0,0 0-1 15,0 0 0-15,0 12 0 0,0 8 0 0,-9 9 0 16,9 1 0-16,0 4 1 0,0-1-1 16,-1 5 1-16,2 0 0 0,-1 1 0 15,5 2 15-15,-5 2 0 16,4-2-1-16,3 1 0 0,0-3-13 0,0-2-2 15,-3 0 2-15,1-3-1 0,4-3 0 0,-4-1 0 16,0-1 0-16,-4-3-1 16,2-8 1-16,-6 0-1 0,6-6-6 15,-3 2-8-15,0-2-8 0,0 2-16 16,0 2-19-16,-9 1-29 0,-5 3-74 0,0-2-138 16,-6 0 1-16</inkml:trace>
  <inkml:trace contextRef="#ctx0" brushRef="#br0" timeOffset="14243.64">8682 3216 665 0,'0'0'58'0,"0"0"-3"0,0 0-4 16,0 0-21-16,0 0 2 0,0 0-19 16,0 0 0-16,116-25-5 0,-68 9-4 0,-4 0-2 15,1-3 0-15,-4 4 0 0,0-1-2 16,-7 3 2-16,-6-1-1 0,-13 4 2 15,1 2 0-15,-7 2 1 0,-9 3 0 16,5 2-1-16,-5-5-1 0,0 1 0 16,4-7-1-16,-4 0 0 0,0 1-3 0,-9-5-2 15,3 4-9-15,-7-2-11 0,3 5-18 16,5 4-31-16,3 1-74 0,-7-1-154 16,4 2-12-16</inkml:trace>
  <inkml:trace contextRef="#ctx0" brushRef="#br0" timeOffset="14991.86">9012 3375 442 0,'0'0'75'0,"0"0"-16"0,0 0-12 16,-102 14-10-16,68-12-10 0,4-2-3 15,-9 1-4-15,5-1-1 0,2-1-1 16,-4-5-1-16,4-2 0 0,1-2-1 15,-2-6-1-15,-1 0-1 0,0-9-2 16,0-4-5-16,-5-8-9 0,3-4 5 0,-2-10-7 16,-1-5 7-16,0-9 2 15,0-6-2-15,1-4 2 0,3-2-3 16,3-2 3-16,1 3-16 0,3 1 1 16,8 2-2-16,6-4 1 0,8 0 14 0,6 0 0 15,0-1 2-15,9 5 0 0,6 2-2 16,15 4 2-16,-1 1-2 0,10 2 1 15,5 0-4-15,0 5 0 0,5 3-1 16,3 7-1-16,1 6 5 0,1 5-1 16,0 8 2-16,1 6 0 0,1 10 0 15,2 6 0-15,1 7-3 0,0 7 0 0,5 13 1 16,-1 6-1-16,-5 7 1 16,4 6-2-16,-8 4 4 0,-1 5-1 15,-8 3-2-15,-2 4 0 0,-13 2-3 0,4 2-1 16,-11-2 1-16,-8 3 0 0,-1 5 0 15,-4 1-1-15,-6 5 1 0,-4-3 0 16,2 0 1-16,-4-5 14 0,2-3 1 16,0-3-1-16,2-1 1 0,3-4-16 15,-1-1 2-15,1 0-2 0,0 2 2 0,-5-3-1 16,1-4 1-16,-2-1-1 0,1-4 2 16,-5-4-1-16,-9-2 1 0,0-4-1 15,-6-2 1-15,1-1 0 0,-1-5 0 16,-5 1-1-16,0-3 2 0,-2-5-1 15,-3-3 1-15,1-4 0 0,1-4 2 16,1-1-1-16,-1-3 0 0,-1-1 1 0,9-7-1 16,0-1-1-16,3-1 0 15,1 0-1-15,10 0-1 0,-2 2-3 16,2-3-12-16,-8-2-26 0,9 5-81 0,1-1-191 16,-1 6-34-16</inkml:trace>
  <inkml:trace contextRef="#ctx0" brushRef="#br0" timeOffset="17076.08">4620 6697 483 0,'0'0'64'0,"0"0"-13"16,0 0-8-16,0 0-8 0,-91-40-3 16,72 36-2-16,3 1-3 0,-2-2 0 15,-2 5-5-15,0 0-3 0,-4 5-3 16,-1 5-3-16,5 5-2 0,-3 4-3 15,3 8 2-15,1 4 2 0,4 5-5 0,1 5 3 16,9 3-6 0,5 3-4-16,0 1 1 0,9 2-1 0,12 1 1 15,2-5-2-15,6-1 3 0,1-9-4 16,9-5 1-16,-1-12-4 0,1-5-4 0,1-8-5 16,2-4-5-16,-1-2 0 15,0-8-5-15,-5-6 4 0,-3-3 1 0,-4-2 4 16,-4-2 6-16,-2-4 5 15,-7 3 2-15,-5-6 3 0,-2 4 1 0,-5-2 3 16,-4 2 0-16,0-2 3 0,0 3 2 0,-6 3 3 16,-1 5 3-16,-3 2 4 15,4 5 2-15,-5 4-2 0,-1-1-4 16,1 5-4-16,-5 2-5 0,-1 11-3 16,2 7-1-16,4 3-2 0,2 4 1 0,4 2-2 15,5 3 0-15,5 0 0 0,4-1 1 16,6 1-1-16,4-2 2 0,1-5-2 15,0-2 1-15,-1-7-1 0,6-5 0 16,-11-2 0-16,-5-4 0 0,2-5 1 16,-2 0-2-16,2 0 2 0,1-8-1 0,-5-6 0 15,-3-1 0-15,1-7 1 0,-5-3-1 16,0 0 1-16,5-5-2 16,-15-2 2-16,4 4-1 0,-6-4 1 0,1 3-2 15,-3 2 2-15,0 1-1 0,-2 6 1 16,3 2 0-16,2 8-1 0,-3 0 1 15,4 6-1-15,-5 2 0 0,-4 1-1 16,-1 1 1-16,0-2-1 0,-3 9 1 16,9-2 0-16,-2 2-1 0,7-3 0 15,7-2 0-15,-2 1-1 0,4-3 0 0,0 2 0 16,4 2-1-16,7 0-2 0,14-2-6 16,3-2-2-16,3-3-4 0,6-6-1 15,-1-4-1-15,1 1 1 0,-6-3 2 16,6 0 5-16,-6 1 5 0,2-2 3 15,-8 2 3-15,3 3 0 0,-8 1-2 0,-6 3 2 16,-8 4 0-16,8 3 0 16,-3 0 2-16,3 5-2 0,4 6 1 15,-4 4 0-15,-3 3 1 0,0 2-1 16,-2 1 1-16,-4 0-1 0,4 2 0 0,-4 0-1 16,1 1 1-16,-3-1-1 0,2 1 1 15,-4-7-1-15,-1 1 1 0,3-6 0 16,-3-6 1-16,0 5 2 0,0-7 2 15,0 3 2-15,0-3 1 0,0-4 0 16,-3 0-1-16,-1 0 0 0,-3-11-3 0,-2-7 0 16,4-9-3-16,5-2 2 0,0-4 0 15,5 1 3-15,6 5-2 16,1-1 3-16,-1 7-1 0,3 3-1 16,2 5-1-16,-2 5-1 0,0 5-1 0,1 1-2 15,5 2 0-15,4 3-1 0,-4 6 1 16,0 2 0-16,-2 3-1 0,-2-1 0 15,-2 2 0-15,0 2 0 0,-3 0 1 16,-2-1-1-16,0 4 1 0,1-1-1 16,-6 0 0-16,1-5 0 0,0 4-1 0,-4-3-2 15,2-4-5-15,-3-1-9 0,2-2-6 16,-2-3-9-16,0-1-6 16,4 1-8-16,-4-1-6 0,10-4-14 15,1-9-3-15,3-9 12 0,13-6 8 0,-5-5 11 16,6-2-5-16,1 1-12 0,-4-2-1 15,3 0 16-15,-8 5 18 0,5-2 31 16,-6 3 15-16,-5 2 15 0,-3 7 16 16,-7-1 11-16,1 9 13 0,-5 0-4 15,0-1-6-15,-5 3-20 0,-6 2-11 0,-7 5-9 16,-10 0-2-16,3 7-2 0,-4 8-4 16,-1 3 1-16,5 4-9 15,2 1-1-15,12 2-8 0,7-3-2 16,4 2-1-16,10-3 0 0,14 0 1 0,0-1-1 15,9-2 1-15,1-1-1 0,-3-1-1 16,-3-1 0-16,-8-1 0 0,0-3-1 16,-6-2 1-16,-9-3 0 0,0-3 1 15,-5 6 1-15,-5 3 0 0,-4 3 1 16,-10 4 0-16,-3-4-3 0,-6-3 1 0,4-4 0 16,-4-2 0-16,1-4 1 0,-1-2-1 15,13 0 1-15,-4 0 0 0,10 0-1 16,3-5 0-16,-3-2-2 0,4 4-5 15,5-5-5-15,5-5-7 0,5-1-9 16,9-2-12-16,4 0-15 0,-1 8-27 16,1-3-43-16,2 2-68 0,0-3-67 0</inkml:trace>
  <inkml:trace contextRef="#ctx0" brushRef="#br0" timeOffset="17598.14">6090 6799 572 0,'0'0'73'0,"0"0"-15"0,0 0-16 0,0 0-10 16,0 0-10-16,0 0-6 0,0 0-3 16,0 0-1-16,0 0-4 0,-48 83-1 0,41-59-4 15,3-2 0-15,4 0-2 0,9-2 0 16,2-2-1-16,3-3 2 16,9-3 0-16,-3-4 0 0,0-6 1 0,4-2-1 15,-4-2 0-15,0-7 0 0,-6-3 0 16,0 3-1-16,-5-3 1 0,-4 2 0 15,-4-3 1-15,-1-5-2 0,0-2 1 16,-6-1 0-16,-6 0 0 0,-4 4 0 16,-2-1 0-16,-2 2 1 0,-5 4-4 15,0-1 4-15,0 2-5 0,-3 4 6 0,10 2-1 16,-2 2-1-16,9 1 1 0,6-1-2 16,-4 3-1-16,9 0-1 0,0-1-3 15,0-4-3-15,4-3-5 0,12-7-9 16,9-5-5-16,7-2-6 0,-2-4-1 15,8-3 3-15,-8-3 10 0,-1 0 8 0,-4-3 11 16,-6 0 3-16,1 1 6 16,-11 0 4-16,1 2 10 0,-6 5 7 15,1 2 5-15,-5 6 1 0,0 1-5 16,0 4-7-16,0 2-2 0,-5-2-3 0,1 4 0 16,-1 1-2-16,5 4-4 0,-5 2-4 15,5 3-5-15,0 0-2 16,-4 11-2-16,4 10 2 0,-5 12-1 0,5 10 1 15,0 7-1-15,5 8 1 0,-1 4-2 16,1 6 1-16,1 1-3 0,2-1-11 0,-4-4-12 16,3-4-22-16,2-9-23 15,2-9-22-15,3-9-82 0,0-7-122 0,0-11 15 16</inkml:trace>
  <inkml:trace contextRef="#ctx0" brushRef="#br0" timeOffset="17960.41">6606 6841 610 0,'0'0'38'16,"0"0"-8"-16,0 0-3 0,0 0-4 0,0 0 3 15,101-97-7-15,-81 74 3 0,-1 0 1 16,-4 0-1-16,-1 5 2 0,-9 4-2 15,1-2-3-15,-3-1-3 0,-3 0-3 16,-5-1-3-16,-4 2-1 0,-5 3-3 16,-6 5 0-16,4 0 0 0,-7 5 0 15,-6 3 0-15,9 1 1 0,-8 10 0 0,3 4-1 16,9 6 0-16,-2 2-2 0,4 6 0 16,4 1-2-16,4 3 2 15,6 4-4-15,-3 0 0 0,12 1 0 0,5-1 0 16,5 2 0-16,1-3 0 0,10-1 0 15,-1-2 0-15,4-5 0 0,-2-4-12 0,3-3-18 16,-2-3-20-16,-2-1-61 16,-1-5-194-16,-1-7-30 0</inkml:trace>
  <inkml:trace contextRef="#ctx0" brushRef="#br0" timeOffset="18645.38">8063 7451 594 0,'0'0'49'0,"0"0"-9"0,0 0-14 15,0 0-5-15,0 0-1 0,0 0-1 16,78-95-3-16,-43 79-1 0,4 4-5 15,-5 5-3-15,4 4-1 0,-12 3-3 0,-3 9 0 16,-4 4 1-16,-10 10 2 0,-9 3 2 16,0 7 7-16,-19 7-4 15,-1 4 4-15,-9-1-4 0,-4-1-1 16,-1-1 2-16,5-3-1 0,-1-6 0 16,5-5-2-16,12-7-2 0,3-9-2 0,9-7 0 15,1-1 0-15,6-2 2 0,17-1 2 16,3 0-3-16,16-10-1 0,3-8-2 15,8-8-1-15,0 0-2 0,-4-3 2 16,1 2-1-16,-8 2 0 0,-8 3 0 0,-8 4 0 16,-12 5-1-16,0 6 2 15,-9 4-2-15,-5 3 1 0,0-2-1 16,0 2-4-16,0 0-5 0,0-1-10 16,0 1-12-16,0 0-18 0,1 0-25 0,2 4-61 15,-1 11-165-15,-2 4-9 0</inkml:trace>
  <inkml:trace contextRef="#ctx0" brushRef="#br0" timeOffset="19154.39">8263 8222 669 0,'0'0'58'0,"0"0"-9"0,-107-10-7 15,73-4-9-15,-5-4-11 0,4-2-1 16,-2-6-9-16,6-4-1 0,-2-6-2 0,4-8-4 16,5-10 0-16,0-11-3 0,3-8 1 15,7-6-3-15,4-4 2 0,6-5-2 16,4 0-4-16,5-2 3 0,14-1-3 15,4 5 3-15,6 2 3 0,7 5-2 16,7 12 2-16,1 6-1 0,13 9 0 16,-2 7 1-16,3 9-6 0,1 7 6 15,-1 12-6-15,1 10 6 0,-5 7-1 16,-1 9 0-16,-5 14 5 0,6 6-4 0,-6 9 3 16,5 6-3-16,-5 10-3 15,-3 9 3-15,0 6-3 0,-8 7 4 0,-8 2-5 16,1-1 4-16,-12-2 2 15,-2-4-3-15,-5-5 3 0,-3-3-4 0,-8-1-1 16,-4-1 2-16,3-2-2 0,-13-6 2 16,-5-1-1-16,-2-4 1 0,-12-4-1 0,-1-3 2 15,-6-3-2-15,-12-3 1 16,3-2 5-16,-5-2-4 0,-5-7 4 16,-3-4-4-16,4-6-2 0,-2-8 0 0,2-6 0 15,4-8-2-15,2-13-15 0,3-6-15 16,4-7-50-16,4-6-158 15,0-10-84-15</inkml:trace>
  <inkml:trace contextRef="#ctx0" brushRef="#br0" timeOffset="26814.91">23041 2667 99 0,'0'0'26'0,"0"0"4"15,0 0 1-15,0 0-1 0,0 0-2 16,0 0-6-16,0 0-1 0,0 0 0 15,0 0 4-15,-23-49 5 0,21 44 1 16,2-1 0-16,0-1 4 0,-4-6 0 0,4 0 7 16,-5 1-4-16,-1-3-2 15,-7 1-8-15,-2-1-6 0,-10 3-2 16,-7 6 1-16,-9 4 3 0,-8 4 0 16,-7 3 0-16,-5 8 1 0,-5 8-2 15,-2 8 0-15,-2 8-2 0,-3 10 0 0,5 7-4 16,4 6-2-16,11 5-5 0,12 4-1 15,14 6 5-15,18 2-4 0,9 2 2 16,23 3-6-16,13-1-5 0,13-4 2 16,13-7-3-16,7-12 2 0,10-11-2 15,6-14 1-15,-1-12 0 0,7-10-1 16,-9-11 2-16,-3 0-4 0,-10-15 2 0,-7-2-1 16,-17-3-1-16,-11-2 0 15,-14-1 0-15,-6 6-2 0,-10 0 0 0,-2-3-2 16,-8 4-4-16,-5-4-5 0,-3 8-7 15,0 3-10-15,3 4-13 0,7 4-20 16,-4-1-56-16,8 2-107 0,-2-1-58 16</inkml:trace>
  <inkml:trace contextRef="#ctx0" brushRef="#br0" timeOffset="27683.74">23761 2932 726 0,'0'0'34'16,"0"0"3"-16,-112 25-3 0,68-1-7 0,1 9 1 16,7 3-1-16,4 6-11 0,7 2-1 15,11 0-11-15,8 0-4 0,3-5 1 16,20-1-1-16,3-8 0 0,9-6 0 15,6-6-2-15,5-9 0 0,-1-6-2 16,2-3-1-16,-6-5-1 0,-4-7 0 16,-5-1 1-16,-9-4 3 0,-5 2 2 0,-5-4 1 15,-7-4 0-15,0-4 0 16,-7-6 0-16,0-4 2 0,-3-1-5 16,0-3-5-16,8-1 5 0,-3-1-6 0,5 4 8 15,2 3 2-15,7 2-2 0,10 7 1 16,6 4 0-16,1 8-1 0,6 4 1 15,3 8 0-15,8 3 0 0,-7 14-1 16,1 4 0-16,-8 6 0 0,-1 4 0 16,-6 1 0-16,-3 3 1 0,-4 4 8 0,-1-1-5 15,-6 1 4-15,-5 1-5 16,0-6-4-16,-3-3 1 0,-3-7 0 0,3-3 0 16,-2-6 1-16,-2-1 0 0,-1 1 0 15,3-9 1-15,-1 3 0 0,-1-6 0 16,-1-7 0-16,3-10-1 0,2-9-1 15,2-4 1-15,3-5 0 0,12-4-3 16,3-3-4-16,5 0 4 0,0 2-3 16,7 4 7-16,4 4 3 0,1 6 0 15,3 6 1-15,-6 8-1 0,5 9 0 0,-3 2-2 16,-5 10 0-16,-2 8-1 0,-4 4-1 16,-3 7 2-16,-1 5-2 0,0 0 5 15,-6 6 4-15,-1 1-6 0,-3 1 5 16,-3 0-7-16,1 0-3 0,-7 0 2 15,4-6-2-15,-6-2 1 0,4-12 0 16,-4 1-1-16,3-10-3 0,-6-7-5 16,6 2-5-16,-3-7-4 0,0 0-7 15,5 0-7-15,4-7-10 0,2-10-6 16,9-13-4-16,-1-9 3 0,1-6 5 0,3-13-1 16,4-6 9-16,1-7 10 0,0-3 9 15,3-4 15-15,-2 0 11 0,1 0 7 16,-3 5 11-16,-2 5 8 0,-5 7 12 15,-1 6 3-15,-5 8 1 0,-5 7-2 16,-4 5-21-16,0 11-7 0,-4 9-7 16,-1 11-4-16,0 4 7 0,0-3-7 0,0 3-5 15,0 0 12-15,3 0 2 16,-1 17-1-16,2 10 1 0,-4 20-16 16,7 15-4-16,-7 16 2 0,3 11-2 0,-2 8 2 15,4-1-3-15,0-5 5 0,9-6-2 16,-4-7-11-16,7-9-7 0,-1-5-21 15,-1-6-14-15,-1-10-20 16,-4-8-47-16,1-8-77 0,-4-14-98 0</inkml:trace>
  <inkml:trace contextRef="#ctx0" brushRef="#br0" timeOffset="27892.93">25409 2797 729 0,'0'0'57'15,"0"0"-7"-15,0 0-14 0,-126-15-10 16,73 24-6-16,-7 8-6 0,-4 3-5 16,-2 2-4-16,4 1-2 0,3-1-1 15,0-3-1-15,11-2 0 0,4-5-1 0,15-5 1 16,13-2-1-16,10-2-1 0,6-3-5 16,-3 0-9-16,3 0-11 0,0 2-24 15,0-1-40-15,19 1-121 0,4-2-95 16</inkml:trace>
  <inkml:trace contextRef="#ctx0" brushRef="#br0" timeOffset="28718.96">25483 2676 686 0,'0'0'5'0,"0"0"13"15,0 0 14-15,0 0 7 0,0 0 3 16,110 0-10-16,-79 12-11 0,2 5-11 0,1 5-4 16,-5 1-4-16,-1 3 0 0,-11 3-1 15,-3 1 1-15,-5 2 1 16,-13 3 0-16,4 1 0 0,-14 3 2 16,-8 0 5-16,-4-3-6 0,-1-3 6 0,-2-4-8 15,1-6 1-15,2-9 1 0,-2-5 1 16,0-6 2-16,6-3-1 0,-1-3 0 15,7-11 0-15,7-7-1 0,6-6-9 16,6-8 3-16,11-5-7 0,11-3 5 16,6-2 4-16,11-2-2 0,1 2 2 0,7-1-2 15,2 2 2-15,-2 5-1 0,0 5 0 16,1 6 0-16,-11 8 0 0,-12 8-1 16,-2 7 0-16,-5 5-1 0,-4 6 1 15,0 10 2-15,-8 4 0 0,-4 10 2 16,-5 0 0-16,0 5 0 0,-2 1-1 15,-1-1 0-15,1-5-1 0,-1-4 0 16,3-2-1-16,8-4 0 0,1-5 2 16,-2-4-1-16,6-5 1 0,6 0 0 15,-7-4-1-15,12-4 0 0,-4 2 1 0,2-3 0 16,2-9-2-16,1-3 0 0,-2-3 1 16,-1-5 0-16,1-6 0 0,1 0 0 15,-3-6 0-15,0-7 0 0,-3-4 1 16,-5-3-2-16,-6-1 2 0,-2 3-2 15,-2 4 3-15,-3 6-2 0,-9 8 1 0,-7 6-1 16,-1 6 1-16,-5 6-2 16,-2 4 0-16,-9 7 1 0,4 0-1 15,-5 10 0-15,-4 7 0 0,3 4-1 16,-3 1 0-16,9 1 0 0,7 3-2 0,4-2-3 16,7-7-7-16,8 0-5 0,3-5-5 15,14-9-3-15,11-4-5 16,7-4-5-16,7-17-4 0,1-6 2 0,4-4 13 15,1-5 9-15,-2-2 13 0,-1-4 4 16,-3 3 5-16,-10-6-8 0,-4 0 6 16,-7 1 12-16,-5-2 3 0,-5 0 19 0,-4 0-2 15,-2 3-5-15,2 3-3 16,-5 7-5-16,-4 10-2 0,2 3-5 16,2 10-3-16,-3 7-4 0,4-3-3 0,0 7-4 15,-1 3-2-15,-4 20 1 0,2 13 1 16,-1 19 0-16,0 6-1 0,4 7 0 15,4 5 15-15,0 11-12 16,-1 7-4-16,2 6 0 0,-4 6-5 0,4-4-34 16,3-5-29-16,7-14-34 0,6-13-80 0,8-12-131 15,8-14 16-15</inkml:trace>
  <inkml:trace contextRef="#ctx0" brushRef="#br0" timeOffset="29019.03">27981 2389 801 0,'0'0'43'0,"0"0"-9"0,0 0-7 0,0 0-3 16,0 0-2-16,125-79-5 0,-71 65-7 15,10 2-4-15,4 2-2 16,-4 3-2-16,-5 2-2 0,-5 0-3 0,-11 3-7 16,-4-1-10-16,-16 3-13 0,1 0-23 15,-12 0-26-15,-3 0-55 0,-1 0-114 16,-8 0-37-16</inkml:trace>
  <inkml:trace contextRef="#ctx0" brushRef="#br0" timeOffset="29206.34">28301 1929 705 0,'0'0'60'0,"0"0"-10"0,0 0-9 0,0 0-9 15,-100 103-7-15,84-50-9 0,5 8 12 16,7 10-9-16,-6 13-1 0,3 13-1 15,2 14-19-15,0 9-2 0,4 7-9 16,-5 2-25-16,-4-6-51 0,1-3-53 16,-2-10-174-16,-6-12-9 0</inkml:trace>
  <inkml:trace contextRef="#ctx0" brushRef="#br0" timeOffset="29763.99">24474 4825 620 0,'0'0'62'0,"0"0"-7"0,0 0-8 15,0 0-4-15,0 0-9 0,-87-89-7 16,64 77-5-16,-5 2-5 0,-2 5-3 15,-9 3-1-15,4 2-2 0,-9 3-1 16,6 7-2-16,2 4-1 0,3 1-2 0,6 8-3 16,9 1-1-16,5 11 0 15,8 7-2-15,5 4 2 0,14 8 0 16,11-2 1-16,9 5-2 0,9-4 2 16,2-3 2-16,3-1-4 0,-4-5 3 0,-10-2-4 15,-11-6 0-15,-8-4 2 0,-8-3-1 16,-9-6 2-16,-6 0-1 0,-13-4 1 15,-9 1 0-15,-13-3-1 0,-10-2-1 16,-4-1 1-16,-4-3-1 0,1-7 1 16,4-4 2-16,-1 1-3 0,9-14 0 0,7-9 0 15,7 0-4-15,6-6-3 16,13 1-4-16,5 2-12 0,12 0-14 0,1 1-23 16,16 4-38-16,2 3-79 15,3 2-131-15,5 2 13 0</inkml:trace>
  <inkml:trace contextRef="#ctx0" brushRef="#br0" timeOffset="30958.26">24725 4344 797 0,'0'0'45'0,"0"0"-8"15,0 0-14-15,0 0-5 0,0 0-4 0,0 0 2 16,0 0-3-16,-51 120-3 0,48-67 0 16,6 11-6-16,3 5 2 15,-1 8-4-15,-1 6-2 0,-2 0 2 16,2-1-3-16,1-9 2 0,-2-9-2 0,-1-14 2 16,2-10 2-16,-1-15-4 0,-1-9 5 15,3-6-5-15,-5-5 4 0,3 0 4 16,-2 0-4-16,1-7 5 0,7-17-8 15,4-10 0-15,4-12 0 0,1-2 0 16,2-3 0-16,2-1 0 0,0 1 0 16,-4 5 0-16,1 3 0 0,-4 10 0 15,1 8 0-15,-8 9 0 0,-4 8 0 16,-4 3 0-16,0-1 0 0,5 1 0 16,6 7 0-16,3 10 0 0,6 9 0 0,-5 4 0 15,-1 2 0-15,5 3 0 0,0-3 0 16,-2-2 0-16,1-1 0 0,6-5 0 15,-3-5 0-15,1-3 0 0,3-4 0 16,-4-3 0-16,6-4 0 0,-2-4 0 16,4-1 0-16,1 0 0 0,-6-6 0 0,9-3 0 15,-4-7 0-15,2-3 0 0,-1-5 0 16,-1-5 0-16,-1-3 0 16,-5-7 0-16,2-2 0 0,-5 0 0 15,1-2 0-15,-3 7 0 0,-2 3 0 0,-4 5 0 16,-6 8 0-16,0 10 0 0,-2 4 0 15,-4 6 0-15,0-2 0 0,0 2 0 16,0-1 0-16,0-1 0 0,0 1 0 16,0 1 0-16,0 0 0 0,0 3 0 15,4 12 0-15,1 8 0 0,6 6 0 0,0-2 0 16,3 0 0-16,3-1 0 0,0 0 0 16,1-6 0-16,6-4 0 15,-9-4-22-15,1-7-7 0,4-5-10 0,1-2-14 16,4-13-18-16,2-8-22 0,-6-4-27 15,-1-6-7-15,4-7 6 0,-3-6 27 16,4-5 42-16,-2-3 29 0,-2-4 17 16,-3-6 17-16,-2-1 12 0,-4 1 28 15,-3 2 31-15,-2 4 21 0,-1 8 6 16,-3 9-12-16,-2 14-14 0,-1 12-16 0,0 7-14 16,0 8-18-16,0-2-15 0,0 2-8 15,4 5-1-15,-4 20 3 0,0 15 3 16,1 13-5-16,4 8 1 0,-1 4 0 15,3 8-6-15,2 12 1 0,-1 9-5 0,1 9-2 16,2 13 4-16,0 7-5 16,-2 1 0-16,5 0 0 0,-3-3 0 15,6-11 0-15,0-11 0 0,6-14 0 16,2-18 0-16,4-17 0 0,4-15 0 0,-2-17 0 16,6-16 0-16,-6-7 0 0,6-22 0 15,-6-14 0-15,2-11 0 0,-8-5 0 16,-10-6 0-16,-5 3 0 0,-6-3 0 15,-18 3 0-15,-11-1 0 0,-9 2 0 16,-9 4 0-16,-7 6 0 0,-7 10 0 16,-2 7 0-16,0 8 0 0,2 9 0 0,7 4 0 15,7 2 0-15,16 4 0 0,13 3 0 16,10 2 0-16,4-8 0 0,9-6 0 16,16-9 0-16,14-9 0 0,15-4-9 15,14-7-6-15,7-4 1 0,1-1-1 16,1-4 5-16,-4 2 3 0,-13-3 5 15,-8 2 3-15,-14-4-4 16,-13 0 6-16,-9 1-4 0,-9-4 7 0,-4 2 2 16,1 3 3-16,-9 1 3 0,-1 6-1 0,-2 8 0 15,3 16-6-15,1 8-7 0,4 8 0 16,0 6 0-16,-2-2 0 16,2 2 0-16,-3 17 0 0,1 13 0 0,4 14 0 15,7 11 0-15,5 9 0 0,0 3 0 16,0 4 0-16,2 0 0 0,-2 4 0 15,-4-3 0-15,4 0 0 0,-3-5 0 16,-1-8-6-16,-3-7-21 0,0-16-11 16,-6-9-19-16,2-10-30 0,-6-9-107 15,3 1-120-15,-6-6 14 0</inkml:trace>
  <inkml:trace contextRef="#ctx0" brushRef="#br0" timeOffset="31112.45">26643 4772 822 0,'0'0'32'0,"0"0"-6"0,0 0-10 0,99-33-7 16,-46 19-5-16,5-1-4 0,4 1-10 15,2-2-20-15,-4 0-32 16,1 1-65-16,-10 0-170 0,2 1-5 0</inkml:trace>
  <inkml:trace contextRef="#ctx0" brushRef="#br0" timeOffset="31344.29">28055 4498 745 0,'0'0'39'16,"0"0"-3"-16,112-45-5 0,-58 31-7 15,8 3-7-15,5-1-7 0,-2-2-6 16,-2 1-2-16,-4 3-3 0,-8-1-9 16,-7 0-18-16,-15 1-36 0,-9 2-71 0,-9-2-160 15,-3 2-11-15</inkml:trace>
  <inkml:trace contextRef="#ctx0" brushRef="#br0" timeOffset="31543.21">28391 4030 778 0,'0'0'63'0,"0"0"-13"0,0 0-12 0,0 0-6 16,-99 76-6-16,85-37-9 15,5 9-4-15,4 6-7 0,1 5-6 0,2 5 0 16,8 5 0-16,-3 6 0 0,2 6 0 16,-3 4-5-16,-4 2-14 0,2-1-20 15,0-4-15-15,0-17-32 16,5-13-49-16,-1-21-134 0,4-10-37 0</inkml:trace>
  <inkml:trace contextRef="#ctx0" brushRef="#br0" timeOffset="32084.5">29553 4513 778 0,'0'0'42'0,"0"0"-6"16,0 0-4-16,41-125 0 0,-14 79-6 16,1-2-3-16,3-2-5 0,1-1-2 15,1 5-3-15,-7 2-6 0,-3 7-7 16,-4 5 0-16,-7 12 0 0,-7 10 0 0,0 4 0 15,-5 6 0-15,0-2 0 16,0 2 0-16,0-1 0 0,3-1 0 16,-2 1 0-16,-1 1 0 0,0 0 0 0,-1 17 0 15,-8 10 0-15,-1 15 0 0,4 5 0 16,1 5 0-16,1 6 0 16,4 1 0-16,1 3 0 0,7-2 0 0,0-2 0 15,1 0 0-15,-1-6 0 0,-2-4 0 16,-1-3 0-16,-1-5 0 0,-4-6 0 15,0-4 0-15,-1-9 0 0,-2-1-21 16,-2-1-20-16,0-9-14 0,-9 2-14 16,5-7-12-16,-2-2-11 0,0 3-9 15,-3-2 10-15,-4 6 24 0,1 0 34 0,-10 4 42 16,3 4 27-16,2-3 23 0,-1 0 11 16,4 2 1-16,4-8 1 0,5-1-6 15,7-5-5-15,3-3-9 0,-1 0-13 16,1 0-12-16,0 0-10 0,18-8-8 15,12-9-4-15,15-5-2 0,6-1-3 0,5 2-2 16,6 1-9-16,1 0-15 16,1 8-28-16,-7-2-56 0,-1 8-142 0,-5-1-65 15</inkml:trace>
  <inkml:trace contextRef="#ctx0" brushRef="#br0" timeOffset="32228.06">30427 4818 905 0,'0'0'48'16,"0"0"-11"-16,0 0-18 0,0 0-8 0,0 0-8 16,0 0-3-16,0 0-3 0,0 0-31 15,0 0-76-15,0 0-214 0,0-2-29 16</inkml:trace>
  <inkml:trace contextRef="#ctx0" brushRef="#br0" timeOffset="57520.09">19626 2674 547 0,'0'0'60'16,"0"0"-9"-16,0 0-10 0,0 0-8 0,0 0-11 15,0 0-7-15,0 0-5 0,0 0 0 16,0 0 1-16,0 0 2 0,-68 73 1 16,58-24 1-16,6 7-2 15,0 8 2-15,3 7 4 0,-4 8-5 0,1 6 2 16,4 6-5-16,0 2-7 0,-5 2 1 0,5-5-3 15,-5-10 2-15,5-9-2 16,0-16 2-16,5-11 2 0,-5-11-5 16,5-13 5-16,-1-8-6 0,-4-5 3 15,0-7 0-15,0 0 0 0,0 0 1 0,0 0-1 16,0 0-1-16,2 0-1 0,1 0-3 16,-2 0-16-16,3-5-12 0,-4-5-38 15,1-3-57-15,2-1-174 0,-6 1-23 16</inkml:trace>
  <inkml:trace contextRef="#ctx0" brushRef="#br0" timeOffset="57699.5">20027 3655 1007 0,'0'0'16'0,"0"0"-16"16,0 0 0-16,0 0 0 0,0 0 0 15,0 0 0-15,0 0 0 0,0 0 0 16,0 0 0-16,-29-79-82 0,46 69-249 0,-2-3-24 16</inkml:trace>
  <inkml:trace contextRef="#ctx0" brushRef="#br0" timeOffset="61167">20094 8107 573 0,'0'0'54'0,"0"0"-9"15,0 0-11-15,0 0-5 0,0 0-5 16,23-88-3-16,-3 66 0 0,5 6-3 16,8 1-1-16,-4 7-3 0,5 5-3 0,-3 3-1 15,-3 6 0-15,-3 12 1 0,0 5 1 16,-7 7 2-16,-4 6-2 0,-4 3-1 16,-9 4 3-16,-1 2-4 0,0 0 3 15,-6 1-4-15,-8-2-2 0,0 0 1 16,-6 2-2-16,-5-4 1 0,-3 0-2 0,-6 1-2 15,0-4-3-15,-5 1 0 16,1-3 0-16,-6-5 0 0,4-5 0 16,3-7 0-16,2-5 0 0,14-8 0 15,-2-5 0-15,4-2 0 0,-1-6 0 0,1-7 0 16,5-5 0-16,8-4 0 0,6-4 0 16,0-2 0-16,11 3 0 0,1 0 0 15,5 5 0-15,0 7 0 0,-1 6 0 16,2 5 0-16,3 2 0 0,3 4 0 15,4 9 0-15,-6 5 0 0,6 0 0 0,-3 3 0 16,4 4 0-16,-1-3 0 0,-3-1 0 16,4 2 0-16,-1-3 0 15,2 0 0-15,-1-4 0 0,1-2 0 16,-1-2 0-16,4-4 0 0,-2 0 0 0,1-6-12 16,-1-2-42-16,6 2-40 0,-2-8-129 15,0-2-107-15,-7 4 20 16</inkml:trace>
  <inkml:trace contextRef="#ctx0" brushRef="#br0" timeOffset="61279.51">21018 8814 903 0,'0'0'30'0,"0"0"-13"16,0 0-9-16,0 0-6 0,0 0-3 15,0 0-12-15,0 0-27 0,0 0-100 0,0 0-175 16,0 0-17-16</inkml:trace>
  <inkml:trace contextRef="#ctx0" brushRef="#br0" timeOffset="62888.13">23993 7955 574 0,'0'0'71'0,"0"0"-12"16,0 0-12-16,0 0-8 0,-98-60-8 0,70 60-5 15,-7 0-4-15,-2 15-3 0,-4 6-3 16,-5 11-3-16,2 6-1 16,-1 9-5-16,5 11 2 0,3 7 1 0,6 12-4 15,5 5 1-15,9 8-4 0,9-1-3 16,3-2 2-16,13-7-2 0,7-9 2 16,6-10-2-16,11-11 1 15,-1-9 4-15,6-9-5 0,7-7 5 0,-1-12-4 16,2-8-2-16,3-4 0 0,2-10-7 15,2-8 4-15,-2-6-6 0,0-2 5 0,-4-4 2 16,-6 0 0-16,-5-1 2 16,-8 1 0-16,-3-1 1 0,-9 2 0 15,-5 7 1-15,-1 3 1 0,-8 7 2 0,-1 7 2 16,0-3 0-16,0 7 0 16,0-1-2-16,0 1-1 0,-4 12-1 0,-7 8 0 15,-3 7 0-15,5 5 0 0,4 2-1 16,3-1 1-16,-1 2-2 0,11-2 1 15,0-1 4-15,4-6-6 0,4-2 6 0,-2-6-5 16,-3-8-1-16,-4-3 1 0,4-6-1 16,0-1 1-16,6-1 1 0,0-11 0 15,-8 3-5-15,1-8 5 16,-7-3-5-16,-2-5 5 0,-1-6 0 0,5-2-2 16,-10-2 2-16,1-3-1 0,-1-2 0 15,-1 1 0-15,-2-1 0 0,-3 4 0 16,2 6 2-16,-2 3-1 0,3 10 1 15,-2 6-1-15,3 4 1 0,-7 3-1 16,-4 1 0-16,-2 3-1 0,-5-1-1 0,0 10 2 16,3 1-2-16,7 2 1 0,4-4 0 15,3 0 0-15,4-5-1 16,2 1 1-16,2-2-2 0,0 1 0 0,11-3-2 16,12 2-2-16,7-10-2 0,8-6-2 15,1-4 0-15,-3 0-1 0,1-2 2 0,-3 2-1 16,2 2 3-16,-4 0 2 15,1 4 2-15,-2 0 1 0,-3 6 1 16,1 2-1-16,-2 4 1 0,0 0 0 16,-2 8 0-16,0 6 1 0,0 4-1 0,-2 4 2 15,0 3-1-15,-2 4 2 0,2 2-2 16,-3 1 1-16,-5 1 0 0,-1 3 1 16,-3-1-1-16,-3-2 1 0,-6-2-1 15,1-1 2-15,-6-2-2 0,1-10 3 16,2-1 1-16,-3-9 2 15,-6 3 0-15,2-3 3 0,6-5 3 0,-2 3-1 0,3-6-1 16,-2 0-4-16,2-14-4 16,0-7-2-16,2-11 0 0,2-1-1 15,20-4 1-15,0-2-1 0,3 0 1 0,4-1-1 16,0 3 1-16,1 7 0 0,-1 3 1 16,2 7 1-16,-4 6-1 0,-2 4 0 15,-1 9-1-15,0 1 2 0,-5 5-3 16,5 9 0-16,-6 5 0 0,-4 6 0 15,-1 4 0-15,-2 6 0 0,-3 3 0 0,-3-1 0 16,-3 2 0-16,1-1 0 16,-5-1 0-16,3-2 0 0,-3-5 0 15,-3 1 0-15,6-11 0 0,-3 1 0 16,0-11 0-16,0-1 0 0,5-1 0 0,-4-3 0 16,2 0 0-16,8-4 0 0,5-2-3 15,7-13-4-15,6-7-8 0,4-7 4 16,-4-6-5-16,1-5 4 15,-1-4 2-15,1-9 0 0,-2-5 1 0,-4-6-1 16,-3-6 4-16,-3-1 0 0,-2-2 6 0,-2 2-1 16,-5-1-3-16,-1 4 5 0,-5 6-2 15,1 2 7-15,-8 6 6 0,-2 6 3 16,-4 4 3-16,1 7-2 0,0 4 0 16,4 9-2-16,-1 5-2 0,1 7-1 15,2 7-11-15,3 1 0 0,0 3 0 0,0 3 0 16,0 16 0-16,5 18 0 15,9 11 0-15,0 9 0 0,0 5 0 16,-2 9 0-16,5 4 0 0,-6 4 0 16,-2 4 0-16,-3 1 0 0,2 1 0 0,-6-8 0 15,5-5 0-15,-3-17-20 0,5-8-5 16,0-12-7-16,5-9-17 0,-5-6-23 16,1-8-53-16,4-8-123 0,-7-4-47 15</inkml:trace>
  <inkml:trace contextRef="#ctx0" brushRef="#br0" timeOffset="63076.04">25954 8412 815 0,'0'0'63'0,"0"0"-19"0,0 0-13 0,0 0-9 16,-121-33-7-16,81 37-7 0,-5 10-2 16,-6 1-2-16,-3 0-3 0,-1 4 1 15,3-3-2-15,4 1 1 0,7 0-1 16,4-5 0-16,11 1 0 0,6-5-1 15,3 3-4-15,7-5-9 0,4-3-17 0,1 1-17 16,5-4-25-16,0 0-43 16,0 0-122-16,11 0-65 0</inkml:trace>
  <inkml:trace contextRef="#ctx0" brushRef="#br0" timeOffset="63783.08">25954 8327 701 0,'0'0'38'0,"0"0"3"16,0 0 1-16,0 0-6 0,0 0-7 16,96-12-5-16,-60 21-6 0,3 3-5 0,0 3-5 15,-1 2-1-15,0 4-6 16,-3 2 3-16,-7 3-2 0,-2 0 2 0,-7-1-1 16,-3 3 2-16,-7-10 1 0,-6 0 2 15,-6 0 0-15,-3-3 1 0,-10 4-2 0,-7-7 2 16,-7-7-9-16,1-5 0 15,0 0 0-15,1-11 0 0,3-5 0 16,6-6 0-16,5-2 0 0,8-4 0 16,8-2 0-16,2 0 0 0,19 0 0 0,10-2 0 15,10 1 0-15,4 2 0 0,6 7 0 16,-4 3 0-16,2 7 0 0,-10 4 0 16,-4 7 0-16,-8 2 0 15,-4 7 0-15,-2 9 0 0,-10 5 0 0,1 6 0 16,-5 4 0-16,2 1 0 0,-2 2 0 0,1 0 0 15,0-2 0-15,4-5 0 16,5-9 0-16,0-5 0 0,5-10 0 16,6-4 0-16,4-15 0 0,5-7 0 15,-4-9 0-15,4-2 0 0,-5-3 0 0,-3-2 0 16,-9-2 0-16,-10 1 0 0,-9-3 0 16,1 3 0-16,-20 0 0 0,-7 2 0 15,-7 4 0-15,-8 9 0 0,-6 4 0 16,-5 11 0-16,-4 9 0 0,-1 1 0 15,-1 13 0-15,0 4 0 0,6 3 0 16,9 2 0-16,11 3 0 0,9-8 0 0,12 0 0 16,8-1 0-16,14-4 0 15,14 1-5-15,10-12-13 0,10-1-2 16,2-14-6-16,4-9 8 0,1-5 0 0,-3-6 9 16,1-4 6-16,-10-2 2 0,-4-5 3 15,-3-3 3-15,-8-3 7 0,-7 0 2 16,1-5 6-16,-6 5 0 0,-2 3 0 15,-5 4-3-15,3 7-9 0,-4 12-8 16,-2 4 0-16,-1 9 0 0,-2 7 0 0,-1-2 0 16,2 6 0-16,6 10 0 15,5 13 0-15,4 12 0 0,-4 12 0 0,-1 14 0 16,-3 9 0-16,-2 9 0 16,-1 5 0-16,-6 1 0 0,2 2 0 0,1-7 0 15,4-4 0-15,2-4-43 0,-3-10-37 16,-2-6-99-16,-1-9-139 0,-1-6-11 15</inkml:trace>
  <inkml:trace contextRef="#ctx0" brushRef="#br0" timeOffset="63995.33">27883 8317 882 0,'0'0'24'0,"0"0"1"15,0 0-4-15,108-34-4 0,-44 16-10 16,13-2 1-16,6-1-9 16,3 1 3-16,1 1 0 0,-6 0-3 15,-10 3-6-15,-13 2-9 0,-12 3-16 0,-15 2-21 16,-14 4-40-16,-8 5-77 0,-9-5-131 16,0-3 0-16</inkml:trace>
  <inkml:trace contextRef="#ctx0" brushRef="#br0" timeOffset="64159.16">28495 7785 746 0,'0'0'70'0,"0"0"-18"0,0 0-14 0,0 0-10 15,0 0-3-15,-71 96-7 0,65-46-2 16,1 8-7-16,0 5-1 0,-2 9 0 0,2 2-3 16,-1 8-5-16,-3 9 0 0,-5 6-11 15,1 3-9-15,-4 0-30 16,3-7-26-16,3-14-17 0,5-15-32 0,3-23-67 15,6-14-81-15</inkml:trace>
  <inkml:trace contextRef="#ctx0" brushRef="#br0" timeOffset="64479.05">29118 7635 795 0,'0'0'41'0,"0"0"-4"0,0 0-3 16,0 0-2-16,0 0-3 0,2 88-9 0,-7-35-3 15,-1 8-5-15,-5 7-6 0,-3 5-6 16,0 1 0-16,0-1 0 0,1-5 0 16,8-4 0-16,0-8 0 0,5-9 0 15,14-6 0-15,9-9 0 0,10-6 0 16,7-9 0-16,5-8 0 0,11-9 0 15,-5-2 0-15,11-10 0 0,-3-6 0 16,3-2 0-16,-9 1 0 0,-4-3 0 16,-8 7-84-16,-13 3-167 0,-14 4-88 15,-5 7-7-15</inkml:trace>
  <inkml:trace contextRef="#ctx0" brushRef="#br0" timeOffset="69230.83">19502 10704 685 0,'0'0'65'0,"0"0"-7"15,0 0-15-15,0 0-12 0,0 0-7 16,0 0-5-16,0 0-6 0,141 28-6 15,-78-25-3-15,-1-1-2 0,5-2-2 16,-6 2 0-16,-3-2-2 0,-2 1-3 0,-5-1-7 16,-4 2-9-16,-2-5-14 0,-8-3-21 15,-11-5-37-15,-7 4-53 0,-10 1-140 16,-4 2 9-16</inkml:trace>
  <inkml:trace contextRef="#ctx0" brushRef="#br0" timeOffset="69454.56">19835 10604 578 0,'0'0'62'16,"0"0"-9"-16,0 0-6 0,0 0-5 0,95-70-5 15,-49 60-9-15,8 0-6 0,5 6-6 16,5 4 0-16,-2 0-2 0,-8 9-3 16,-1 8 1-16,-13 8-3 0,-12 7 1 15,-9 10-1-15,-7 5 1 0,-12 6-3 16,-6 4 0-16,-3 4-6 0,-12 3 2 15,-3-2 2-15,-4 0-3 0,-2-1 2 16,5-2-5-16,2-4-9 0,3-5-14 16,9-9-28-16,7-9-57 0,0-11-199 15,4-10-22-15</inkml:trace>
  <inkml:trace contextRef="#ctx0" brushRef="#br0" timeOffset="69834.75">21123 10518 769 0,'0'0'7'0,"0"0"3"16,0 0 4-16,0 0 0 0,0 0 0 0,0 0-1 16,0 0-3-16,0 0-2 0,0 0-4 15,16 74-1-15,4-74 0 0,-6-3 0 16,1-5-1-16,-5-4 2 0,-4 3-1 15,-3-5 1-15,-3-4 2 0,-11 3 3 16,-3-4 2-16,-9 6 6 0,0 3 0 0,-7 6 0 16,-1 4-1-16,-6 0-3 0,-3 12 0 15,-2 8-3-15,-3 7-1 16,6 8-9-16,4 7 0 0,2 6 0 0,13 5 0 16,6 5 0-16,12 1 0 0,2-1 0 15,16-7 0-15,9-3 0 0,9-9 0 16,9-6 0-16,7-8 0 0,7-7 0 15,1-12 0-15,2-5-38 0,2 1-29 16,-3-13-57-16,-6-4-154 0,-5-9-49 16</inkml:trace>
  <inkml:trace contextRef="#ctx0" brushRef="#br0" timeOffset="70028.08">21655 10151 804 0,'0'0'73'0,"0"0"-13"0,0 0-21 15,0 0-13-15,0 0-11 16,0 0-9-16,0 0-6 0,0 0 0 16,0 0 0-16,-70 89 0 0,67-33 0 15,6 6 0-15,4 8 0 0,-3 6 0 0,6 3 0 16,-6 4 0-16,2 2-12 0,-1-7-29 16,6-10-41-16,-6-7-57 0,4-14-173 15,-1-6-11-15</inkml:trace>
  <inkml:trace contextRef="#ctx0" brushRef="#br0" timeOffset="70364">22074 11056 425 0,'0'0'26'0,"0"0"18"15,82-109 8-15,-45 68 1 0,-6-3-12 16,6 1-12-16,-7 1-4 0,-9 2 6 0,-3 7 6 16,-14 3 3-16,-2 4-1 0,-12 3-7 15,-5 5-2-15,-5 1-3 0,-8 7-3 16,3 1-3-16,-3 6-5 16,-3 1-1-16,2 2-3 0,-4 10-8 0,4 7-4 15,9 6 0-15,-1 3 0 0,12 4 0 0,4 7 0 16,2 1 0-16,16 4 0 15,4-1 0-15,6 0 0 0,10-1 0 16,2-4 0-16,7-4 0 0,3-6 0 16,3-6 0-16,2-7-10 0,2-4-13 0,3-4-16 15,-1-5-24-15,-1 1-66 16,-1-7-183-16,-2-6-9 0</inkml:trace>
  <inkml:trace contextRef="#ctx0" brushRef="#br0" timeOffset="71279.27">23057 10613 715 0,'0'0'70'0,"0"0"-13"0,0 0-13 0,-95-67-6 16,67 58-8-16,-1 5-5 0,-1 4-5 15,-2-2-4-15,1 11-8 0,-2 11-8 0,-1 6 0 16,5 4 0-16,-1 8 0 0,5 3 0 16,7 3 0-16,4 2 0 0,9-2 0 15,2-2 0-15,5-4 0 0,8-4 0 16,9-9 0-16,0-5 0 0,5-7 0 16,1-6 0-16,3-6 0 0,-3-1 0 15,-2-8 0-15,-1-7 0 0,-2-3 0 16,-1-4 0-16,-5-5 0 0,0-1-3 15,-4-4 3-15,-2-1 0 0,-6-4 3 16,2-1-3-16,-2 4 0 0,-4-1 0 0,-4 3 0 16,2 9 0-16,-1 6 0 0,0 7 0 15,2 5 0-15,2 0 0 16,1 5 0-16,-4 3 0 0,3 14 0 0,-2 12 0 16,1 9 0-16,-2 4 0 0,13 3 0 15,-3-3 0-15,7-3 0 0,2-5 0 16,4-4 0-16,1-7 0 15,0-6 0-15,-5-7 0 0,9-7 0 0,-6-3 0 16,2 0 0-16,5-11 0 0,-1-2 0 16,-4-6 0-16,-2-3 0 0,-2-3 0 0,2-2 0 15,-2-3 0-15,-5-2 0 0,3-1 0 16,-5-2 0-16,0 3 0 0,1-1 0 16,-1 2 0-16,0 5 0 0,-1 2 0 15,0 8 0-15,-2 0 0 0,3 8 0 16,-1 1 0-16,-2-2 0 0,-1 6 0 15,-4 0 0-15,7 3 0 0,6 0 0 16,3 0 0-16,2 7 0 0,1 1 0 16,-3 3 0-16,-5 1 0 0,5 1 0 15,-1 0 0-15,3 0 0 0,-7 1 0 0,5 1 0 16,-2 2 0-16,-1-1 0 0,0 1 0 16,-1-3 0-16,1 2 0 0,-5-5 0 15,0 2 0-15,2-5 0 0,-3-1 0 16,6 1 0-16,-6-3 0 0,4-5 0 15,4 2 0-15,2-2 0 0,4-11 0 0,1-1 0 16,0-5 0-16,4-1 0 16,-4-3 0-16,2-4 0 0,-5-2 0 0,3-2 0 15,-3-4 0-15,-1 1 0 0,-5-4 0 16,-3 1 0-16,-3 1 0 0,-7 2 0 16,-1 5 0-16,3 7 0 0,-11 5 0 15,4 6 0-15,2 6 0 0,-10 0 0 16,1 3 0-16,-5 3 0 0,-2 8 0 15,4 5 0-15,5 4 0 0,9 4 0 16,-5-1 0-16,19 3 0 0,4-3 0 0,6-2 0 16,2 2 0-16,2-5 0 0,-5 0 0 15,-3-1 0-15,-6-4 0 16,-7 1 0-16,-7 4 0 0,-2 1 0 0,-12 3 0 16,-6-1 0-16,-11-2 0 0,-3-3 0 15,-7 0 0-15,6-4 0 0,-4 0-13 16,5-3-135-16,1-1-183 0,1-7-26 15</inkml:trace>
  <inkml:trace contextRef="#ctx0" brushRef="#br0" timeOffset="71752.72">25292 9972 777 0,'0'0'65'0,"0"0"-11"16,0 0-16-16,0 0-13 0,0 0-10 15,0 0-9-15,0 0-1 0,0 0-3 16,0 0 1-16,-68 95-2 0,63-39 1 0,15 7-1 16,-1 6 1-16,5 4 2 0,-3-2-4 15,3 5-4-15,-3-8-13 0,3-1-19 16,-4-9-26-16,-2-13-42 16,-2-4-78-16,-1-15-121 0,-3-12 12 0</inkml:trace>
  <inkml:trace contextRef="#ctx0" brushRef="#br0" timeOffset="72442.31">25078 10630 589 0,'0'0'22'0,"0"0"-6"16,112-52-5-16,-45 31-8 0,9-7-4 16,9 0-2-16,2-6-1 0,-4 1-1 15,-4-4-1-15,-7 1 5 0,-13 1-1 16,-10 1 6-16,-12 0 5 0,-12 2 4 0,-9 3 11 15,-7 0 7-15,-7 4 8 16,1-1 1-16,-13 5-1 0,-4 1-5 16,4 3-6-16,-1 5-4 0,-3 4-4 15,5 4-6-15,-7 4-3 0,-1 0-1 0,0 14-2 16,-2 6 0-16,10 10-1 0,0 4 1 16,7 6-2-16,-1 2 2 0,3 4-4 15,5 1 0-15,-1-1 2 0,6 4-4 16,-6 0 1-16,6 0-3 0,-6 0 0 15,1-3 0-15,0-5 0 0,-2-7 0 16,-3-10 0-16,4-10 0 0,-4-9 0 0,0-6 0 16,0 0 0-16,3 0 0 15,4-7 0-15,7-10 0 0,0-8 0 16,4-4 0-16,-1-6 0 0,0 0 0 0,-1 1 0 16,2 0 0-16,-7 1 0 0,5 5 0 15,-7 9 0-15,-4 7 0 0,-1 7 0 16,-4 5 0-16,0-1 0 0,0 1 0 15,0 0 0-15,10 0 0 0,0 4 0 16,4 11 0-16,5 8 0 0,1 0 0 0,0 3 0 16,4-5 0-16,0-1 0 0,9-4 0 15,-2-3 0-15,8-6 0 16,-1-7 0-16,1 2 0 0,5-10 0 0,1-7 0 16,-4-6 0-16,0-1 0 0,-4-5 0 15,-1-2 0-15,-7 0 0 0,-4-3 0 16,-2 2 0-16,-9-3 0 0,0-1 0 15,-9-2 0-15,-1 1 0 0,-7 0 0 16,-8 3 0-16,-3 5 0 0,-4 4 0 16,-5 10 0-16,-8 10 0 0,-2 3 0 0,-3 12 0 15,-1 11 0-15,-2 7 0 0,5 6 0 16,8 2 0-16,7 3 0 0,5 3 0 16,13-3 0-16,2 0 0 15,23-1 0-15,4-6 0 0,3-3 0 0,10-5 0 16,1-6 0-16,6-5 0 0,0-7 0 15,0-1-5-15,2-7-49 0,-3 1-34 0,-1-11-77 16,-3-3-150-16,1 0-3 16</inkml:trace>
  <inkml:trace contextRef="#ctx0" brushRef="#br0" timeOffset="74137.45">27753 9900 694 0,'0'0'71'0,"0"0"-9"16,0 0-11-16,0 0-12 0,0 0-10 15,0 0-7-15,0 0-5 0,-103-72-3 16,74 79 0-16,4 5-4 0,2 7-10 15,0 7 0-15,7 3 0 0,5 4 0 16,2 4 0-16,6 2 0 0,3 0 0 16,14 0 0-16,6 0 0 0,8-4 0 0,7-5 0 15,7-4 0-15,8-9 0 16,4-5 0-16,2-6-9 0,-2-3-3 0,-4-3 0 16,-2-4-3-16,0-7 3 0,-8-1 4 15,-6-6 3-15,-9-2 4 0,-3-3 2 16,-11-4 1-16,-7-3-1 0,-2-2 3 15,-13-3-2-15,-7 3 3 0,-4 1-1 16,-6 4 4-16,0 9 0 0,-1 4 2 16,4 7 0-16,0 5-3 0,2 2-2 0,3 14-2 15,4 4 1-15,1 6-4 16,5 5 0-16,6 2 0 0,0 1 0 0,8-2 0 16,5-3 0-16,3-6 0 15,7-4 0-15,-5-5 0 0,0-4 0 0,0-5 0 16,-8-3 0-16,9 0 0 0,-5-2 0 0,5-12 0 15,-2-1 0-15,1-9 0 16,1-2 0-16,-4-1 0 0,3-2 0 16,6-1 0-16,0 1 0 0,3 1 0 15,5 4 0-15,-1 0 0 0,1 4 0 0,1 5 0 16,-4 1 0-16,3 7 0 0,-5 4 0 16,3 3 0-16,-2 0 0 0,-4 6 0 15,0 7 0-15,-1 4 0 0,-5 1 0 16,-1 2 0-16,0 3 0 0,-4-2 0 15,-1 2 0-15,-2 3 0 0,-3-7 0 0,-3 4 0 16,-3-1 0-16,3-3 0 0,-11 4 0 16,2-9 0-16,-5-2 0 0,5-8 0 15,-2-2 0-15,-8-2 0 16,5-6 0-16,-1-11 0 0,9-4 0 0,3-8 0 16,6-4 0-16,-2-1 0 0,18-2 0 15,1 1 0-15,5 2 0 0,7 4 0 16,-1 0 0-16,7 6 0 0,-4 5 0 15,1 3 0-15,-2 6 0 0,-10 3 0 16,-1 4 0-16,1 2 0 0,-4 2 0 0,1 8 0 16,-5 5 0-16,-4 2 0 0,-3 6 0 15,-2-1 0-15,-1 4 0 0,-5 1 0 16,3 4 0-16,-3 1 0 16,-3 0 0-16,3-2 0 0,3-3 0 0,-3-7 0 15,0-3 0-15,5-5 0 0,-1-4 0 16,2 1 0-16,5-8 0 0,8 1 0 15,9-4 0-15,3-8 0 0,11-10 0 16,-2-6 0-16,8-6 0 0,2-3 0 16,-1-2 0-16,-5-3-8 0,-1-2 0 0,-10-1 5 15,-9 0 0-15,-8 2-1 0,-7 5 5 16,-6 3-4-16,-3 6 5 0,-14 8 1 16,5 7 1-16,-10 7 1 0,-4 5 2 15,-2 3 0-15,-9 10-7 0,8 6 0 16,3 7 0-16,9 3 0 0,7 1 0 15,4 3 0-15,17 1 0 0,11-4 0 16,9-1 0-16,5-1 0 0,4-6 0 16,5 1 0-16,-3-3 0 0,-6-3 0 15,-6-2 0-15,-10-7 0 0,-11-1 0 0,-12 2 0 16,0 3 0-16,-17 5 0 0,-15 2 0 16,-4-1 0-16,-10-2 0 0,-4 0 0 15,0-3 0-15,4-1 0 0,1-3 0 16,8-1 0-16,10-4 0 0,12-1 0 15,10-2 0-15,5-1 0 0,-3 0 0 0,3-1 0 16,3-13 0-16,14-7 0 16,8-5 0-16,12-4 0 0,7 2 0 15,4-3 0-15,1-2 0 0,-1 2 0 16,0-2 0-16,-3-1 0 0,-4 4 0 0,-4 1 0 16,-8 4 0-16,-1 0 0 0,-8 4 0 15,-1 6 0-15,-8-1 0 0,-5 7 0 16,-3 3 0-16,2 2 0 0,-5 4 0 15,0-2 0-15,0 2 0 0,0 0 0 16,0 0 0-16,-5 5 0 0,-4 7 0 0,-2 2 0 16,6 1 0-16,1-5 0 0,1 4 0 15,1 7 0-15,2-2 0 0,2 3 0 16,5-4 0-16,-2-4 0 0,3-2 0 16,-4-3 0-16,0-6 0 0,-3 2 0 15,-1-5 0-15,0 0 0 0,0 0 0 16,5 0 0-16,4 0 0 0,2-1 0 15,11-9 0-15,4-6 0 0,2-2 0 16,0-4 0-16,-6-1 0 0,5-2 0 16,-2 0 0-16,-2 0 0 0,-5 0 0 15,-6 1 0-15,-1 7 0 0,-7 8 0 0,-2-3 0 16,-2 5 0-16,0-3 0 0,-3-5 0 16,-6 8 0-16,-8-4 0 15,-4 5 0-15,3 3 0 0,1-4 0 0,-2 3 0 16,5 0 0-16,8-4 0 0,-6-4 0 15,10 2-11-15,2-10-4 0,2-3 3 0,10-3 3 16,3-7 5-16,6 1 2 16,-1 0 2-16,-2 2-1 0,-2 1 3 15,1 4 0-15,-6 1 3 0,0 1 3 0,-2 8 5 16,-4-3 3-16,-1 7-8 0,-1-3-8 16,2 1 0-16,-3 7 0 15,-2 0 0-15,1 0 0 0,-1-2 0 0,0 2 0 16,3 1 0-16,-3 5 0 0,0 0 0 15,0 16 0-15,0 10 0 0,0 14 0 0,2 9 0 16,-4 9 0-16,2 4 0 0,-6 8 0 16,-2 0 0-16,4 2 0 0,-6-3 0 15,-1-2 0-15,5-10 0 16,-1-4 0-16,2-7 0 0,3-8 0 0,-2-5-5 16,8-9-48-16,1-6-42 0,0-6-91 15,-4-10-130-15,8 1-3 0</inkml:trace>
  <inkml:trace contextRef="#ctx0" brushRef="#br0" timeOffset="74496.74">30422 9878 660 0,'0'0'69'0,"0"0"-22"0,0 0-5 15,114-78-7-15,-82 53-7 0,-2-1 3 16,-7-1-8-16,-6 4 2 0,-5 5-5 16,-7 0-3-16,-5-2-2 0,0 5-4 0,-14-5-11 15,-2 4 0-15,-7 3 0 0,-2 4 0 16,-3 4 0-16,4 2 0 0,-1 3 0 16,6 0 0-16,5 5 0 15,-3 7 0-15,8 3 0 0,-5 8 0 0,8 3 0 16,1 5 0-16,2 2 0 0,8 0 0 0,4 3 0 15,5-1 0-15,1-1 0 16,6 1 0-16,2-2 0 0,2-1 0 0,-1-2 0 16,1-5 0-16,2-6 0 15,2-8-55-15,-3-9-212 0,2-2-79 0,-8 0-9 16</inkml:trace>
  <inkml:trace contextRef="#ctx0" brushRef="#br0" timeOffset="74624.39">30990 9845 954 0,'0'0'42'0,"0"0"-15"16,0 0-27-16,0 0 0 0,0 0 0 0,0 0 0 15,0 0 0-15,0 0 0 16,0 0 0-16,-28 0-21 0,25 0-68 0,3 0-232 16,-3 0-23-16</inkml:trace>
  <inkml:trace contextRef="#ctx0" brushRef="#br0" timeOffset="78415.2">7690 3758 181 0,'0'0'37'0,"0"0"5"15,-20 84-2-15,10-56-3 0,4 4-6 16,-3 3-3-16,-5-1-7 0,0 4 1 15,0-4-6-15,-3 4-5 0,0 1-2 0,1-2-3 16,-2 4 0-16,-3 0 0 16,-3 2 1-16,0 2-1 0,0 1 0 15,-6-1 1-15,1-2 2 0,-1-2 2 0,1-2 4 16,-4-5 3-16,-1-2 4 0,0-2-4 16,-2 0 2-16,-2-2-8 0,-10-4 0 15,4-3 1-15,-5-1-2 0,-9-2-1 16,4-3-2-16,-5 1 0 0,-3-1 0 15,-2 2 0-15,1-2-2 0,1 3 0 0,-2 0-2 16,1 0-2-16,1 0-1 16,-3-1 1-16,-2 1-2 0,-3 1 2 15,-1-4-1-15,-2-3 1 0,0 0 0 16,5-6 0-16,0 0 1 0,-1-3 1 0,1-1-2 16,0-1 3-16,-5-1-1 0,0 0-1 15,0 0 0-15,-4-1-1 0,4-4-1 16,0 2-1-16,0 1 0 0,0 2 0 15,-1 0 1-15,-2 2-1 0,-3-2 2 16,1 0-1-16,1-5 0 0,4-3 1 0,0-5 1 16,5-3 0-16,0-7 0 0,9-1 0 15,-3-8 1-15,3-3 0 0,0-2 2 16,2-2 0-16,2-2-4 16,3 0 4-16,2-1-4 0,7-4 2 0,4-1 0 15,5-6-1-15,4-5 0 0,7-3-1 0,1-6 0 16,5-1-1-16,2-1 1 15,6-5-1-15,2 0-4 0,4-5 2 16,2-6-2-16,2-3 3 0,-1-3 2 16,5 1-2-16,0 4 3 0,4 3-6 0,0 2-5 15,-3 3 4-15,4 4-3 0,-3 0 6 16,-5 0 3-16,3 2-2 0,-1 1 2 16,1 6-2-16,0 4 3 0,4 3-2 15,2 3-11-15,-2-2 0 0,10 2-1 16,-4 1 1-16,8-1 11 0,-2-2 1 0,3 3-1 15,6-2 1-15,4 0 0 16,-2 3 0-16,3 4 0 0,-4 4 1 16,3 4-1-16,-5 2 1 0,-1 3-1 15,2-2 0-15,-6 3 0 0,4-3 0 0,-8 1-8 16,10-3 1-16,-1 1 0 0,5-1-1 16,1-1 8-16,-1 0-3 0,4 0 1 15,1 2 0-15,0 0 1 0,9 2-1 16,2 2 0-16,-2 0 0 0,9 2 1 15,-3 1-1-15,4 1 2 0,-9 2-1 0,4 0 0 16,-3 4 0-16,-1 2 1 16,2 0-1-16,-1 4 0 0,0-3 0 0,2 1 0 15,6 3 0-15,1-3 0 16,-1 2 0-16,9-1 1 0,-3 1-3 0,1 2 1 16,-8 0 0-16,7 2-1 0,-2 3 2 15,-8 0 0-15,8 4 0 0,-6 3-1 16,6 3 0-16,-3 0-1 0,0 1 0 15,-2-1 1-15,2 5 0 0,0-3 1 16,-2 0 0-16,-3 2-1 0,4-4 1 0,-4 1-1 16,-1 1 0-16,4-2 1 0,-3 1-1 15,1-1 0-15,-1 2 0 16,-1-2 0-16,-1 1-1 0,-4 4 0 16,-4 2 0-16,1 2 0 0,-2-1 0 0,-2 5 0 15,0 1 1-15,-2 2-1 0,-3 1 0 16,1 3 1-16,-3 1 0 0,2 0 1 0,3-1 0 15,-2 2-1-15,-2-2-1 16,4 5 0-16,-5 0 0 0,0 1 0 16,0 3 0-16,-1 4 0 0,-7 0 1 0,2 8-1 15,-3-1 0-15,0 2 1 0,-2 5 0 16,-3-1-1-16,-1 4 2 16,-4 5 0-16,4 2 2 0,-5 4-1 0,-3 4-1 15,4-1-1-15,-1-2-3 0,-4-2 0 16,5 0 0-16,-1-2 0 0,2 1 0 0,-3 3 1 15,1-1-1-15,5-2 2 16,-8 2-2-16,9-5 1 0,-6-1 16 0,2 4-1 16,-4-5 0-16,-1 3-1 15,0 0-13-15,-7 4-1 0,4-1 2 0,-6 4-2 16,2 0 2-16,-4-1-1 0,0-3 2 16,-1-3-2-16,1 0 2 0,-5-3 8 15,0 1-5-15,2-1 4 0,3-2-5 16,0-2-3-16,-1-1 0 0,1-1-2 15,-3-1 2-15,3-1-1 0,0-1 1 16,-7-2 0-16,3-5 0 0,-2 0 1 0,-4-6 1 16,1 0-1-16,-10-1 1 0,5-3-1 15,-1-2 2-15,-4-1-3 16,-1 1 2-16,2-3 4 0,-4 2-7 0,3-3 6 16,-1-2-5-16,1-2 0 0,4-2 2 15,1-3-1-15,0-2 1 16,8-3-1-16,-7 0 1 0,3 0-1 0,5 1 0 15,-1-2-1-15,1-2 1 0,-4 2-1 16,6-2 0-16,-3 0 0 0,1 3 0 0,0-1 0 16,1-2 0-16,-1 3-1 0,0-3 1 15,4 0 0-15,-7 6 0 16,6-6 0-16,-2 0 0 0,-1 0 0 0,5 0 0 16,-5 0 0-16,4 2 0 0,-4 3 0 15,5-6 0-15,-4 1 0 0,4 2 0 16,-5 0 0-16,2-1 0 0,1-1 0 15,-2 2 0-15,4-5 0 0,0 0 0 16,0 0 1-16,0 1-1 0,0 1 3 16,0-1-3-16,-5 1 3 0,5-1 0 0,0-1 0 15,0 2 0-15,0-1 0 0,0-1 0 16,0 1-2-16,0-1-1 0,0 0 0 16,0 2-1-16,0-2-3 0,-5 0-4 15,5 2-18-15,0-2-31 0,0 1-96 16,0 7-152-16,-11 6-7 0</inkml:trace>
  <inkml:trace contextRef="#ctx0" brushRef="#br0" timeOffset="82954.24">7130 6518 517 0,'0'0'64'15,"0"0"-8"-15,0 0-6 0,0 0-3 16,0 0-6-16,0 0-6 0,-14-84-12 16,14 84-9-16,-1-1-6 0,-3 4-1 0,3 17 5 15,-2 13 2-15,3 18 3 0,0 7-4 16,0 12-1-16,3 9 2 0,2 9-5 16,1 12 2-16,-2 7-4 0,6 3-6 15,-6 1 3-15,1-5 0 0,0-5-2 16,-1-11 1-16,1-8-2 0,-4-10-3 0,4-13 1 15,4-9-4-15,-2-10-9 16,-3-11-17-16,4-10-22 0,-6-8-34 16,2-5-54-16,-4-6-156 0,0 0-1 15</inkml:trace>
  <inkml:trace contextRef="#ctx0" brushRef="#br0" timeOffset="83190.84">6921 7838 676 0,'0'0'39'0,"0"0"2"0,-5 111 4 15,5-68-6-15,5 1-3 0,4-2-3 16,0 1-11-16,2-6-3 0,9-5-9 16,-1-2-4-16,9-11 1 0,1-7-1 15,1-7-2-15,5-5 1 0,7-11-3 16,-1-10 0-16,7-7-2 0,9-8-8 15,-1-5 1-15,1 0-13 0,-3 0-13 16,-6-3-26-16,1 0-51 0,-15 0-157 16,0 4-51-16</inkml:trace>
  <inkml:trace contextRef="#ctx0" brushRef="#br0" timeOffset="83678.14">5860 9308 723 0,'0'0'37'15,"10"-90"-1"-15,10 46-4 0,5 8-4 0,9 8-3 16,0 8-3-16,5 15-6 0,4 5-6 16,-9 5-4-16,5 15-2 0,-10 6-1 15,1 9-1-15,-7 5 0 0,-8 2-1 16,1 2 1-16,-11 5-1 0,-2-1 2 15,-3-1 4-15,-8-1-4 0,-8-4 3 0,3-6-3 16,-12-4 0-16,0-7 2 16,-5-7-1-16,-2-9 2 0,-4-9-1 15,-1 0 0-15,6-13-2 0,-2-11-1 16,9-6-5-16,5-8 2 0,8-4-4 0,11-3 3 16,0-4 1-16,14 2-5 0,6 3-2 15,10 4-10-15,2 7-12 0,2 8-19 16,-4 6-31-16,1 10-62 0,-3 3-152 15,-5 6-2-15</inkml:trace>
  <inkml:trace contextRef="#ctx0" brushRef="#br0" timeOffset="83980.38">6473 9018 798 0,'0'0'40'0,"0"0"-11"0,0 0-5 16,0 0-3-16,0 0 0 0,0 0-2 16,-14 115-9-16,25-69-3 0,1 2-5 0,-1-2 0 15,9-5-2-15,0-6 1 0,2-9 0 16,0-10 1-16,1-8 1 0,2-7 1 16,-2-2 2-16,-3-15-3 0,3-9 3 15,-7-5-1-15,2-9 0 0,-7 0 0 16,-1-2 1-16,-6 0-3 0,-2 5-3 15,-2 1 0-15,0 5 0 0,-11-1 0 16,2 7 0-16,-5 0 0 0,-2 4 0 16,1 1 0-16,1 9 0 0,0 2 0 15,8 3-22-15,-2 3-17 0,3 0-24 0,5 2-36 16,0-6-125-16,3-4-85 0</inkml:trace>
  <inkml:trace contextRef="#ctx0" brushRef="#br0" timeOffset="84185.05">6866 8499 823 0,'0'0'44'15,"0"0"-12"-15,0 0-7 0,0 0-5 0,0 0-3 16,-38 97-3-16,38-56-5 0,0 3-1 16,11 4-5-16,7 4 2 0,2 1 2 15,4 2-5-15,0-2 2 0,1-3-10 16,3 0-11-16,-2-9-10 0,2 0-17 15,-3-3-19-15,-2-5-39 0,-7-2-83 16,-2-13-112-16</inkml:trace>
  <inkml:trace contextRef="#ctx0" brushRef="#br0" timeOffset="84712.87">6939 9167 729 0,'0'0'3'0,"0"0"3"0,55-92 9 16,-26 62 10-16,10 1 7 0,0 5 3 0,-5 6-6 15,6 4-5-15,2 7-3 0,-2 5-2 16,4 4 0-16,-1 3-6 0,-4 12-3 16,-1 4-3-16,-3 8 0 0,-6 9-1 15,0 8 0-15,-4 9-2 0,-1 7-1 16,-1 3-3-16,-8 3 3 0,4 4 1 0,-4-6-1 15,-1-1-3-15,-3-3 0 0,-1-8 0 16,3-8 0-16,-3-9 0 16,-4-6 0-16,-1-12 0 0,-5-8 0 15,4-6 0-15,-4-5 0 0,0 0 0 0,0-3 0 16,-9-13 0-16,0-9 0 0,-7-13 0 16,-2-6 0-16,-3-5 0 0,-3-6 0 15,-1-8 0-15,-8-6 0 0,-1-6 0 16,0-4 0-16,-5-3 0 0,10 3 0 15,-5 6 0-15,10 8 0 0,9 9 0 16,10 6 0-16,5 8 0 0,5 9 0 0,14 4 0 16,1 9 0-16,5 8 0 0,7 8 0 15,-1 4 0-15,-3 4 0 0,3 13 0 16,-8 3 0-16,1 7 0 0,-9 5 0 16,-4 0 0-16,-6 4 0 0,-5 1 0 15,0 0 0-15,-11 0 0 0,-5 1 0 16,-7 1 0-16,-7-4 0 0,1-4 0 15,1-4 0-15,3-10-23 0,10-10-14 16,1-5-30-16,9-2-33 0,5-9-63 0,0-12-107 16,9-11-15-16</inkml:trace>
  <inkml:trace contextRef="#ctx0" brushRef="#br0" timeOffset="84953.92">7722 8766 693 0,'0'0'59'0,"0"0"-1"15,0 0-10-15,0 0-11 0,0 0-8 16,0 0-5-16,0 0-2 0,68 106-10 16,-57-79 1-16,8 4-9 0,1-4-1 0,0-1-1 15,3-6 0-15,7-5-1 0,-5-8 1 16,0-5-1-16,-2-2 2 0,2-9-1 16,-5-5 2-16,-3-4 0 0,-6-3-4 15,-2-2 0-15,-4-3 0 0,-4-1 0 16,-1-1 0-16,-6 1 0 0,-8-2 0 15,0 0-8-15,-1 0-6 0,-1 1-14 0,-3-3-18 16,9 0-26-16,2-4-29 16,3-1-44-16,5 0-74 0,5 0-58 15</inkml:trace>
  <inkml:trace contextRef="#ctx0" brushRef="#br0" timeOffset="85139.06">8097 8294 699 0,'0'0'77'0,"0"0"-21"0,0 0-15 15,0 0-10-15,0 0-6 0,0 0-2 16,0 0-1-16,0 0-6 0,0 0-3 0,35 113-6 16,-22-62-2-16,-2 6-4 0,5 4 1 15,-2 4-2-15,4-3-1 16,-2 2-4-16,-2-6-13 0,6-5-14 0,-1-7-26 16,-1-13-27-16,-7-5-55 0,0-15-159 15,-6-4 3-15</inkml:trace>
  <inkml:trace contextRef="#ctx0" brushRef="#br0" timeOffset="85275.07">8218 8951 826 0,'0'0'23'16,"0"0"-7"-16,0 0-6 0,0 0-6 16,84-77-3-16,-45 46-10 0,9 1-17 15,5-8-116-15,6 0-156 0,-1-4-21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2-11T15:25:25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4017 2802 522 0,'0'0'63'16,"0"0"3"-16,0 0-2 0,0 0-10 15,0 0-7-15,0 0-8 0,0 0-7 0,-73-85-5 16,68 83-6-16,1 1-7 16,4 1-6-16,-5-2-5 0,5 2 2 15,0 15 3-15,5 8 0 0,9 14 2 16,1 5-2-16,15 10-2 0,4 4-1 0,9 6-1 16,-4 1-2-16,4-3 0 0,-2 1-1 15,-4-2 3-15,-1-3-4 0,-4-3 0 16,-2-2 0-16,-10-8 0 0,3-4 0 15,-12-6-19-15,4-6-21 0,-2 2-22 16,-7-9-59-16,-1-7-165 0,-1-5-34 16</inkml:trace>
  <inkml:trace contextRef="#ctx0" brushRef="#br0" timeOffset="329.4">4417 2846 801 0,'0'0'58'0,"0"0"-18"0,0 0-11 15,0 0-7-15,0 0-4 0,0 0-3 16,0 0-1-16,-78 135-5 0,47-74-3 16,-1 4-2-16,-7 0 3 15,3 4-7-15,-7 0 0 0,1-1 0 0,-3-1 0 16,2-3 0-16,4-3 0 0,5-8 0 15,4-6 0-15,6-7 0 0,4-10 0 16,6-10 0-16,4-12 0 0,10-3 0 16,0-5 0-16,-4 0 0 0,4 0 0 15,0 0 0-15,-5 0 0 0,3-1 0 16,-1-10-6-16,3-7-21 0,0 1-12 0,14-6-16 16,5 4-24-16,1 2-58 0,9 0-160 15,-1 1 0-15</inkml:trace>
  <inkml:trace contextRef="#ctx0" brushRef="#br0" timeOffset="612.41">5491 3160 818 0,'0'0'27'16,"0"0"1"-16,0 0-2 0,0 0-3 16,55-83-5-16,-37 72-5 0,10 2-4 0,3 2-3 15,2 2-3-15,5 3 0 0,1 1-2 0,-8 1-1 16,3 1-2-16,-6 5-7 15,-3 3-18-15,0 2-30 0,-2 2-73 16,-7 1-184-16,-7-1-5 0</inkml:trace>
  <inkml:trace contextRef="#ctx0" brushRef="#br0" timeOffset="775.43">5437 3527 866 0,'0'0'31'0,"0"0"-4"0,0 0-8 16,0 0-8-16,0 0-4 0,127 7-2 16,-68-17-3-16,8 1-10 0,3 0-27 15,-2 0-89-15,-2 3-188 0,-11-3-25 0</inkml:trace>
  <inkml:trace contextRef="#ctx0" brushRef="#br0" timeOffset="1494.85">9065 2284 558 0,'0'0'75'0,"0"0"-12"16,0 0-9-16,0 0-8 0,0 0-7 15,0 0-8-15,0 0-6 0,0 0-7 0,0 0-7 16,-19-54-6-16,15 54-2 16,-1 16 2-16,0 10 2 0,1 12 2 15,4 6-1-15,-2 8-3 0,2 4 13 16,-5 6-1-16,5 6-3 0,0 8-2 0,-4 8-12 16,-1 1 0-16,-1 0 0 15,-3-8 0-15,-1-6 0 0,6-10 0 0,4-11-7 16,-5-7-14-16,10-10-22 0,6-9-56 15,-2-9-152-15,5-5-74 0</inkml:trace>
  <inkml:trace contextRef="#ctx0" brushRef="#br0" timeOffset="2623.67">12221 2295 574 0,'0'0'74'0,"0"0"-7"16,0 0-12-16,0 0-7 0,0 0-8 15,0 0-9-15,0 0-4 0,0 0-8 16,0 0-4-16,-59-35-4 0,59 17-2 0,16 3-3 16,7-5 0-16,11 3-1 15,10 5 0-15,-1 6-1 0,2 4-1 16,5 5 0-16,-8 14 0 0,-8 7-1 0,-10 5 1 16,-8 5 0-16,-11 3-1 0,-5 5 3 15,-5 1-2-15,-11 2-3 0,-8 2 0 16,-9 1 0-16,-1 1 0 0,-2 1 0 15,2 1 0-15,2 1 0 0,-2 0 0 16,9-4 0-16,1-4 0 0,4-6 0 16,6-4 0-16,5-11 0 0,4-4 0 0,5-1 0 15,4-3 0-15,9 2 0 0,8-8 0 16,8-5 0-16,11-4 0 16,7-4 0-16,3-8 0 0,7-4 0 0,-3-7 0 15,8 0 0-15,-6-6 0 0,0-1 0 16,-2 0 0-16,-4-4 0 0,-2 4-45 15,-3 1-126-15,-3 1-155 0,-4 1-23 16</inkml:trace>
  <inkml:trace contextRef="#ctx0" brushRef="#br0" timeOffset="3519.7">15741 2095 529 0,'0'0'70'0,"0"0"-4"0,0 0-12 0,20-87-7 16,-16 72-7-16,7 3-9 0,3 2-4 15,5 5-5-15,6 1-5 0,1 3-3 0,2 10-6 16,0 9-2-16,-3 8-1 16,-5 6 0-16,-2 3-1 0,-4 1-1 15,-7 0 0-15,-7 4-1 0,0-3-1 0,-5 2 2 16,-11-1-3-16,-2 1 17 0,-10-4-1 16,3 0-1-16,-4-7 3 15,4-7-18-15,9-8 0 0,4-5 0 0,6-5 0 16,6-3 0-16,0 0 0 0,0 0 0 15,0 0 0-15,20 0 0 0,9 0 0 0,13-1 0 16,3 5 0-16,3 5 0 16,-4 8 0-16,-9 4 0 0,-7 7 0 15,-9 2 0-15,-13 8 0 0,-6 1 0 16,-6 6 0-16,-18-2 0 0,-8 1 0 0,-8-2 0 16,-1-8 0-16,-5-6 0 0,1-7 0 15,1-7 0-15,1-10 0 0,3-3 0 16,3-1 0-16,5-7 0 0,5-5 0 15,3-2 0-15,7-3 0 0,3-2-29 16,2-4-84-16,1 0-205 0,6 5-30 0</inkml:trace>
  <inkml:trace contextRef="#ctx0" brushRef="#br0" timeOffset="4263.34">20426 1938 599 0,'0'0'71'0,"0"0"-10"0,0 0-8 0,0-88-6 16,-5 68-7-16,5 8-6 0,0 6-6 15,-1 0-9-15,1 6-6 0,0-1-6 16,0 4-1-16,-5 19-1 16,5 15 2-16,-5 16-4 0,10 6 0 0,1 6-2 15,3-1 0-15,5-2 0 0,2-7 0 16,2-6 15-16,3-11-9 0,2-8-7 15,5-8 0-15,-2-9 0 0,7-6 0 16,-2-8 0-16,3-4 0 0,0-11 0 16,0-9 0-16,-1-2 0 0,-4-6 0 0,-6 1 0 15,-6-3 0-15,-3 3 0 0,-4 7 0 16,-6 12 0-16,-4 5 0 0,0 8 0 16,0-1 0-16,0 1 0 0,-9 7 0 15,-5 12 0-15,-6 14 0 0,-5 8 0 16,10 9 0-16,-4 5 0 0,8 5 0 15,2 7 0-15,6 9 0 0,1 3 0 16,11 5 0-16,1-2 0 0,2-7-18 16,2-6-180-16,-2-13-134 0,-1-9-24 15</inkml:trace>
  <inkml:trace contextRef="#ctx0" brushRef="#br0" timeOffset="5007.79">25133 1953 691 0,'0'0'71'16,"0"0"-13"-16,0 0-18 0,0 0-9 15,0 0-8-15,0 0-6 0,0 0-3 0,0 0-2 16,-114 49-4-16,96-17-1 0,4 3-1 16,5 1 0-16,2 1-2 0,7-1 0 15,16-2 0-15,7 0 16 0,5-3-13 16,12-3-7-16,5-2 0 0,2-3 0 15,-2 1 0-15,-3 1 0 0,-7-2 0 0,-5 2 0 16,-10 2 0-16,-6 1 0 16,-5 4 0-16,-4-3 0 0,-10 2 0 15,5-2 0-15,-11-1 0 0,-7-4 0 16,-2-3 0-16,-8-2 0 0,-2-6 0 0,-2-3 0 16,-4-2 0-16,-1-3 0 0,-4-4 0 15,7-1 0-15,-1 2 0 0,-3-2 0 16,3-5 0-16,2 2 0 0,5-1 0 15,11-3 0-15,0 3 0 0,6 0 0 16,7-7 0-16,-1-6-29 0,4-4-90 16,1-9-199-16,1-4-27 0</inkml:trace>
  <inkml:trace contextRef="#ctx0" brushRef="#br0" timeOffset="5186.34">25151 1976 695 0,'0'0'45'0,"0"0"-7"0,82-102-6 16,-38 73-10-16,4 7-7 0,3 4-4 0,6 4-5 15,5 6-3-15,2 3-1 0,-4 4-1 16,5 1-2-16,-6 1-8 0,-7 8-14 16,-4 1-30-16,-10 3-32 15,-4 4-74-15,-9 3-133 0</inkml:trace>
  <inkml:trace contextRef="#ctx0" brushRef="#br0" timeOffset="5724.12">28388 1674 542 0,'0'0'56'0,"0"0"10"0,0 0-2 15,0 0-9-15,0 0-12 0,0 0-11 16,0 0-13-16,0 0-2 0,0 0-4 0,0 0 0 16,-32-21 0-16,-1 36 0 0,2 6 0 15,3 6-1-15,-3 8-2 0,2 8-1 16,-1 8-1-16,-2 9-2 0,4 5-1 16,-2 3-2-16,6 5 8 0,-3-2-11 15,6 6 0-15,0 0 0 0,6 3 0 16,1 0 0-16,12 1 0 0,9-9 0 15,11-12 0-15,9-13 0 0,11-14 0 16,4-13 0-16,6-12 0 0,-1-8 0 16,4-12 0-16,-1-11 0 0,-6-10 0 0,-2-9 0 15,-15-1 0-15,-9-6 0 0,-10 1 0 16,-11-1 0-16,-20 7 0 0,-13 5 0 16,-18 7 0-16,-10 7 0 15,-13 13 0-15,-10 11 0 0,-5 5 0 0,-4 23 0 16,6 18 0-16,-1 15-96 0,7 12-243 15,-6 4-23-15</inkml:trace>
  <inkml:trace contextRef="#ctx0" brushRef="#br0" timeOffset="7504.45">2710 6982 234 0,'0'0'60'0,"0"0"1"0,0 0-5 0,0 0-4 15,0 0-3-15,0 0-6 0,0 0 0 16,0 0 2-16,0 0 1 0,-11-7-1 15,3 5-5-15,2 0-2 0,2 2-8 16,-1-3-6-16,0 2-5 0,4-2-5 16,-2-5-4-16,6-2 0 0,8-4 2 0,13-5 2 15,6 2-1-15,4 5 0 0,5 1-2 16,-2 5-1-16,-1 3-1 0,-2 3-1 16,-6 1-1-16,-4 8 0 15,-3 3-7-15,-8 7 0 0,1-1 0 0,-9 6 0 16,-5 5 0-16,0 6 0 0,-9 6 0 15,-10 4 0-15,-1 5 0 0,-5 0 0 16,-3-1 0-16,-1-3 0 0,-1-7 0 16,7-9 0-16,3-5 0 0,9-10 0 15,3-6 0-15,7-6 0 0,1-3 0 0,0 0 0 16,6-9 0-16,8-12 0 0,15-8 0 16,4-9 0-16,1-4 0 0,0-7 0 15,0-1 0-15,-4 2 0 16,-5 2 0-16,-5 2 0 0,-2 6 0 0,-7 6 0 15,-3 9 0-15,-3 4 0 0,-5 7 0 16,0 1 0-16,0 0 0 0,-4 6 0 0,-2 3 0 16,-8 2 0-16,0 7 0 15,-6 11 0-15,2 7 0 0,2 8 0 16,2 3 0-16,10 10 0 0,2 4 0 0,2 3 0 16,6 2 0-16,3-4 0 0,12-3 0 15,3-6 0-15,4-5 0 0,6-9 0 16,1-2 0-16,9-6 0 0,3-2 0 15,3-6-51-15,-7-1-129 0,5-2-153 16,-8 0-12-16</inkml:trace>
  <inkml:trace contextRef="#ctx0" brushRef="#br0" timeOffset="8874.28">3912 6891 610 0,'0'0'74'16,"0"0"-12"-16,0 0-12 0,0 0-7 15,0 0-7-15,0 0-5 0,0 0-9 0,0 0-6 16,0 0-6-16,0 0 2 16,-10-15 0-16,10 25 4 0,10 9-1 15,3 5-1-15,15 5-14 0,3 1 0 0,3 4 0 16,5 2 0-16,0 3 0 0,0-1 0 16,0 4 0-16,-5-3 0 0,0 1 0 15,-2-3 0-15,-5-3 0 16,-3-1 0-16,-5-4 0 0,0-3 0 0,-5-3 0 15,-8-7-9-15,3 0-28 0,-3-4-25 16,-1-8-44-16,-2 2-95 0,-3-6-109 16,0 0 12-16</inkml:trace>
  <inkml:trace contextRef="#ctx0" brushRef="#br0" timeOffset="9152.08">4280 6818 819 0,'0'0'56'0,"0"0"-14"0,0 0-10 15,0 0-4-15,0 0-7 0,0 0-1 0,-77 84-15 16,68-48-5-16,-1 5 0 16,0 6 0-16,5 6 0 0,-1 7 0 0,-4 0 0 15,1 2 0-15,0 1 0 0,4-2 0 16,-4-3 0-16,4-1 0 0,-1-5 0 15,-3-7 0-15,4-7 0 0,5-12 0 16,0-6 0-16,-2-5 0 0,2-9 0 16,0 0 0-16,0-6-23 0,0 0-26 0,0 0-32 15,-3 0-57-15,-1-12-129 0,-6-8-40 16</inkml:trace>
  <inkml:trace contextRef="#ctx0" brushRef="#br0" timeOffset="9406.25">3702 7353 771 0,'0'0'47'0,"0"0"-3"0,0 0-4 15,0 0-5-15,0 0-7 0,107-82-8 0,-54 60-4 16,1 1-6-16,5 0-2 0,3-2-4 16,-3 5-4-16,3 1 0 0,-12 3 0 15,-2 3 0-15,-10 2 0 0,-3 2 0 16,-15 3 0-16,3 0 0 0,-12 3 0 15,-7-1 0-15,6 2 0 0,-6-1 0 16,3 1 0-16,-3 0 0 0,1 0 0 16,0-1-3-16,-1 1-19 0,1-2-13 15,9 2-19-15,-3 0-34 0,-2 0-83 16,6 0-133-16,-10 0 5 0</inkml:trace>
  <inkml:trace contextRef="#ctx0" brushRef="#br0" timeOffset="10151.32">5045 6831 706 0,'0'0'69'0,"0"0"-11"15,0 0-13-15,0 0-11 0,0 0-7 16,0 0-8-16,0 0-5 0,0 0-3 16,0 0 0-16,0 0 0 0,-70 15-1 15,56 0-2-15,3 0-8 0,3 2 0 16,2 1 0-16,2 2 0 0,-1 2 0 15,5 1 0-15,0 3 0 0,0-3 0 16,5 2 0-16,1-3 0 0,2 1 0 16,-4-5 0-16,2 1 0 0,-1-5 0 15,4-1 0-15,-4-6 0 0,-3-3 0 0,5 3 0 16,-5-5 0-16,3 0 0 0,4-1 0 16,5-1 0-16,1 0 0 0,9-3 0 15,-3-1 0-15,-4-1 0 0,-1 2 0 16,-5 2 0-16,3-1 0 0,4 2 0 15,-4 0 0-15,3 0 0 0,-3 5 0 16,0 3 0-16,0 2 0 0,-3 4 0 0,-2-1 0 16,2-2 0-16,-6 4 0 0,-1-1 0 15,0-4 0-15,-3 7 0 16,-1-5 0-16,0 1 0 0,0 3 0 0,-5 0 0 16,-4 2 0-16,-2-3 0 15,0-1 0-15,-3-3 0 0,-4 1 0 0,-1 0 0 16,2-4 0-16,-1 4 0 0,-3-4 0 15,-2 1 0-15,3-1 0 0,6-3 0 16,-5-3 0-16,9 0 0 0,-4-2 0 0,3 0 0 16,-3 0 0-16,5 0 0 15,4 0 0-15,-4-2 0 0,4 1 0 0,0 0 0 16,-1-1 0-16,1-1 0 0,1 0 0 16,4-2 0-16,-2 4 0 0,-2-4 0 15,4 1 0-15,-5-1 0 0,2-4 0 16,1 3 0-16,2-6-4 0,0-7-28 15,0 3-14-15,0-11-25 0,5 2-56 16,0-4-169-16,1 1-19 0</inkml:trace>
  <inkml:trace contextRef="#ctx0" brushRef="#br0" timeOffset="10339.64">5098 6786 821 0,'0'0'59'0,"0"0"-12"15,0 0-7-15,0 0-13 0,0 0-9 0,0 0-7 16,0 0-11-16,0 0 0 0,0 0 0 16,83-61 0-16,-30 45 0 0,4 1 0 15,2 0 0-15,0 1 0 0,-6 3 0 16,-10 5 0-16,-12 5-30 0,-7 1-289 15,-15 0-35-15</inkml:trace>
  <inkml:trace contextRef="#ctx0" brushRef="#br0" timeOffset="25519.82">1887 8446 322 0,'0'0'62'0,"0"0"0"16,0 0-1-16,0 0-3 0,0 0-6 15,0 0-4-15,0 0-5 0,0 0-5 0,0 0-4 16,0 0-2-16,-14-13-7 0,14 12-3 16,-3 1-3-16,3-1-2 0,-2 1 0 15,2-2-3-15,-4 2-2 0,4 0-4 16,0-2-1-16,-5 2-1 0,5 0-3 15,0-1 0-15,0 1-2 0,0-6-1 16,5-5 1-16,18-6 0 0,12-7 1 16,9-4 1-16,19-2 1 0,6-3-1 15,3-5 4-15,6 0-1 0,4-2-2 16,-3 1 3-16,3-2-4 0,1 3 2 0,-1 2 1 16,-8 1-1-16,-7 6-5 0,-13 6 0 15,-15 5 0-15,-11 6 0 0,-13 6 0 16,-10 4 0-16,-5 2 0 0,0-1 0 15,0 1 0-15,1 0 0 0,-1-2 0 16,4 2 0-16,-4 0 0 0,0 0 0 0,0 0 0 16,0 0 0-16,0 0-55 0,0 0-162 15,0 0-114-15,0 0-22 0</inkml:trace>
  <inkml:trace contextRef="#ctx0" brushRef="#br0" timeOffset="27016.99">4849 8114 170 0,'0'0'51'0,"0"0"6"0,0 0-2 15,0 0-5-15,0 0-4 0,0 0-6 16,0 0-2-16,0 0-1 0,0 0-3 15,0 0 2-15,10-8-5 0,-10 8-1 16,1 0-6-16,-1 0 0 0,3 0-2 16,-3 0-2-16,0 0 0 0,0 0-2 0,2 0-3 15,1 0 0-15,3 0-2 0,-1 1-1 16,9-1-2-16,6 0-2 0,-1 0 1 16,10-4-1-16,1-3 0 0,4 0-1 15,0-4 0-15,5-1-2 0,4-5 0 16,0 4-2-16,2-2 1 0,-1-1-1 15,4 3 1-15,-8 0-1 0,-1 1 1 16,-7 3 1-16,-7 0 1 0,-5 2-2 16,-1 0 2-16,-10 4 0 0,2-2 1 15,-2 0 0-15,-9 3 0 0,5 1 0 0,-5 1-1 16,0-2-2-16,0 2 1 0,5 0-2 16,-4-2 1-16,-1 2-4 0,3 0 0 15,-1 0 0-15,-2 0 0 0,0-1 0 16,3 1 0-16,-3 0 0 0,2 0 0 15,-2 0 0-15,0 0 0 0,0 0 0 0,3 0 0 16,-3 0 0-16,1 0 0 0,-1 0 0 16,0 0 0-16,0 0 0 15,3 0 0-15,-3 0 0 0,2 0 0 16,-2 0 0-16,0 0 0 0,0 0 0 0,0 0 0 16,0 0 0-16,0 0 0 0,0 0 0 15,0 0 0-15,0 0 0 0,0 0 0 16,5 0 0-16,-5 0 0 0,0-1-10 15,0 1-4-15,0 0-3 0,0 0-8 16,0-2-11-16,0 2-19 0,0-1-38 0,0 1-109 16,0-2-101-16</inkml:trace>
  <inkml:trace contextRef="#ctx0" brushRef="#br0" timeOffset="30397">5826 6653 384 0,'0'0'54'0,"0"0"-5"16,0 0-5-16,0 0-3 0,0 0-5 16,0 0-6-16,0 0-7 0,0 0-3 15,0 0-4-15,0 0 1 0,5-8-3 16,-5 8 0-16,0-2-3 0,0 1-2 15,0-1 0-15,0-2-1 0,-3-2-1 16,1-2 1-16,-2-2-2 0,-1 1-2 0,-4-5 1 16,4 0-1-16,-4-2 1 0,2 5 2 15,-2-3-2-15,0 1 1 16,-2 1 1-16,-3-5-1 0,0 2 1 16,0-1-1-16,-1 3 1 0,1-1 0 0,-2-1 1 15,1 3-1-15,-4 1-1 0,0 1 0 16,4 1-1-16,-1 1 0 0,-2 0-1 15,-1 2 0-15,-1-2 0 0,0 3-1 16,-3 0 0-16,4 0-1 0,-3 2 1 16,-6 2-1-16,5 0-1 0,1 1 0 0,-5 0 0 15,-3 1-1-15,7 3 0 0,-2 4 1 16,0-1 0-16,5 5 0 0,1-4 0 16,-1 4 0-16,0 2 0 0,-3 0 0 15,4 3 0-15,-1 1 0 0,0 1 1 16,-3 3 0-16,-2-1-1 0,5 3 2 15,-3-1-1-15,-1 3 0 0,4 0 0 16,5-1 0-16,-4 3-1 0,5 1 1 16,-1-2 0-16,4 3 1 0,-3 0 4 15,4 2-4-15,1 0 4 0,0 0-5 0,4 0 0 16,-1 2 0-16,1-1 0 0,1 2 2 16,2 0-2-16,-1 1 2 0,2 4-1 15,1-1 0-15,0 2 0 0,0 0 2 16,0 0-5-16,0 0 0 0,0 1 0 15,0 0 0-15,6-3 0 0,-2 2 0 0,7-3 0 16,-1 1 0-16,-1 1 0 16,5 1 0-16,0 0 0 0,-3 0 0 15,4 2 0-15,2-3 0 0,-1 2 0 16,-2-2 0-16,1-2 0 0,1-3 0 0,-2-1 0 16,-1-4 0-16,1-1 0 0,-3-4 0 15,0-3 0-15,-2-4 0 0,5 0 0 16,-3-4 0-16,3-1 0 0,0 0 0 15,6-4 0-15,4-2 0 0,5-2 0 16,5-2 0-16,5-1 0 0,14-2 0 0,-8-2 0 16,7-6 0-16,-2-1 0 0,-2-3 0 15,2-1 0-15,-4-3 0 16,-6 0 0-16,-1-2 0 0,0-4 0 16,-5 1 0-16,0-2 0 0,0-3 0 0,-4 2 0 15,4-2 0-15,-5 1 0 0,1-3 0 16,-1-2 0-16,-1-2 0 0,0 3 0 15,-2-1 0-15,-2 1 0 0,-4 1 0 16,0 3 0-16,-2-1 0 0,1 2 0 16,-5-2 0-16,-3 1 0 0,4 0 0 0,-5 0 0 15,4 0 0-15,-8 0 0 0,3-4 0 16,-1 1 0-16,-2-1 0 16,-1-2 0-16,-1-1 0 0,1 4 0 15,-3-6 0-15,1 2 0 0,-3-1 0 0,1 1 0 16,-1 3 0-16,0-1 0 0,0 9 0 15,0 1 0-15,0 0 0 0,-1 10 0 16,-2-9 0-16,-4 3 0 0,-2 0 0 16,3-5 0-16,-3 3 0 0,-5 0 0 15,0 0 0-15,3 1 0 0,-3-3 0 0,0 3 0 16,0 1 0-16,-2 1 0 0,6-2 0 16,-4 2 0-16,0 1 0 0,8 2 0 15,-4 0 0-15,-4 1 0 0,10 2 0 16,-10 0 0-16,7 3 0 0,-2 0 0 15,0 1 0-15,4 2 0 0,-6 0 0 0,2 3 0 16,-5 5-49-16,-1 8-118 16,-1 9-159-16,-7-1-16 0</inkml:trace>
  <inkml:trace contextRef="#ctx0" brushRef="#br0" timeOffset="31681.9">9100 6272 520 0,'0'0'66'0,"0"0"1"0,0 0 0 0,0 0-6 16,0 0-9-16,0 0-11 15,0 0-9-15,0 0-12 0,0 0-6 16,0 0-8-16,-1-26-3 0,-4 26 1 0,1 7 2 16,-1 3 0-16,5 8 0 0,-2 3 0 15,2 4 0-15,2 7-2 0,7-2 2 16,1 0-2-16,5-1 0 0,-1 0 0 15,5-2 0-15,-4-1-1 0,4-2 1 16,-2-3-1-16,5-1 1 0,-1 0-4 16,-2-5 0-16,9 2 0 0,-7-2 0 15,3 0 0-15,-1-3 0 0,-1 3 0 0,-1-2 0 16,-5 2 0-16,-2-2 0 16,-8-1 0-16,-1-4 0 0,-1 3 0 0,-4 1 0 15,-4 3 0-15,-3 5 0 16,-10-5 0-16,-3-1 0 0,-5-2 0 0,1-2 0 15,-6 1 0-15,-2-2 0 0,-2-1 0 16,-2 1 0-16,-1 0 0 0,-4 0 0 16,4-3 0-16,3-3 0 0,5-3 0 0,4 0 0 15,11-4 0-15,3-10-32 0,2-7-63 16,9-5-115-16,0-12-113 0,0-5-7 16</inkml:trace>
  <inkml:trace contextRef="#ctx0" brushRef="#br0" timeOffset="31835.1">9163 6140 829 0,'0'0'45'0,"0"0"-8"0,0 0-16 0,29-97-3 16,4 72-7-16,7 3-5 0,9 2-2 16,13 1-3-16,7 3-1 0,4 5-4 15,-1 5-20-15,-3 4-36 0,-3 2-100 16,-7 12-158-16,-9 1-2 0</inkml:trace>
  <inkml:trace contextRef="#ctx0" brushRef="#br0" timeOffset="32475.22">12716 5902 529 0,'0'0'82'0,"0"0"-5"15,0 0-11-15,0 0-8 0,0 0-12 0,0 0-12 16,0 0-10-16,0 0-6 0,0 0-5 16,0 0-1-16,-82 7-1 0,72 11 0 15,10 5-1-15,-3-1-1 0,8 3 1 16,12 2-2-16,3-2-3 0,5-1-5 15,9-1 0-15,5-5 0 0,-5 2 0 16,5-4 0-16,-5 2 0 0,-5-2 0 0,-1 2 0 16,-11-2 0-16,-3 1 0 15,-6-2 0-15,-8 4 0 0,-3 1 0 16,-6 2 0-16,-12 7 0 0,-3 0 0 0,-9 0 0 16,-1-2 0-16,-5 2 0 0,-6-3 0 15,5-3 0-15,-2-7 0 0,3-2 0 16,14-8 0-16,1-6 0 0,4-1-60 15,1-13-96-15,0-6-168 0,10-4-21 16</inkml:trace>
  <inkml:trace contextRef="#ctx0" brushRef="#br0" timeOffset="32649.44">12601 5920 818 0,'0'0'53'0,"0"0"-15"0,0 0-12 16,14-96-9-16,14 65-3 0,6 1-5 15,11 0-2-15,12 0-3 0,7 4-2 16,9 2-2-16,1 4 0 0,2 3-2 16,-3 7-7-16,-5 5-15 0,-9 3-29 0,-4 2-49 15,-12 0-160-15,-3 5-59 0</inkml:trace>
  <inkml:trace contextRef="#ctx0" brushRef="#br0" timeOffset="33200.53">15741 5300 754 0,'0'0'58'0,"0"0"-4"16,0 0-14-16,0 0-9 0,0 0-6 0,0 0-5 16,0 0-2-16,-101 28-7 0,85-6 1 15,-2 6-12-15,4-1 0 16,4-1 0-16,10 1 0 0,0-1 0 16,10-3 0-16,10-1 0 0,8-2 0 0,6 0 0 15,9-3 0-15,5-1 0 0,2-2 0 16,0 3 0-16,-7-1 0 0,-4 3 0 15,-10 1 0-15,-10 1 0 16,-4 1 0-16,-10 1 0 0,-5 0 0 0,-9 0 0 16,-13 2 0-16,-7 0 0 0,-6-1 0 0,-8 2 0 15,-5-4 0-15,-2 1 0 0,-1 0 0 16,-3-2 0-16,-3 1 0 0,5-4 0 16,4-1 0-16,2-7 0 15,6-8 0-15,10-2-148 0,2-11-187 0,8-5-31 16</inkml:trace>
  <inkml:trace contextRef="#ctx0" brushRef="#br0" timeOffset="33346.33">15634 5194 920 0,'0'0'24'16,"0"0"-7"-16,0 0-9 0,108-65-3 15,-55 50-3-15,10 1 0 0,12 5-1 16,2 0-5-16,1 4-24 0,-1 2-61 15,-13 3-216-15,-5 3-36 0</inkml:trace>
  <inkml:trace contextRef="#ctx0" brushRef="#br0" timeOffset="33995.66">20872 5102 730 0,'0'0'66'16,"0"0"-16"-16,0 0-15 0,0 0-9 16,0 0-5-16,0 0-3 0,0 0 0 15,0 0-4-15,0 0 0 0,-70 104-2 16,67-67-3-16,3-1 1 0,3 3-10 15,8-2 0-15,8-4 0 0,6-1 0 16,4-3 0-16,5-5 0 0,5-2 0 16,-3-4 0-16,-4-2 0 0,-2 0 0 0,-10-2 0 15,-6-2 0-15,-5-1 0 16,-4-2 0-16,-5 2 0 0,-3 9 0 0,-8 0 0 16,-9 7 0-16,-8 0 0 0,-6-2 0 15,-5-1 0-15,-5-1 0 0,-5 0 0 16,-5-4 0-16,1-4 0 0,9-4 0 15,4-8 0-15,1-3-39 0,10-7-104 16,1-13-180-16,8-4-25 0</inkml:trace>
  <inkml:trace contextRef="#ctx0" brushRef="#br0" timeOffset="34141.14">20847 5181 874 0,'0'0'39'0,"0"0"-11"16,0 0-10-16,132-111-6 0,-78 83-5 15,13 1-2-15,8 3-3 0,5 7-5 16,4 6-22-16,0 5-72 0,-2 6-210 16,-11 3-32-16</inkml:trace>
  <inkml:trace contextRef="#ctx0" brushRef="#br0" timeOffset="34665.83">25688 4849 862 0,'0'0'45'16,"0"0"-11"-16,0 0-8 0,0 0-5 15,-114 25-4-15,94-1-3 0,5 8-10 16,2 6-4-16,9 3 0 0,-1 4 0 0,19 3 0 16,6-4 0-16,8-1 0 15,8-1 0-15,10-6 0 0,2-3 0 0,3-2 0 16,1-7 0-16,-9-1 0 16,-4-5 0-16,-10-3 0 0,-9-4 0 0,-9-6 0 15,-6 3 0-15,-2-3 0 0,-6 7 0 16,-3 6 0-16,-19 5 0 0,-14 4 0 15,-12 2 0-15,-8 3 0 0,-5-3 0 16,-4 0 0-16,6-4 0 0,2-5 0 16,12-6 0-16,9-6 0 0,11-7 0 0,11-4-14 15,3-15-77-15,11-9-90 0,-2-13-141 16,8-4-6-16</inkml:trace>
  <inkml:trace contextRef="#ctx0" brushRef="#br0" timeOffset="34803.08">25581 4939 792 0,'0'0'53'0,"0"0"-10"16,48-109-13-16,-20 78-9 0,10 9-6 16,10-1-5-16,7 5-2 0,13 4-3 15,5 5-3-15,1 3-1 0,2 4-1 0,-1 2-8 16,-7 2-25-16,-2 5-39 0,-7 6-135 16,-4 2-111-16,-14 3 1 0</inkml:trace>
  <inkml:trace contextRef="#ctx0" brushRef="#br0" timeOffset="35289.15">28497 4675 856 0,'0'0'35'0,"0"0"2"16,0 0-8-16,-107 27-9 0,82-2-2 15,10 4-6-15,2 2 0 0,13 4-8 16,3 4-4-16,13 1 0 0,7 0 0 16,6-1 0-16,2-1 0 0,4-4 0 0,-3-3 0 15,2-4 0-15,-4-2 0 0,-7-4 0 16,-3-1 0-16,-9-7 0 0,1 1 0 16,-7-6 0-16,-3-2 0 0,-2 4 0 15,0 2 0-15,-10 3 0 0,-8 4 0 16,-7-1 0-16,-5-4 0 0,-5-1 0 15,-4 0 0-15,-3-3 0 0,2-1 0 16,-4-3 0-16,4-1 0 0,-2-2 0 16,7-3 0-16,5 0 0 0,7 0 0 15,3-6-115-15,3-4-213 0,-4-9-26 0</inkml:trace>
  <inkml:trace contextRef="#ctx0" brushRef="#br0" timeOffset="35417.26">28579 4607 962 0,'0'0'23'0,"160"-49"-6"0,-75 25-4 0,6 7-11 16,7 0 1-16,4 10-9 15,-1 2-16-15,-3 5-66 0,-5 6-222 16,-11 2-33-16</inkml:trace>
  <inkml:trace contextRef="#ctx0" brushRef="#br0" timeOffset="38423.41">8218 9701 673 0,'0'0'63'0,"0"0"-10"16,0 0-9-16,0 0-7 0,0 0-5 15,0 0-6-15,-86 64-2 0,72-45-5 16,4 4-3-16,-1 3-3 0,7-1 0 15,4 4-3-15,0 1-10 0,14 1 0 16,1 1 0-16,4 0 0 0,6 0 0 16,4 0 0-16,-1-5 0 0,1 2 0 15,1-3 0-15,-5-2 0 0,-2 2 0 0,-3-3 0 16,-4-2 0-16,-7-8 0 0,-4 4 0 16,1-6 0-16,-6 1 0 0,0-2 0 15,0 4 0-15,-2 1 0 0,-7-1 0 16,3-2 0-16,-4 0 0 0,1-1 0 15,-5-5 0-15,5 5 0 0,-5-4 0 16,3 1 0-16,-4 3 0 0,1-4 0 16,3 1 0-16,-3-2 0 0,5-2 0 15,4-2 0-15,-6-1 0 0,6-1 0 16,1 0-7-16,-1-3-134 0,5-1-182 0,-5-11-22 16</inkml:trace>
  <inkml:trace contextRef="#ctx0" brushRef="#br0" timeOffset="38589.47">8318 9674 891 0,'0'0'38'0,"0"0"-14"0,62-105-5 0,-28 67-12 16,4 3-1-16,6-1-1 16,4 2-5-16,2 2 0 0,7 2-8 0,2 4-20 15,-5 5-41-15,-6 4-159 0,-4 6-93 16,-15 7 1-16</inkml:trace>
  <inkml:trace contextRef="#ctx0" brushRef="#br0" timeOffset="39629.01">11545 9808 523 0,'0'0'84'0,"0"0"-1"0,0 0-8 0,0 0-7 16,0 0-8-16,0 0-12 16,0 0-8-16,0 0-10 0,0 0-18 0,-6-72-12 15,2 72 0-15,-4 10 0 0,-2 13 0 16,0 11 0-16,3 10 0 0,-2 7 0 16,1 7 0-16,2 5 0 0,2 4 0 15,2 0 0-15,-1 0 0 0,3-4 0 16,5-2 0-16,4-6 0 15,0-5-16-15,2-7-82 0,3-9-132 0,-5-11-96 16,5-11-2-16</inkml:trace>
  <inkml:trace contextRef="#ctx0" brushRef="#br0" timeOffset="39964.79">11921 9927 929 0,'0'0'41'16,"0"0"-8"-16,-45 88-13 0,31-50-20 15,12 3 0-15,-1 1 0 0,1 0 0 0,9-5 0 16,11-2 0-16,2-5 0 0,1-7 0 16,3-7 0-16,0-9 0 0,4-7 0 15,-2-1 0-15,-3-13 0 0,-3-5 0 16,-1-8 0-16,-5-5 0 0,-3 0 0 0,-7-2 0 15,-4-4 0-15,0 0 0 0,-6-2 0 16,-11-1 0-16,-3-2 0 16,-5 1 0-16,-3 3 0 0,-3 1 0 15,-1 6 0-15,5 5 0 0,-1 6 0 0,10 7 0 16,7 6 0-16,2 7 0 0,4 1 0 16,-1 3 0-16,-4 9 0 0,6-1-19 15,4 10-74-15,0-3-222 0,6 5-23 16</inkml:trace>
  <inkml:trace contextRef="#ctx0" brushRef="#br0" timeOffset="41045.29">14654 9636 909 0,'0'0'54'0,"0"0"-19"15,0 0-10-15,0 0-25 0,0 0 0 16,0 0 0-16,0 0 0 0,0 0 0 15,4 89 0-15,6-40 0 0,-6 2 0 0,1 7 0 16,4 1 0-16,-4 3 0 0,1-1 0 16,2-2 0-16,-2-7 0 15,-1-5-9-15,4-8-48 0,-4-13-32 16,-4-12-61-16,2-6-153 0,-3-8-2 0</inkml:trace>
  <inkml:trace contextRef="#ctx0" brushRef="#br0" timeOffset="41344.32">15051 9769 860 0,'0'0'64'0,"0"0"-12"16,0 0-11-16,0 0-35 0,0 0-6 16,0 0 0-16,0 0 0 0,-64 97 0 15,70-74 0-15,10 5 0 0,12-5 0 0,1-1 0 16,8-2 0-16,-1-3 0 15,7-1 0-15,-8-4 0 0,-1 3 0 0,-6-1 0 16,-11-5 0-16,-5 2 0 16,-6-4 0-16,-3 4 0 0,-3 4 0 0,-3 0 0 15,-8 7 0-15,-7-4 0 0,-1-1 0 16,-6-2 0-16,-4-3 0 0,4-2 0 16,-3-2 0-16,-1-2 0 0,2 2 0 15,-5-4-84-15,2-1-197 0,-8-3-55 16</inkml:trace>
  <inkml:trace contextRef="#ctx0" brushRef="#br0" timeOffset="41504.08">14876 9608 864 0,'0'0'42'0,"0"0"-9"16,0 0-6-16,63-89-8 0,-24 69-5 15,6 0-5-15,9 4-2 0,2 0-5 16,3 2 0-16,-5 6-2 0,-1 3-1 15,-5 3-2-15,-8 4-9 0,-1 1-15 0,-10 7-30 16,-1 3-60-16,-6-1-185 0,-3 3-24 16</inkml:trace>
  <inkml:trace contextRef="#ctx0" brushRef="#br0" timeOffset="41760.96">16928 9810 666 0,'0'0'-6'16,"0"0"-8"-16,0 0-36 0,0 0-158 0,0 0-47 15</inkml:trace>
  <inkml:trace contextRef="#ctx0" brushRef="#br0" timeOffset="41943.23">18237 9567 715 0,'0'0'-2'16,"0"0"-2"-16,0 0-3 0,0 0-2 16,96-39-24-16,-70 31-117 0,2 0-107 15</inkml:trace>
  <inkml:trace contextRef="#ctx0" brushRef="#br0" timeOffset="42092.82">21719 9182 675 0,'169'-2'5'0,"-2"1"-2"15,13-3-3-15,3 0-2 0,6-2-3 16,2 0-11-16,4-2-66 0,-3 1-162 15,-1-5-17-15</inkml:trace>
  <inkml:trace contextRef="#ctx0" brushRef="#br0" timeOffset="51424.76">4008 12041 376 0,'0'0'57'0,"0"0"-10"0,0 0-1 0,0 0-4 16,0 0-2-16,0 0-4 0,0 0-1 16,0 0-1-16,0 0-2 0,0 0-2 15,0 0 0-15,0 0-6 0,0-1-2 16,0 1-2-16,0-1-2 0,0 1-1 15,0-2-2-15,0 0 0 0,0 1-3 0,0-1-1 16,0 1-1-16,0 1-1 16,0-2-2-16,-5 2-2 0,5-1-1 0,0 1-2 15,0 0 1-15,0 1 2 0,0 17 3 16,0 10 3-16,9 10-11 0,-4 6 0 16,1 4 0-16,-1 4 0 0,4 1 0 15,5 0 0-15,-3-1 0 0,-2-5 0 16,10-5 0-16,-8-5 0 0,9-5 0 15,-2-5 0-15,-4-6 0 0,2-4 0 16,2-5 0-16,-7-4 0 0,3-2 0 0,0-6 0 16,2 0 0-16,-1-6 0 0,4-6 0 15,-1-6 0-15,-2-7 0 0,4-2 0 16,-6-6 0-16,0-1 0 0,0-1 0 16,-3 3 0-16,-7 2 0 0,1 7 0 15,1 5 0-15,-6 7 0 0,0 5 0 16,3 2 0-16,-3 4 0 0,0-2 0 15,2 2 0-15,3 9 0 0,-1 8 0 16,6 10 0-16,0 4 0 0,4 3 0 16,0 4 0-16,6 1 0 0,5-3 0 0,3-3 0 15,2-2 0-15,2-9 0 0,2-5 0 16,-3-6 0-16,-1-4 0 0,-2-7 0 16,-4-2 0-16,1-8 0 0,-1-10 0 15,-6-5 0-15,-1-6 0 0,-3-5 0 16,0-2 0-16,-5-2 0 0,-4 1 0 15,0-1 0-15,-5 1 0 0,-3-1 0 16,-4 3 0-16,-7 0 0 0,4 1 0 16,-9 1 0-16,5 1 0 0,-1 2 0 15,1 8 0-15,4 8 0 0,4 5 0 0,3 8-9 16,3 3-159-16,0-2-159 0,0 2-27 16</inkml:trace>
  <inkml:trace contextRef="#ctx0" brushRef="#br0" timeOffset="53480.2">6270 12307 537 0,'0'0'52'0,"0"0"-8"0,0 0-3 15,0 0-3-15,0 0-4 0,0 0-2 16,0 0-1-16,0 0-4 0,0 0-4 16,0 0-3-16,-5 0 0 0,3 0-1 0,2 0-3 15,-3 0-1-15,3 0-3 0,0 0-2 16,0 0-2-16,-1-2 0 0,1 2-2 16,0 0-1-16,0 0-1 0,0 0 0 15,0 0 1-15,1 2 1 0,13-2 0 16,5 0-6-16,7 0 0 0,2 1 0 0,6-2 0 15,0-1 0-15,0 1 0 0,1 1 0 16,-3-3 0-16,-6 2 0 16,-2 2 0-16,-6-1 0 0,-7 0 0 15,5 0 0-15,-4 0 0 0,-6 2 0 0,-1-2 0 16,-5 0 0-16,0 0 0 0,0 0 0 16,0 0 0-16,5 0 0 15,-5 0 0-15,1 0 0 0,2 0 0 0,-3 0-5 16,2 4-26-16,1 1-13 0,-3 5-28 15,-5 4-44-15,-9 0-115 0,0 5-67 0</inkml:trace>
  <inkml:trace contextRef="#ctx0" brushRef="#br0" timeOffset="53768.58">6313 12740 639 0,'0'0'59'16,"0"0"0"-16,0 0-9 0,0 0-6 0,0 0-11 16,0 0-7-16,0 0-7 0,0 0-3 15,93 44-4-15,-60-44-2 0,2 1-1 16,2-6-1-16,-1 1-2 0,1-3-1 16,-3-1 0-16,-3 0-1 0,-3 1 1 15,-3-1-1-15,-9 2 0 0,-4 3-1 16,-10 3 0-16,-2 0-3 0,0-3 0 15,0 3 0-15,0 2 0 0,4-4 0 16,-4 2 0-16,0-1 0 0,5 1-13 16,-5 0-17-16,0 0-33 0,0 0-76 0,0 0-166 15,0 0-18-15</inkml:trace>
  <inkml:trace contextRef="#ctx0" brushRef="#br0" timeOffset="56492.43">9327 12075 529 0,'0'0'71'0,"0"0"-10"16,0 0-11-16,0 0-11 0,0 0-7 15,0 0-3-15,0 0-3 0,-28-102-2 16,53 76-1-16,3 2-2 0,6 4-1 16,5 4-4-16,1 7 0 0,2 4-5 0,-4 7-1 15,-3 3-2-15,-4 13-2 0,-7 6 1 16,-5 6-1-16,0 7 2 0,-13 0-2 16,-3 8-2-16,-6-2-4 0,-7 4 0 15,-7 0 0-15,-10-1 0 0,-3 0 0 16,-4-3 0-16,-3-3 0 0,-4-2 0 0,3-5 0 15,-1-5 0-15,5-4 0 16,4-7 0-16,2-4 0 0,13-5 0 16,4-4 0-16,6-2 0 0,5-2 0 15,0 0 0-15,0 0 0 0,14-3 0 0,8-6 0 16,20 0 0-16,3-5 0 0,12 3 0 16,-2-1 0-16,3 5 0 0,-3-1 0 15,-3 0 0-15,-4 5 0 0,-4 2 0 16,-1 0 0-16,-4 2 0 0,-3-1 0 15,1 6 0-15,-8-1-64 0,1 2-80 0,-12-4-173 16,3 3-14-16</inkml:trace>
  <inkml:trace contextRef="#ctx0" brushRef="#br0" timeOffset="56676.23">10384 12451 842 0,'0'0'39'0,"0"0"-1"16,0 0-8-16,0 0-7 0,0 0-8 0,-45 96-7 16,36-58-2-16,4 3-5 0,5 8 1 15,-1 2-4-15,1 2 1 0,6 0-10 16,9-1-16-16,4-5-3 16,1-3-50-16,-1-6-215 0,4-5-16 0</inkml:trace>
  <inkml:trace contextRef="#ctx0" brushRef="#br0" timeOffset="57443.78">11507 11868 600 0,'0'0'83'0,"0"0"-7"16,0 0-15-16,0 0-14 0,0 0-13 0,0 0-13 15,0 0-6-15,0 0-4 0,0 0-1 0,0 0 0 16,93-68-3-16,-51 65 0 15,2-1-2-15,-5 0 0 0,5-2 0 16,-6 1 1-16,-4-2 1 0,-9-2 1 16,-5 3-3-16,-6-2-5 0,-3 4 0 0,-8 1 0 15,2 0 0-15,-5 3 0 0,0-2 0 16,0 2 0-16,2-4 0 0,-2-1 0 16,0 1 0-16,-7 2 0 0,-7 0 0 15,0 18 0-15,-6 3 0 0,6 10 0 16,-1 9 0-16,1 9 0 0,3 10 0 15,-3 7 0-15,5 5 0 0,-2 2 0 16,3 1 0-16,2-4 0 0,1-4 0 16,5-7 0-16,0-2 0 0,5-4 0 0,4-9 0 15,-4-4-3-15,1-8-82 0,-1-8-121 16,-1-10-119-16,-4-6-4 0</inkml:trace>
  <inkml:trace contextRef="#ctx0" brushRef="#br0" timeOffset="57576.32">11477 12330 757 0,'0'0'42'0,"0"0"-15"16,107-49-10-16,-54 37-10 0,1-2-3 0,5 5-2 16,0 0-4-16,3 3-11 0,0 3-28 15,-6 5-87-15,-8-2-158 0,-9 3-9 16</inkml:trace>
  <inkml:trace contextRef="#ctx0" brushRef="#br0" timeOffset="57739.71">12339 12301 920 0,'0'0'57'0,"0"0"-14"0,0 0-40 0,3 103-3 15,-12-63 0-15,4 7 0 0,-6 5 0 0,-2 8 0 16,-1 5 0-16,-2 4-61 15,2-2-263-15,-6-10-26 0</inkml:trace>
  <inkml:trace contextRef="#ctx0" brushRef="#br0" timeOffset="58242.74">14012 11818 694 0,'0'0'79'0,"0"0"-12"0,0 0-12 16,0 0-11-16,0 0-9 0,0 0-8 15,0 0-10-15,0 0-12 0,0 0-5 16,0 0 0-16,-31-59 0 0,31 73 0 16,0 11 0-16,-3 10 0 0,1 7 0 15,2 5 0-15,-3 7 0 0,2 5 0 0,1 7 0 16,0 1 0-16,1-1 0 0,2 1-20 15,2-8-65 1,4-7-101-16,-3-11-134 0,4-11-6 0</inkml:trace>
  <inkml:trace contextRef="#ctx0" brushRef="#br0" timeOffset="58578.06">14356 11875 921 0,'0'0'41'0,"0"0"-11"0,0 0-7 16,0 0-15-16,0 0-8 16,-43 114 0-16,38-63 0 0,5 5 0 15,8 2 0-15,7-2 0 0,5-5 0 0,8-7 0 16,7-9 0-16,-4-7 0 0,6-11 0 16,1-10 0-16,-3-7 0 0,-4-6 0 15,-3-12 0-15,-4-8 0 0,-5-4 0 16,-5-9 0-16,-8-3 0 0,-1-2 0 15,-5-3 0-15,-5-2 0 0,-6 2 0 16,-7-1 0-16,-7 4 0 0,-3 3 0 0,-6 3 0 16,0 8 0-16,-5 5 0 0,5 8 0 15,-2 10 0-15,4 6 0 16,2 4 0-16,7 12 0 0,3 4 0 0,6 11-14 16,3 1-82-16,6 4-219 0,5 6-25 0</inkml:trace>
  <inkml:trace contextRef="#ctx0" brushRef="#br0" timeOffset="58749.56">15212 12286 924 0,'0'0'33'15,"0"0"-6"-15,0 0-9 0,0 0-6 0,25 88-3 16,-27-52-9-16,-1 4 0 15,-6 2 0-15,3 5 0 0,-1 0 0 16,0-1-27-16,5-2-32 0,-3-8-72 16,5-2-180-16,0-13-16 0</inkml:trace>
  <inkml:trace contextRef="#ctx0" brushRef="#br0" timeOffset="59587.28">16689 11875 775 0,'0'0'55'0,"0"0"-14"0,0 0-15 16,0 0-8-16,53-90-3 15,-28 67-1-15,1-3-6 0,2 5 5 0,-5 0-3 16,-5-1 3-16,-9 7 3 0,-1 0-2 15,-7-3-9-15,-1-2-5 0,-9-2 0 16,-5 2 0-16,-11 2 0 0,-6 4 0 16,-8 5 0-16,-9 6 0 0,-4 2 0 15,-3 6 0-15,1 9 0 0,3 7 0 0,4 5 0 16,13 5 0-16,6 2 0 0,14 3 0 16,14 4 0-16,10 2 0 15,13-1 0-15,13 1 0 0,5 1 0 16,0 0 0-16,4-1 0 0,-3 1 0 0,-13-4 0 15,-6 4 0-15,-10-5 0 0,-9-2 0 0,-5-3 0 16,-9-2 0-16,-8-4 0 0,-9-3 0 16,-10-1 0-16,-6-8 0 0,-2-3 0 15,-3-7 0-15,3-7 0 16,3-2 0-16,13-14 0 0,8-11 0 0,12-12 0 16,12-11 0-16,14-8 0 0,20-12 0 15,18-5 0-15,22-5 0 0,19-3 0 16,13-3 0-16,16-3-131 0,12-2-213 15,9-4-33-15</inkml:trace>
  <inkml:trace contextRef="#ctx0" brushRef="#br0" timeOffset="62921.82">23988 11005 528 0,'0'0'87'0,"0"0"-3"0,0 0-6 0,0 0-17 15,0 0-10-15,0 0-10 0,0 0-8 16,0 0-6-16,0 0-6 0,-77-56-9 16,74 54-12-16,3 2 0 0,0 0 0 15,14 7 0-15,9 13 0 0,6 9 0 16,6 8 0-16,-1 3 0 0,0 9 0 15,3 4 0-15,-6 4 0 0,6 0 0 16,-7 2 0-16,-1 1 0 0,-4-4 0 0,-2-3 0 16,-3-8 0-16,-6-5 0 15,-1-8 0-15,-4-8-18 0,-1-7-52 0,-4-8-80 16,-2-3-167-16,-2-6-9 0</inkml:trace>
  <inkml:trace contextRef="#ctx0" brushRef="#br0" timeOffset="63253.07">24447 11021 764 0,'0'0'52'0,"0"0"-4"0,0 0-4 0,0 0-6 16,0 0-2-16,0 0-1 0,-97 96-29 15,56-51-6-15,-7 5 0 0,-1 4 0 16,-7 3 0-16,0 4 0 0,-3 1 0 0,-1-3 0 16,4-1 0-16,-2-7 0 0,10-8 0 15,5-6 0-15,7-7 0 0,8-6 0 16,8-8 0-16,9-7 0 0,7-4 0 16,4-5 0-16,0 0 0 0,0 0 0 15,-3 1 0-15,1-1 0 0,2 0 0 16,-3 1 0-16,3-1 0 0,0 0 0 15,0 0 0-15,8-7 0 0,7-4 0 0,1 0-25 16,7 3-49-16,0-2-55 16,4 4-183-16,1-3-5 0</inkml:trace>
  <inkml:trace contextRef="#ctx0" brushRef="#br0" timeOffset="63682.17">25252 11243 741 0,'0'0'66'0,"0"0"-11"16,0 0-17-16,0 0-14 0,0 0-5 15,0 0-1-15,0 0 3 0,0 0-2 16,0 0-4-16,0 0-8 0,118-1-7 15,-61-2 0-15,4-4 0 0,2-2 0 16,4-3 0-16,-4 0 0 0,-1-2 0 0,-6-1 0 16,-5 3 0-16,-7 1 0 0,-13 2 0 15,-8 3 0-15,-9 3 0 0,-9 3 0 16,-5 0-4-16,0 0-34 0,0 0-45 16,0 0-139-16,0 0-98 0,-10 1-8 15</inkml:trace>
  <inkml:trace contextRef="#ctx0" brushRef="#br0" timeOffset="63913.51">25636 10970 847 0,'0'0'60'16,"0"0"-16"-16,0 0-17 0,0 0-9 15,0 0-3-15,0 0-3 0,0 0-12 16,0 0 0-16,0 0 0 0,-21 106 0 0,21-64 0 15,0 4 0-15,4 6 0 16,-4 4 0-16,0 6 0 0,3 3 0 0,-1 5 0 16,3-2 0-16,-1 1 0 15,4-10-40-15,-2-12-34 0,8-8-37 0,-4-11-96 16,3-10-107-16,-5-9 37 0</inkml:trace>
  <inkml:trace contextRef="#ctx0" brushRef="#br0" timeOffset="64728.34">26795 10947 553 0,'0'0'75'15,"0"0"-13"-15,0 0-11 0,0 0-9 0,0 0-4 16,0 0-4-16,0 0-6 15,0 0-4-15,0 0-3 0,0 0-1 16,-19-55-2-16,17 49-3 0,2 6-2 16,-3-4-3-16,2 1-2 0,-2-2 0 0,1 0-5 15,2 5-3-15,-3-1 0 0,3 1 0 16,-11 0 0-16,2 0 0 0,-7 8 0 16,-2 4 0-16,2 4 0 0,2 1 0 15,3 3 0-15,-1 6 0 0,1 0 0 16,2 1 0-16,0 5 0 0,-1 1 0 0,6 0 0 15,-3 1 0-15,1 1 0 16,2-3 0-16,4-7 0 0,-4-5 0 16,3-2 0-16,1-7 0 0,0 0 0 15,5-1 0-15,-4-7 0 0,7 3 0 0,-4-4 0 16,7-2 0-16,0 3 0 0,3-3 0 16,5-5 0-16,-4-4 0 0,5-3 0 15,1-1 0-15,-4-3 0 0,-3 1 0 16,1-1 0-16,-4 0 0 0,-2 4 0 15,1 0 0-15,-4 2 0 0,1-1 0 0,-2 0 0 16,0 1 0-16,1-1 0 16,-4 6 0-16,2 3 0 0,1-2 0 0,-2 0 0 15,2 0 0-15,-4 2 0 16,7 2 0-16,3 0 0 0,4 6 0 0,4 3 0 16,-4 6 0-16,4 2 0 0,-4 2 0 15,3 1 0-15,-1 2 0 0,1 2 0 16,-2-3 0-16,2 2 0 0,2-1 0 15,-1-4 0-15,0-2 0 0,-4-5 0 16,1-7 0-16,2-3 0 0,1 1 0 0,7-9 0 16,2-6 0-16,-5-5 0 0,4-3 0 15,-4-4 0-15,0 0 0 0,-6-4 0 16,2-1 0-16,-5-2 0 0,0-2 0 16,-5 0 0-16,0-1 0 0,-5 0 0 15,-1-2 0-15,-2 1 0 0,-7-2 0 16,-3-2-3-16,-1 0-133 0,-4-5-190 15,7 5-23-15</inkml:trace>
  <inkml:trace contextRef="#ctx0" brushRef="#br0" timeOffset="74799.5">8603 14129 535 0,'0'0'51'0,"0"0"-4"0,0 0-6 15,0 0-2-15,0 0-4 0,0 0-2 16,0 0 0-16,0 0-2 0,0 0-3 0,-19-61-1 16,19 61-1-16,-1-2-1 0,1 2-3 15,0-1-3-15,0 0-4 0,0-1-3 16,-3 0-8-16,3 2-4 0,-2 0 0 16,2 2 0-16,-5 13 0 0,2 9 0 15,2 11 0-15,1 6 0 0,0 8 0 16,-3 4 0-16,3 8 0 0,3 4 0 0,-2 5 0 15,2 1 0-15,-1 1 0 16,1-6 0-16,2-7 0 0,-4-9 0 16,4-9 0-16,0-7 0 0,1-7 0 0,-2-9 0 15,1-2 0-15,0-7 0 0,-1-5 0 16,-4 1-173-16,5-5-155 0,0-8-32 16</inkml:trace>
  <inkml:trace contextRef="#ctx0" brushRef="#br0" timeOffset="75923.27">12147 14233 777 0,'0'0'63'0,"0"0"-9"16,0 0-16-16,0 0-9 0,0 0-9 16,-33-88-5-16,54 70-4 0,2 2-2 15,2 3-2-15,2 7-7 0,-5 6 0 16,1 3 0-16,1 11 0 0,-9 9 0 15,1 4 0-15,-7 7 0 0,-4-1 0 0,-1 3 0 16,-4 4 0-16,0-2 0 16,-9 1 0-16,-5 1 0 0,-3-1 0 0,-6-3 0 15,-5 1 0-15,-2-1 0 16,-4-1 0-16,-1-4 0 0,-7-1 0 0,6-4 0 16,-1-2 0-16,7-7 0 0,6-5 0 15,14-4 0-15,6-6 0 0,4-2 0 16,-2 0 0-16,4 0 0 0,16-2 0 0,12-9 0 15,22-6 0-15,7-1 0 16,3 1 0-16,-1 2 0 0,2 3 0 16,-2 1 0-16,-7 3 0 0,-4 4 0 0,-7 1 0 15,2 3 0-15,-1 2 0 0,-10-2 0 16,0 5-9-16,-2 5-203 0,-13-6-125 16,3 6-21-16</inkml:trace>
  <inkml:trace contextRef="#ctx0" brushRef="#br0" timeOffset="76883.52">15741 14083 657 0,'0'0'61'0,"0"0"-8"0,0 0-9 0,0 0-6 16,0 0-5-16,15-85-3 0,4 64-3 0,-2 1-1 15,6 3-3-15,0 4-2 16,-7 5-11-16,-1 5-10 0,4 3 0 15,-1 0 0-15,3 7 0 0,-6 4 0 16,-1 6 0-16,-9 1 0 0,1 3 0 0,-6 4 0 16,0 0 0-16,-6 4 0 0,-4 0 0 15,-5 3 0-15,-1-3 0 0,-7 0 0 16,5-5 0-16,-3-1 0 0,6-5 0 16,1-6 0-16,5-4 0 0,4-5 0 15,5-3 0-15,0 0 0 0,0 1 0 16,11 4 0-16,11-1 0 0,12 4 0 0,1-2 0 15,7 3 0-15,-1 5 0 16,-3 3 0-16,-2 2 0 0,-4 6 0 16,-8-1 0-16,-7 3 0 0,-8 0 0 0,-6 1 0 15,-3 1 0-15,-8-4 0 0,-9 1 0 16,-4-2 0-16,-9-2 0 0,-1-2 0 16,-3-5 0-16,-8 0 0 0,-1-5 0 15,-2 1 0-15,0-3 0 0,-2-3 0 16,2-1 0-16,7-4 0 0,13 0 0 0,0 0 0 15,2-2 0-15,12 2-165 0,-8-4-178 16,15-1-27-16</inkml:trace>
  <inkml:trace contextRef="#ctx0" brushRef="#br0" timeOffset="77647.23">19399 13791 609 0,'0'0'85'15,"0"0"-10"-15,0 0-11 0,0 0-10 0,0 0-10 16,0 0-14-16,0 0-10 0,0 0-9 16,0 0-1-16,0 0 1 0,14-43-1 15,-14 68-10-15,10 10 0 0,-4 3 0 16,3 5 0-16,4-4 0 0,2-1 0 15,5-4 0-15,3-5 0 0,2-7 0 0,0-7 0 16,5-2 0-16,-6-8 0 0,1-3 0 16,2-1 0-16,-6-6 0 0,4-9 0 15,-2-3 0-15,-4-2 0 0,-4-6 0 16,6 1 0-16,-9-2 0 0,-6 8 0 16,3 1 0-16,-4 5 0 0,-5 6 0 15,2 2 0-15,-2 4 0 0,0 0 0 16,0 12 0-16,-2 13 0 0,-7 16 0 15,-1 11 0-15,0 12 0 0,-3 8 0 16,2 6 0-16,7 3 0 0,-1-4 0 16,4-3 0-16,2-7 0 0,4-8 0 0,-1-9 0 15,7-6-151-15,-6-17-188 0,3-2-25 16</inkml:trace>
  <inkml:trace contextRef="#ctx0" brushRef="#br0" timeOffset="78440.25">23581 13572 787 0,'0'0'65'0,"0"0"-14"0,0 0-16 16,0 0-9-16,0 0-5 0,0 0-2 16,0 0 0-16,-87 92-19 0,87-55 0 0,-2 2 0 15,9 0 0-15,5 1 0 0,3-2 0 16,6-3 0-16,3-4 0 0,6-3 0 16,2-1 0-16,2-5 0 0,-3-4 0 15,-4-3 0-15,-7-4 0 0,-6-3 0 16,-6-1 0-16,-4-4 0 0,1 0 0 15,-5 1 0-15,0 7 0 0,-9 3 0 0,-4 6 0 16,-13-5 0-16,-4 1 0 0,-5 0 0 16,-2-3 0-16,-4 2 0 15,3-3 0-15,3-1 0 0,1 0 0 0,11-4 0 16,3-1 0-16,9-2 0 0,3-3 0 16,4 2 0-16,4-3-125 0,-7 0-204 15,1-9-24-15</inkml:trace>
  <inkml:trace contextRef="#ctx0" brushRef="#br0" timeOffset="78626.42">23499 13559 823 0,'0'0'40'0,"0"0"-6"16,105-62-9-16,-55 45-8 0,13 4-4 15,5 1-5-15,4 5-3 0,1 6-2 16,-5 2-3-16,-5 1 0 0,-8 9-7 15,-6 4-13-15,-5 0-27 0,-7 3-42 16,-11 0-125-16,4 1-95 0</inkml:trace>
  <inkml:trace contextRef="#ctx0" brushRef="#br0" timeOffset="79143.12">26373 13306 645 0,'0'0'60'16,"0"0"-1"-16,0 0-5 0,0 0-6 16,0 0-9-16,0 0-9 0,0 0-8 15,0 0-6-15,0 0-1 0,0 0 0 16,-54-27 0-16,19 54-10 0,4 6-5 15,-6 10 0-15,3 7 0 0,-2 9 0 0,-2 8 0 16,1 7 0-16,6 3 0 16,-2 3 0-16,10-1 0 0,7-7 0 0,15-7 0 15,8-8 0-15,17-12 0 0,8-10 0 16,4-11 0-16,6-7 0 0,-4-11 0 16,-2-6 0-16,3-10 0 0,-5-10 0 15,-5-6 0-15,-5-6 0 0,-13-1 0 16,-8-3 0-16,-3-2 0 0,-24-1 0 15,-10 3 0-15,-9 4 0 0,-11 3 0 16,-4 7 0-16,-1 5 0 0,5 11 0 16,3 4 0-16,8 7-28 0,7 10-307 0,3-1-22 15</inkml:trace>
  <inkml:trace contextRef="#ctx0" brushRef="#br0" timeOffset="80757.07">27810 10715 545 0,'0'0'54'0,"0"0"-9"0,0 0-10 0,0 0-9 16,0 0-2-16,6-85-1 0,-6 70-1 15,3-8 3-15,-1 2-3 0,-1-4 0 0,-2-2-4 16,-1 0-6-16,-7-1 2 0,4 3-6 16,-7-2 2-16,1 2-1 15,-3-1-3-15,-3-1 0 0,-2 3-1 0,-4-3 1 16,-2 2 0-16,-2 4 0 0,-3-2 0 16,-6 5 0-16,-1 0-1 0,-3-1 1 15,-8 4-1-15,-6 0 0 0,-8 3 1 16,-4-2-1-16,-5 5 0 0,1 4 0 15,-1 1-1-15,3 1-1 0,4 3-1 16,5-1 1-16,0 5 0 0,7 5 2 0,-1 1-5 16,3 7 0-16,-2 1 0 0,4 2 0 15,0 6 0-15,-2 4 0 0,2 2 0 16,-2 3 0-16,1 0 0 16,-2 2 0-16,6 2 0 0,0 2 0 0,3 0 0 15,3 2 0-15,8-1 0 0,2 2 0 16,5 0 0-16,1 3 0 0,4 3 0 15,4 0 0-15,1 2 0 0,-2-2 0 16,6 0 0-16,-3-4 0 0,2 1 0 16,0-4 0-16,4 0 0 0,1-2 0 0,-4-1 0 15,6-3 0-15,4-2 0 0,-5-1 0 16,3-1 0-16,4 2 0 0,3 0 0 16,-1 2 0-16,7 0 0 0,1 5 0 15,2-2 0-15,-1 2 0 0,4-3 0 16,-2 0 0-16,6-2 0 0,2-2 0 0,2-3 0 15,6 0 0-15,1 0 0 16,8-2 0-16,7-3 0 0,-2 0 0 16,5-4 0-16,5-1 0 0,4 0 0 15,5-4 0-15,3 2 0 0,2-2 0 0,-1-6 0 16,5 0 0-16,0-5 0 0,0-4 0 16,5-2 0-16,-6 1 0 0,1-7 0 15,-4-4 0-15,-1-3 0 0,-2-4 0 16,-2 0 0-16,-4-5 0 0,2 0 0 15,-4-4 0-15,1-1 0 0,-2 3 0 0,-3-2 0 16,1-2 0-16,-6-1 0 0,-2-1 0 16,-4-1 0-16,-3-3 0 15,1-6 0-15,-2-3 0 0,-1-2 0 0,-5-4 0 16,1-2 0-16,-5-4 0 0,1 1 0 16,-5 0 0-16,-1-3 0 0,0-1 0 15,-4 0 0-15,-1-1 0 0,-4-2 0 16,-1 1 0-16,-3-1 0 0,-2 0 0 15,-4 2 0-15,-1 3 0 0,1 4 0 16,-5 0 0-16,-6 3 0 0,-2 3 0 0,-1-2 0 16,1 1 0-16,-4 0 0 0,1 4 0 15,-2-1 0-15,3 2 0 0,0 6 0 16,1 3 0-16,1 2 0 16,-1 6 0-16,-4 0 0 0,4 2 0 0,3 9 0 15,-3-3 0-15,-5 5 0 0,9 2 0 16,-7-1 0-16,2 5 0 0,-4 4 0 15,-1-1 0-15,-2 2-33 0,4 3-37 16,0 11-31-16,-1 0-111 0,3 3-97 16,-6 4 17-16</inkml:trace>
  <inkml:trace contextRef="#ctx0" brushRef="#br0" timeOffset="84793.97">8516 15917 651 0,'0'0'72'16,"0"0"-11"-16,0 0-9 0,0 0-7 16,0 0-7-16,0 0-6 0,0 0-9 15,0 0-6-15,0 0-5 0,-64-20-4 16,75 6 0-16,8-4-4 0,10 1-4 16,10 4 0-16,5 2 0 0,4 5 0 15,-5 6 0-15,-3 1 0 0,-1 10 0 16,-5 6 0-16,-4 9 0 0,-7 4 0 15,-5 5 0-15,-7 6 0 0,-4 5 0 16,-9 1 0-16,2 1 0 0,-14-1 0 0,-1 0 0 16,-9-1 0-16,-1-4 0 0,1-2 0 15,-4-5 0-15,-3-2 0 0,-2-6 0 16,-1-2 0-16,5-4 0 16,1-6 0-16,11-3 0 0,7-9 0 0,6 2 0 15,4-5 0-15,-3 0 0 0,3 0 0 16,4 0 0-16,20 0 0 0,14-3 0 15,17-6 0-15,3 1 0 0,4-3 0 16,2 1 0-16,-2-2 0 0,-8 2 0 16,1 0 0-16,-3 2 0 0,-2 2 0 0,-2 3 0 15,2 3 0-15,-9 0-22 0,0 2-310 16,-7-4-28-16</inkml:trace>
  <inkml:trace contextRef="#ctx0" brushRef="#br0" timeOffset="85666.93">11871 15862 709 0,'0'0'71'16,"0"0"-12"-16,0 0-16 0,0 0-12 15,0 0-7-15,0 0-4 0,0 0-3 16,0 0-1-16,0 0-5 0,98-24-2 16,-66 24-1-16,4 0-3 0,3-3-5 15,-1 1 0-15,6-4 0 0,-4 0 0 16,-1-2 0-16,-2 3 0 0,-1-5 0 15,-4 4 0-15,-7 0 0 0,-5 3 0 0,-10 0 0 16,-6 3 0-16,-4 0 0 0,0-1 0 16,0 1 0-16,5 0 0 0,-4 0 0 15,2 0 0-15,-3 0 0 0,2 0 0 16,1 0 0-16,-3 0 0 0,0 0 0 16,0 10 0-16,0 9 0 0,-5 0 0 15,-4 7 0-15,0 6 0 0,0 8 0 16,-2 8 0-16,0 9 0 0,-3 7 0 15,0 6 0-15,0 3 0 0,-1-2 0 16,-1 1 0-16,4-3 0 0,1-3 0 0,1-5 0 16,4-2 0-16,2-8 0 0,0-1 0 15,3-6-124-15,1-6-222 0,-3-12-27 16</inkml:trace>
  <inkml:trace contextRef="#ctx0" brushRef="#br0" timeOffset="86287.59">15806 15748 749 0,'0'0'74'0,"0"0"-18"0,0 0-19 15,0 0-7-15,0 0-4 0,0 0 0 0,0 0-1 16,0 0-25-16,-5 81 0 15,5-45 0-15,-1 5 0 0,-3 3 0 16,3 5 0-16,1 2 0 0,0 5 0 16,0 1 0-16,1-2 0 0,3-4 0 0,2-4 0 15,-2-5 0-15,6-7 0 0,4-4-54 16,-4-7-56-16,6-3-136 0,-7-10-79 16</inkml:trace>
  <inkml:trace contextRef="#ctx0" brushRef="#br0" timeOffset="86634.29">16311 15929 889 0,'0'0'41'0,"0"0"-11"0,0 0-8 0,0 0-1 16,0 0-1-16,0 0-20 0,-14 96 0 15,14-57 0-15,-1 6 0 0,10-2 0 0,2 1 0 16,4-3 0-16,4-6 0 0,9-7 0 16,-3-12 0-16,-1-5 0 0,6-7 0 15,-1-7 0-15,1-10 0 16,-2-11 0-16,-4-4 0 0,-3-6 0 0,-3-1 0 16,-8-1 0-16,-4 1 0 0,-6 2 0 15,-5 1 0-15,-10 0 0 0,-4 1 0 16,-7 4 0-16,-8-1 0 0,-8 1 0 15,-2 7 0-15,-1 1 0 0,0 7 0 16,3 8 0-16,8 2 0 0,10 11 0 0,5 8-57 16,10 6-268-16,-2 1-30 0</inkml:trace>
  <inkml:trace contextRef="#ctx0" brushRef="#br0" timeOffset="87408.78">19826 15929 469 0,'0'0'81'16,"0"0"-14"-16,0 0-16 0,0 0-4 0,0 0-5 15,0 0-3-15,0 0-5 16,102-76-4-16,-82 56-5 0,3-1-3 15,-2-3-2-15,-1-1-2 0,0-1 0 16,-1 2-3-16,-4-2 1 0,-6 8-2 0,-4 0 1 16,-5 0-15-16,0 1 0 0,-5-1 0 15,-5 3 0-15,-11 7 0 0,-2 2 0 16,-6 5 0-16,-5 1 0 0,-4 6 0 16,4 7 0-16,0 5 0 0,5 8 0 15,4 6 0-15,11 3 0 0,3 6 0 16,11 0 0-16,0 0 0 0,16 3 0 15,2-1 0-15,10-3 0 0,2 3 0 16,1-4 0-16,1 1 0 0,-2-5 0 16,-6 0 0-16,1-3 0 0,-11-2 0 0,0-1 0 15,-9 0 0-15,-8-2 0 0,-2 2 0 16,-12 0 0-16,-11-2 0 0,-6-1 0 16,-6-4 0-16,-7-3 0 0,2-7 0 15,2-6 0-15,4-6 0 0,6-2 0 16,7-14 0-16,7-13 0 0,9-12 0 0,5-10 0 15,10-11 0-15,5-4 0 16,23-2 0-16,7 0 0 0,10 5 0 0,7 7 0 16,7 6 0-16,-2 10 0 15,-8 8-122-15,0 10-209 0,-7 11-30 0</inkml:trace>
  <inkml:trace contextRef="#ctx0" brushRef="#br0" timeOffset="89442.07">23654 15461 272 0,'0'0'50'0,"0"0"0"0,0 0-6 15,0 0-4-15,0 0-4 0,0 0 0 16,0 0-3-16,0 0-4 0,0 0-2 16,-2 0-2-16,-1 0 0 0,3 0-1 15,-2 0 2-15,2 0 0 0,-3 0 0 16,3 0 2-16,0 0-4 0,0 0-3 15,-1 0-4-15,1 0-2 0,0 0-3 0,0 0-2 16,0 0-1-16,0-6-1 16,1-4 0-16,9-2-2 0,5-3 2 0,4-2-7 15,5 2 6-15,6 1-5 16,2 0 2-16,-2 2 1 0,1 4-1 0,1 2-1 16,-4 3 0-16,-1 5-1 0,-4-2 1 15,0 6-1-15,-6 8 1 0,-3 4 5 16,0 3-4-16,0 7 6 0,-5-1-5 15,-2 3 0-15,-3 0 1 0,1 2-2 16,-3-1 3-16,1-1-7 0,-2-1 0 0,-2-2 0 16,-2-1 0-16,1-2 0 0,-3 1 0 15,-6-1 0-15,-6 0 0 16,0-1 0-16,-6-2 0 0,0 2 0 0,-2-4 0 16,-4 0 0-16,4-3 0 0,-3-2 0 15,3-3 0-15,2-2 0 0,7-1 0 16,2-4 0-16,4 0 0 0,5-2 0 15,3 0 0-15,2-2 0 0,-3 0 0 16,3 0 0-16,0 1 0 0,0-1 0 16,-1 5 0-16,10-1 0 0,8 4 0 0,12-1 0 15,6-5 0-15,6-1 0 0,4 1 0 16,3-7 0-16,5-2 0 0,0-1 0 16,1-4 0-16,-1 3 0 0,-4-2 0 15,0-1 0-15,-6 3 0 0,-4 1 0 16,-10 2 0-16,-7 2 0 0,-4 1 0 0,-8 1 0 15,-6 1 0-15,3 1 0 16,-7 0 0-16,0-2 0 0,0 2 0 16,3 0 0-16,-2 0 0 0,2-1 0 15,-3 1 0-15,2 0 0 0,1 0 0 0,5-2-10 16,0 2-41-16,2-3-37 0,0 0-99 16,-1-5-125-16,6-3-4 0</inkml:trace>
  <inkml:trace contextRef="#ctx0" brushRef="#br0" timeOffset="90122.97">26143 15148 645 0,'0'0'66'0,"0"0"-7"0,0 0-12 16,0 0-10-16,0 0-11 0,19-92-6 15,1 77-5-15,5 3-4 0,4 1-2 16,6 4-2-16,6 4 0 0,3-2-1 0,2 5 1 15,1 0-1-15,1 1 0 16,-3 1 0-16,-2 0 1 0,-2-2-1 16,-4 1 2-16,-11 1 0 0,-4-4 1 15,-10 2-4-15,-4-1-5 0,-2 1 0 0,-6 0 0 16,0-2 0-16,0 2 0 0,3 0 0 16,-3-2 0-16,0 2 0 0,0 0 0 15,0 0 0-15,0 0 0 0,0 0 0 16,-4 4 0-16,-9 9 0 0,2 7 0 15,1 7 0-15,2 5 0 0,-2 8 0 0,3 2 0 16,-1 5 0-16,2 1 0 16,-7 6 0-16,2-1 0 0,1 0 0 0,-7 0 0 15,4-3 0-15,-4 0 0 16,5-3 0-16,-2-1 0 0,0-3 0 0,3-7 0 16,2-1 0-16,1-5 0 0,2-2 0 15,1-10 0-15,4 0 0 0,-3-6 0 16,4 2 0-16,-1-1 0 0,1-5 0 15,-3 4 0-15,3-4-16 0,0-1-57 16,0 1-46-16,0-8-149 0,0 0-55 0</inkml:trace>
  <inkml:trace contextRef="#ctx0" brushRef="#br0" timeOffset="90320.91">26407 15582 813 0,'0'0'30'0,"0"0"-2"0,102-10-5 15,-49 8-9-15,6 2-6 0,8 0-4 0,2 2-2 16,3 1-2-16,-4-1-1 0,-1-1-6 16,-9 3-14-16,-8 0-25 0,-7 3-39 15,-13-2-88-15,-2 1-116 0,-13-1 7 16</inkml:trace>
  <inkml:trace contextRef="#ctx0" brushRef="#br0" timeOffset="94616.02">8152 14150 251 0,'0'0'40'0,"0"0"4"0,0 0 4 16,0 0 0-16,0 0-3 0,-5-90 2 15,0 66-2-15,1 0 0 0,-7 4-2 16,2-1-4-16,-7 1-6 0,-9 0-2 16,-7 4-5-16,-9 2 2 0,-7 5-3 15,-4 6-1-15,-7 1-2 0,1 15-3 0,-2 8-2 16,-7 9-3-16,4 11 0 15,-1 9-3-15,2 6 1 0,3 7 3 16,10 3-6-16,7 4 1 0,8 1-6 16,13 0-3-16,15-2 1 0,6-5-2 0,20-8 2 15,10-6-2-15,9-6 2 0,9-9-1 16,0-3 1-16,1-6-1 0,-4-2 2 16,2 0-3-16,-7 0 0 0,-1 4 0 15,-5 4 0-15,-6 1 0 0,-11 3 0 16,-8 3 0-16,-6 1 0 0,-6 5 0 0,-3-2 0 15,-13 3 0-15,4-3 0 16,-8-3 0-16,-2-3 0 0,5-7 0 16,-4-2 0-16,11-10 0 0,-3-6 0 15,11-4 0-15,4-5 0 0,1-3 0 0,0 0 0 16,0 0 0-16,0 0 0 0,0 0 0 16,0 3 0-16,1 3 0 0,4 0 0 15,6 6 0-15,-8 1 0 0,-3 7 0 16,0 6 0-16,-9 8 0 0,-11 5 0 15,-4 8 0-15,-10 8 0 0,5 7 0 0,-10 5 0 16,0 3 0-16,5 2 0 16,0-2 0-16,11-3 0 0,3-8 0 15,13-12 0-15,7-6 0 0,5-9 0 16,6-12 0-16,9-3 0 0,5-5 0 0,-2-6 0 16,-4-3 0-16,-8 1 0 0,-2-4 0 15,-3 0 0-15,2 0 0 0,-4 0 0 16,-4 0 0-16,0 0-58 0,0 0-115 15,0 0-149-15,-9-7-19 0</inkml:trace>
  <inkml:trace contextRef="#ctx0" brushRef="#br0" timeOffset="95985.53">2705 15510 597 0,'0'0'74'0,"0"0"-13"0,0 0-13 0,0 0-8 16,0 0-8-16,-82 0-6 0,67 27-5 0,5 8-2 15,9 8-6-15,1 5-2 16,0 7-3-16,6 3 1 0,14-1-4 15,3-2 1-15,2-2-2 0,9-6 1 16,-1-6-3-16,-4-5 2 0,1-5 3 0,-5-7-4 16,-5-4 5-16,-6-8-5 0,-5-5 0 15,-4-3 2-15,-5-4 4 0,0 0-9 16,1 0 0-16,4-9 0 0,-2-9 0 16,3-12 0-16,-6 0 0 0,0-5 0 15,0-1 0-15,0-1 0 0,0 6 0 16,0 6 0-16,0 11 0 0,0 9 0 15,0 5 0-15,0-2 0 0,0 2 0 16,0 0 0-16,9 9 0 0,10 11 0 16,1 7 0-16,3 2 0 0,2 1 0 0,5-1 0 15,-1-2 0-15,5-4 0 0,-4-3 0 16,4-6 0-16,0-4 0 0,-5-5 0 16,-1-3 0-16,-7-2 0 0,2-7 0 15,-3-6 0-15,-6-7 0 0,-3-3 0 16,3-6 0-16,-8-4 0 0,-3-5 0 0,-3-5 0 15,-3 1 0-15,-8-2 0 16,-3-2 0-16,3 4 0 0,-7 1 0 0,4 3 0 16,-2 0 0-16,1 1 0 15,1 5 0-15,0 2 0 0,3 5 0 0,3 6 0 16,3 7 0-16,5 8 0 0,0 4 0 16,0-4 0-16,0 0 0 0,8-2 0 15,8 3 0-15,2 5 0 0,13 1 0 16,-3 10-30-16,6 2-22 0,5 5-29 15,-5 0-65-15,7 2-146 0,-3-2-6 0</inkml:trace>
  <inkml:trace contextRef="#ctx0" brushRef="#br0" timeOffset="96474.72">3930 15548 594 0,'0'0'57'16,"0"0"-8"-16,0 0-1 0,-5-91-9 15,1 70 3-15,-2-1-4 0,-4 4-5 16,-4 1-3-16,4 2-3 0,-8 3-3 16,1 3-3-16,-6 4-4 0,-2 4-13 15,2 1-4-15,-6 12 0 0,-1 8 0 16,2 5 0-16,3 7 0 0,1 5 0 15,5 1 0-15,8 1 0 0,7-2 0 16,4-2 0-16,10-3 0 0,9-4 0 16,1-3 0-16,3-7 0 0,2-3 0 0,3-8 0 15,-2-2 0-15,-2-3 0 0,-4-2 0 16,-6 1 0-16,-5-9 0 0,2-2 0 16,-3-4 0-16,-2-5 0 0,-1-1 0 15,-5-3 0-15,0 0 0 0,0-1 0 16,0-2 0-16,0 3 0 0,-5 5 0 0,5 0 0 15,-2 7 0-15,-1 5 0 16,3 2 0-16,0 4 0 0,0-2 0 16,0 2 0-16,10 0 0 0,8 5 0 15,2 9 0-15,5 4 0 0,0 0 0 0,3 3 0 16,1-1 0-16,-4 1 0 0,5-3 0 16,-7-2 0-16,-3-1-15 0,0-2-32 15,-6-4-26-15,0-1-31 0,-3-3-70 16,-2-1-117-16,-4-4 13 0</inkml:trace>
  <inkml:trace contextRef="#ctx0" brushRef="#br0" timeOffset="96765.55">4217 15347 698 0,'0'0'52'0,"0"0"-3"0,0 0-1 0,0 0-3 15,0 0-13-15,0 0-11 16,93 17-5-16,-65-3-5 0,-8 1-1 15,5 2-2-15,-5-2 0 0,-1 1 0 16,-5 3-1-16,-1-3 0 0,-6-2-4 0,2 0-3 16,-9-5 0-16,5-4 0 0,-4-1 0 15,-1-4 0-15,0 0 0 16,0 0 0-16,0-2 0 0,0-10 0 0,0-9 0 16,0-8 0-16,0-7 0 0,5-3 0 15,-1-6 0-15,1 0 0 0,0-1 0 0,-1 4 0 16,1 4 0-16,4 6 0 15,1 8 0-15,-6 7 0 0,3 5 0 16,2 6 0-16,0 6-17 0,0-1-36 16,-2 1-29-16,7 7-71 0,-8 1-146 0,3 7-7 15</inkml:trace>
  <inkml:trace contextRef="#ctx0" brushRef="#br0" timeOffset="97353.9">4806 15118 742 0,'0'0'20'0,"0"0"7"16,0 0-3-16,-15 84-3 0,15-57-7 16,6 2-3-16,2-2-5 0,-2 0 0 15,-2-1-2-15,1-6 3 0,-5-2 4 16,0-8 5-16,0 0 5 0,0 1 2 15,-5-5-1-15,1 1-5 0,2-4-3 0,-1-1-3 16,-3-2-5-16,-3-3-6 16,-1-8 0-16,-4-6 0 0,10-2 0 15,2-5 0-15,2-4 0 0,0-2 0 0,0 1 0 16,5-3 0-16,1 2 0 0,3 3 0 16,1 5 0-16,-1 6 0 0,0 4 0 15,-7 7 0-15,2 2 0 0,7 3 0 16,3 0 0-16,5 8 0 0,1 5 0 15,3 4 0-15,-3 1 0 0,0 2 0 16,-1 1 0-16,4-1 0 0,-7-4 0 0,4-1 0 16,0-4 0-16,-6-2 0 0,0-4 0 15,-3-4 0-15,1-1 0 0,4 2 0 16,-1-11 0-16,4-3 0 0,-4-5 0 16,-1-1 0-16,-3-5 0 0,2 0 0 15,-7-3 0-15,3 2 0 0,-4 1 0 16,-5-1 0-16,4 6 0 0,-4 1 0 15,0 5 0-15,0 0 0 0,0 0 0 16,2 5 0-16,-2 3 0 0,0 4 0 16,0-1 0-16,0 1 0 0,0 0 0 0,0 0 0 15,3 13 0-15,6 6 0 0,-2 4 0 16,11 1 0-16,-2-2 0 0,-1 1 0 16,4-2 0-16,4 2 0 0,-3-5 0 15,-4-1 0-15,2-4 0 0,-4-3 0 16,-3-3 0-16,-2-4-63 0,-4-1-116 15,1-2-140-15,-6-11-14 0</inkml:trace>
  <inkml:trace contextRef="#ctx0" brushRef="#br0" timeOffset="97518.16">5200 14800 859 0,'0'0'40'0,"0"0"-13"16,0 0-12-16,0 0-8 0,0 0-5 15,0 0-2-15,0 0-1 0,0 0-5 16,0 0-12-16,0 0-29 0,28-5-50 0,-13 8-181 16,5 1-31-16</inkml:trace>
  <inkml:trace contextRef="#ctx0" brushRef="#br0" timeOffset="98027">5575 14889 785 0,'0'0'26'0,"0"0"4"0,-22 80-2 0,19-54-3 15,2 0-5-15,1-2-8 0,0-8-4 16,0-6-3-16,0-2 1 0,1-5 4 16,4 0 3-16,0-3 0 0,8-3-2 15,1-14-2-15,2-4-3 0,4-5 0 0,-6-1-1 16,5-3 0-16,-9-2-5 15,4 0 0-15,-3-2 0 0,-1 1 0 16,-1 0 0-16,2 4 0 0,-2 1 0 16,-4 8 0-16,4 7 0 0,-3 6 0 0,-3 2 0 15,4 2 0-15,2 3 0 0,5 3 0 16,4 9 0-16,3 3 0 0,3 0 0 16,4 2 0-16,3-3 0 0,6-2 0 15,2-6 0-15,2-6 0 0,2 1 0 16,-4-8 0-16,4-7 0 0,-7-5 0 15,1-6 0-15,-3-4 0 0,-4-6 0 16,-1-1 0-16,-4-3 0 0,-7-1 0 16,-4 2 0-16,-3 2 0 0,-1 2 0 15,-6 4 0-15,-4 2 0 0,0 6 0 0,-3 7 0 16,-8 4 0-16,2 7 0 0,-5 4 0 16,-6 4 0-16,0 15 0 0,-1 10 0 15,3 13 0-15,-2 8 0 0,6 10 0 16,3 10 0-16,2 6 0 0,4 6 0 15,0 9 0-15,5 5 0 0,0 7 0 0,2 6 0 16,3 5 0-16,-2 0 0 0,-2-2-70 16,-2-4-52-16,1-10-191 15,-5-8-23-15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2-11T15:31:46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7039 1271 714 0,'0'0'60'0,"0"0"-7"16,0 0-13-16,0 0-8 16,0 0-10-16,0 0-9 0,0 0-4 15,0 0-1-15,0 0 2 0,-75 5 0 0,57 36 0 16,7 17-1-16,-3 13-3 0,3 16 1 16,-2 13 2-16,3 8-2 0,0 6-3 15,6-2-4-15,-3-4 0 16,3-10 0-16,1-11 0 0,1-16 0 0,2-15 0 15,0-15 0-15,0-15 0 0,2-12 0 0,1-6 0 16,-3-8 0-16,0 0 0 0,1 0 0 16,7-7 0-16,-2-8 0 0,4-8 0 15,0-5 0-15,-2-3 0 0,-2 1 0 16,-1 7 0-16,0 3 0 0,-1 10 0 16,1 2 0-16,0 1 0 0,6 5 0 15,9 2 0-15,3 3 0 0,11 8 0 16,5 1 0-16,4-1 0 0,1 1 0 15,1-3 0-15,9-3 0 0,3-1 0 16,10-5 0-16,-4 0 0 0,7-2 0 0,-2-5 0 16,1 0 0-16,-3-1 0 0,-7 1 0 15,-5 1 0-15,-2-2 0 0,-7 1 0 16,-7-4 0-16,-4-3 0 0,-4-2-5 16,-1-5 4-16,-4-4 1 0,-6-5 2 15,-4-4 2-15,-10 2-4 0,-5-1 0 16,0 4 0-16,-9 1 0 0,-7 5 0 15,2 3 0-15,-6 3 0 0,11 7 0 16,-11 2 0-16,9 5 0 0,-6 5 0 16,-4 0 0-16,3 12 0 0,2 4 0 0,7 5 0 15,3 3 0-15,3 5 0 0,3 0 0 16,4 3 0-16,9-1 0 0,4-1 0 16,5-3 0-16,2-7 0 0,3-5 0 15,-4-3 0-15,0-8 0 0,-7-5 0 16,7-2 0-16,-7 1 0 0,4-12 0 15,-6-3 0-15,-4-8 0 0,-2-3 0 16,-6-6 0-16,-2-3 0 0,-2-3 0 16,-10 1 0-16,-4-3 0 0,-2-1 0 15,-4 0 0-15,-6-1 0 0,8 4 0 0,-8-1 0 16,3 9 0-16,0 5 0 0,1 6 0 16,0 9 0-16,9 4 0 0,-4 4 0 15,10 2 0-15,-2 0 0 0,-3 2 0 16,13 6 0-16,-12 6 0 0,12 4 0 15,-2 10 0-15,1-1 0 0,8 2 0 16,8 1 0-16,11-2 0 0,3-4 0 16,8-4-16-16,7-2-5 0,10-6 3 15,6-9 7-15,9-3 5 0,5-1 2 0,4-11 0 16,1-8 0-16,-1-3 0 0,-9-3 3 16,5-6 1-16,-9-1 0 0,-2-5-3 15,-13 2 4-15,0-2 3 16,-14 4 4-16,-12 2 9 0,-4 9-2 0,-14 2-1 15,-5 2-4-15,-14 4-3 0,-11-2 0 16,-8 6-1-16,-5 11-3 0,-6 0-3 16,-5 12 0-16,5 9 0 0,1 5 0 0,4 5 0 15,3-1 0-15,8-3 0 0,4 1 0 16,13-10 0-16,6 1 0 16,2-1 0-16,6 1 0 0,3 1 0 0,15-7 0 15,-3-5 0-15,7-4 0 0,4-4 0 16,4 0 0-16,-4-3 0 0,6-6 0 15,-6 3 0-15,-4 0 0 0,-7 5 0 16,6 1 0-16,-7 1 0 0,1 10 0 16,1 7 0-16,-10 5 0 0,0 6 0 0,-2 7 0 15,-3 7 0-15,1 7 0 0,-3 4 0 16,2 10 0-16,1 4 0 0,3 2 0 16,-7 3 0-16,4 0 0 0,-1 2 0 15,1 0 0-15,-10 5 0 0,5 2 0 16,-4 4 0-16,-10-4 0 0,-6-5 0 0,0-7 0 15,-4-8 0-15,-5-7 0 16,-1-10 0-16,2-8 0 0,-3-10 0 16,2-12 0-16,0-9 0 0,-4-6 0 15,8-19 0-15,0-13 0 0,2-12 0 16,9-13 0-16,-1-14 0 0,10-14 0 0,5-9 0 16,0-8 0-16,19 1 0 0,5-1 0 15,11 3 0-15,8 4 0 0,10 4 0 16,7 7 0-16,4 7 0 0,2 8 0 15,3 11 0-15,-7 8 0 0,-7 5 0 16,-3 8 0-16,-17 5 0 0,-1 7 0 16,-10 8 0-16,-15 8 0 0,-3 6 0 15,-6 3 0-15,0 0 0 0,5 11 0 16,-5 10 0-16,0 11 0 0,0 9 0 0,0 6 0 16,0 3 0-16,0 3 0 15,-5 0 0-15,5-4 0 0,9-5 0 0,5-6 0 16,-3-8 0-16,9-7 0 0,-1-5 0 15,-4-6-4-15,4-13-42 0,1-5-55 16,-1-16-149-16,6-5-90 0</inkml:trace>
  <inkml:trace contextRef="#ctx0" brushRef="#br0" timeOffset="157">9376 1596 888 0,'0'0'34'0,"0"0"-12"15,0 0-11-15,0 0-6 0,0 0-2 16,0 0-3-16,0 0 1 0,0 0-8 16,0 0-12-16,117-24-28 0,-86 33-41 0,1 6-191 15,-7 5-59-15</inkml:trace>
  <inkml:trace contextRef="#ctx0" brushRef="#br0" timeOffset="428.44">10136 1601 894 0,'0'0'34'0,"0"0"-9"0,0 0-6 16,-99 3-1-16,66 16-4 0,2 3-2 16,3 7-5-16,4 6-7 0,3 1 0 15,9 8 0-15,1-1 0 16,11 1 0-16,0 3 0 0,11-4 0 0,8-3 0 15,4 0 0-15,8-5 0 0,6-2 0 0,7-7-13 16,1-6-11-16,7-7-16 16,2-5-18-16,1-5-40 0,4-5-70 15,-2 2-140-15,0-10 3 0</inkml:trace>
  <inkml:trace contextRef="#ctx0" brushRef="#br0" timeOffset="997.78">10767 1680 888 0,'0'0'34'0,"0"0"-10"0,0 0-1 0,-96 14-1 0,60 4-2 16,-6 9-8-16,2 5-12 0,1 7 0 15,10 1 0-15,-1 4 0 16,6 0 0-16,5 0 0 0,5-2 0 16,9-2 0-16,5-3 0 0,4-6 0 0,6-6-4 15,11-5-1-15,-3-7 0 0,7-7 1 0,3-7 1 16,-2-1 0-16,-2-11 0 15,3-7 1-15,-5-5 1 0,1-2 1 16,-4-2 1-16,-4-2 1 0,1-1 0 16,-2-2 1-16,-5 1 2 0,-4 1 0 0,0 0 3 15,-5 11-4-15,1 6-4 0,-1 10 0 16,0 5 0-16,0-2 0 0,0 2 0 16,0-3 0-16,0 3 0 0,0 3 0 15,3 15 0-15,2 7 0 0,0 10 0 16,1-3 0-16,5 1 0 0,1-1 0 15,3-3 0-15,4-2 0 0,-3-4 0 16,7-3 0-16,-3-6 0 0,3-7 0 16,4-6 0-16,0-1 0 0,-2-7 0 15,5-8 0-15,2-6 0 0,-1-3 0 0,2-4 0 16,-4-6 0-16,2-4 0 0,-3-10 0 16,6-10 0-16,-6-10 0 0,-3-8 0 15,0-9 0-15,-5-2 0 0,-1 0 0 16,-5 3 0-16,-8 9 0 0,-2 9 0 15,1 10 0-15,-10 7 0 0,-1 13 0 0,-6 9 0 16,-8 5 0-16,6 7 0 16,-2 4 0-16,1 5 0 0,-4 5 0 0,4 2 0 15,-9 4 0-15,10 13 0 16,5 11 0-16,-2 15 0 0,7 12 0 0,4 15 0 16,0 17 0-16,9 13 0 0,2 9 0 15,3 9 0-15,0-4 0 0,4-4 0 16,4-11 0-16,6-11 0 0,1-14 0 15,10-20 0-15,-9-14-30 0,-1-19-92 16,0-14-207-16,1-8-26 0</inkml:trace>
  <inkml:trace contextRef="#ctx0" brushRef="#br0" timeOffset="1533.15">14085 1084 709 0,'0'0'69'0,"0"0"-10"0,0 0-14 0,0 0-13 16,0 0-9-16,0 0-8 0,0 0-3 15,-85 27-3-15,72 9 0 0,7 8-3 16,3 11-1-16,1 7-1 0,-1 11-2 15,2 6 0-15,1 3 2 0,4 2-1 16,3-2-2-16,0-7-8 0,3-6-11 16,-4-14-13-16,9-6-14 0,-1-11-20 0,0-9-29 15,5-8-99-15,-7-9-112 0</inkml:trace>
  <inkml:trace contextRef="#ctx0" brushRef="#br0" timeOffset="1869.24">14390 1589 678 0,'0'0'56'16,"0"0"-10"-16,-4 114-13 0,2-70-6 0,-6-3-8 15,2 0-4-15,-3-5-5 0,4-4-2 16,5-10-2-16,-1-2-1 0,1-8 1 16,0-7 1-16,0 1 3 15,0-6 4-15,-5 0 3 0,5 0-5 0,0 0-3 16,0-10-5-16,0-15-1 0,1-5 0 15,3-7 1-15,-3-2 1 0,10 0 1 16,6-1 0-16,-1 6 0 0,2 4-7 16,-2 8 1-16,8 7 3 0,0 5 0 15,2 10 0-15,2 0-3 0,5 17 0 0,-7 6 0 16,3 7 0-16,-1 5 0 0,-3 5 0 16,-2-2 0-16,-7 1 0 0,7-1 0 15,-7 0 0-15,2 2-10 0,-7-1-6 16,5-1-12-16,-2-2-12 0,-1-4-26 15,-3-4-30-15,1-6-89 0,-2-4-124 0</inkml:trace>
  <inkml:trace contextRef="#ctx0" brushRef="#br0" timeOffset="2279.77">15441 1706 838 0,'0'0'27'0,"0"0"-1"16,-108 18-5-16,66 0 0 0,-3 3-2 0,5 8-6 16,1 0-5-16,10 3-4 0,5 0-3 15,10 2-1-15,10-1-1 16,4-1 0-16,9-5 0 0,10-1 0 16,1-8 1-16,9-9-1 0,4-7 1 0,2-2 1 15,4-20-1-15,5-6 2 0,1-7 0 16,-4-3 0-16,-5-6 1 0,-3-7-1 15,-4-2 3-15,-9-10-3 0,-1-4-2 16,-4-3 1-16,-5-3 2 0,-4-1 0 16,-3 2 5-16,-3 1 0 0,-9 5 0 0,-2 6-8 15,-3 9 0-15,0 11 0 0,0 8 0 16,5 12 0-16,4 6 0 0,-1 9 0 16,6 3 0-16,-5 0 0 15,-1 8 0-15,1 10 0 0,-4 14 0 0,9 10 0 16,-3 11 0-16,6 14 0 0,6 10 0 15,1 13 0-15,-4 1 0 0,9 6 0 0,-1-6 0 16,0-3 0-16,-5-6-11 16,2-6-35-16,-6-8-25 0,4-6-116 15,-7-8-141-15,6-7-5 0</inkml:trace>
  <inkml:trace contextRef="#ctx0" brushRef="#br0" timeOffset="2787.9">16052 2044 620 0,'0'0'35'16,"0"0"14"-16,61-92 11 0,-40 60-1 0,1-1-16 16,1-4-13-16,-2 1-11 0,-3-4-3 15,-2 1 0-15,-7-1-1 0,-4 4-3 16,-1 3-2-16,-8 1-2 0,-10 2-2 15,-2 3 2-15,-7 6-1 0,-4 4-2 16,0 8 0-16,-3 9-5 0,1 2 0 0,4 15 0 16,-3 8 0-16,12 10 0 0,3 8 0 15,6 7 0-15,4 3 0 0,3 3 0 16,10 3 0-16,13-4 0 0,2-3 0 16,9-5 0-16,4-8-5 0,1-6-5 15,5-8 1-15,-4-8 0 0,-1-9 0 16,4-8 2-16,-13-1 3 0,4-13 2 15,-6-8 1-15,-7-6 2 0,3-2 0 16,-9-3 2-16,-3-4 2 0,-5 1 2 16,3-5 2-16,-6-3 0 0,-3-3 3 0,2-2-3 15,-3 2-9-15,-3 1 0 0,2 16 0 16,-3 5 0-16,3 9 0 0,-2 8 0 16,6 4 0-16,-3 4 0 0,6 1 0 15,8 13 0-15,9 9 0 0,-3 7 0 16,8 7 0-16,-1 5 0 0,1 5 0 15,-4 2 0-15,4-2 0 0,-1-1 0 16,1 1 0-16,-4-4-36 0,0-3-15 16,-4 1-34-16,-2-8-40 0,-5-4-182 15,-4-8-17-15</inkml:trace>
  <inkml:trace contextRef="#ctx0" brushRef="#br0" timeOffset="2965.96">16913 1628 924 0,'0'0'37'0,"0"0"-17"0,-117 82-7 15,69-47-4-15,5 3-3 0,0 3-5 16,-2 4-1-16,3 1-1 0,1 3-1 0,7 4-6 16,0-1-7-16,6-2-21 0,8-6-19 15,5 0-32-15,5-6-46 16,6-5-118-16,4-9-52 0</inkml:trace>
  <inkml:trace contextRef="#ctx0" brushRef="#br0" timeOffset="3189.34">17327 1638 868 0,'0'0'21'0,"0"0"2"15,0 0-1-15,0 0-2 0,-59 109-2 16,46-79-4-16,2 3-6 0,7-1-4 16,4-1-3-16,-2-2-2 0,4-4 0 0,12-3-3 15,0-4-4-15,-3-7-7 0,9-7-9 16,-2-4-18-16,6-8-24 0,0-7-73 16,-3-7-170-16,-3-3-6 0</inkml:trace>
  <inkml:trace contextRef="#ctx0" brushRef="#br0" timeOffset="3802.15">17409 1308 825 0,'0'0'40'0,"0"0"-10"16,0 0-8-16,0 0-8 0,0 0-6 16,0 0-7-16,0 0-3 0,0 0-10 15,0 0-7-15,0 0-14 0,108-62-10 16,-64 50-8-16,8 3 3 0,-2 3 9 15,3 3 10-15,-1 1 15 0,-7 8 9 0,0 9 11 16,-7 5 8-16,-4 9 11 0,-11 6 9 16,-8 7 2-16,-4 5 1 0,-6 4-4 15,-7 2-5-15,2 1-5 16,-4-5-5-16,1-5-8 0,1-12-2 0,-1-10-1 16,1-5 2-16,7-6 1 0,9-2-1 15,-2-11-1-15,12-1-2 0,8-16 0 16,-1-9 0-16,8-8-1 0,3-5-7 15,-2-4 2-15,10-1-2 0,-2-3 0 16,0 1 8-16,-5-1-4 0,-2 0 3 16,-7 7 1-16,-5 5 1 0,-6 6 1 0,-9 11-2 15,0 3 0-15,-7 10-6 16,-3 2 0-16,7 5 0 0,-3 6 0 0,7 8 0 16,1 7 0-16,7 0 0 0,-3 1 0 15,8-4 0-15,3-1 0 0,6-6 0 16,4-4 0-16,7-9 0 0,4 1 0 15,7-14 0-15,8-4 0 0,1-5 0 16,0 0 0-16,1-5 0 0,-6 0 0 16,-4 0 0-16,-6-1 0 0,-10-1 0 0,-9 4 0 15,-12-2 0-15,-8 5 0 0,-14 1 0 16,-2 2 0-16,-21 5 0 16,-5 6 0-16,-12 4 0 0,-3 6 0 15,-7 8 0-15,-3 10 0 0,5 11 0 0,-1 9 0 16,4 15 0-16,3 17 0 0,6 18 0 15,2 21 0-15,0 20 0 0,1 15 0 16,4 11 0-16,-1 7 0 0,3-1 0 16,2-4 0-16,5-8 0 0,-4-13 0 15,4-11-91-15,0-14-123 0,1-18-117 0,1-17-15 16</inkml:trace>
  <inkml:trace contextRef="#ctx0" brushRef="#br0" timeOffset="5073.55">7299 3577 374 0,'0'0'22'0,"0"0"2"0,99-39-1 0,-46 25 3 16,10-1 5-16,10 3 1 0,5-1 6 16,6 0 0-16,7 2 2 0,10 0-3 15,7-3-7-15,13 3-7 0,6 2-4 16,10 0-3-16,9 0 3 0,9 3-5 15,9 0 0-15,11-2-1 0,7 4-1 16,7-4 1-16,9 2-2 0,8-3 2 16,11 0 0-16,7-1-1 0,5-1 2 15,8-2-3-15,7 1 0 0,5-2-3 16,4 2-1-16,4 2-1 0,5-3 0 0,5 5-1 16,6-3 0-16,4-2-2 0,10 2-8 15,2-3 7-15,10 0-7 0,-2-1 7 16,6 0 1-16,-2-2 0 0,-1-4 0 15,-4-4 1-15,-7-3-1 0,-2-4 2 16,-10-5 3-16,-10-2-1 0,-13-4 3 16,-15 1-10-16,-16-5 0 0,-15 3 0 0,-22 3 0 15,-17 1 0-15,-19 10 0 0,-18 3 0 16,-16 7 0-16,-23 6-27 16,-11 8-59-16,-18 6-234 0,-24-1-25 0</inkml:trace>
  <inkml:trace contextRef="#ctx0" brushRef="#br0" timeOffset="14102.92">4654 5554 220 0,'0'0'53'0,"0"0"4"0,0 0-5 15,0 0-3-15,0 0-3 0,0 0-6 16,0 0-1-16,0 0-3 0,0 0-1 15,0 0-2-15,-32-35 0 0,27 33 0 0,0-1-5 16,-1 0 0-16,1 1-3 16,1-3-4-16,2 3-2 0,-2-1-1 0,0 2-1 15,4 1 0-15,-1-2-2 16,1 2-2-16,-3 0-4 0,1-1-4 0,2 1-4 16,-3 0 0-16,3 0-1 0,0 10 3 15,13 10 0-15,2 6 2 0,10 7-1 16,3 7 3-16,3 7-2 15,3 4 1-15,0 5-1 0,3 1 0 0,-1-3-1 16,-2-4 0-16,0-5-3 0,-6-8 2 0,1-5 3 16,1-3-5-16,-5-8 5 15,-2-1-6-15,-3-7 1 0,-6-3-1 0,0-3 1 16,-5-2-1-16,-7-3 0 0,7-1-2 16,-4 1-2-16,1-2-6 0,3 0-6 15,1 0-10-15,-1-3-13 0,5-8-23 0,-5-2-50 16,-7 5-116-16,2-11-75 15</inkml:trace>
  <inkml:trace contextRef="#ctx0" brushRef="#br0" timeOffset="14659.37">5125 5425 613 0,'0'0'62'0,"0"0"-9"0,0 0-16 15,0 0-1-15,0 0-11 0,0 0 2 0,0 0-2 16,0 0-3-16,0 0-4 0,2-17-2 16,-2 16-3-16,0-1-1 15,0 0 0-15,0 1-1 0,0-1-3 16,0 2-2-16,-2-1-3 0,-1 1-1 0,-1 0 0 16,-12 3 0-16,2 11 5 0,-11 8-3 15,2 7 3-15,-3 8-7 0,-4 5 0 16,-4 13 0-16,-8 5 0 0,-3 7 0 15,-7 3 0-15,-1-1 0 0,-1-4 0 16,4-5 0-16,-3-8 0 0,15-10 0 0,4-5 0 16,4-8 0-16,10-10 0 0,6-3 0 15,0-8 0-15,9-4 0 0,4-1 0 16,-4-2 0-16,2 3 0 16,3-4 0-16,-1 0 0 0,1 0 0 0,0 0 0 15,0 1 0-15,0-1 0 0,-4 0 0 16,4 0 0-16,0 2 0 0,0-2 0 15,0 0 0-15,0 0 0 0,0 0 0 16,0 0 0-16,0 0 0 0,10 0-44 16,8-3-14-16,12-2-49 0,4 0-166 0,0-2-52 15</inkml:trace>
  <inkml:trace contextRef="#ctx0" brushRef="#br0" timeOffset="15559.94">6240 5589 414 0,'0'0'35'0,"0"0"0"15,0 0 0-15,0 0 1 0,0 0 0 0,0 0 1 16,0 0 2-16,0 0-1 0,0 0 2 16,0 0-3-16,-15-2-3 0,15 2-5 15,-3 0-4-15,1 0-3 0,2 0-2 16,-3 0-3-16,1 0-2 0,2 0-5 15,-4 0-2-15,4 0-2 0,0 0-2 0,-5 0-2 16,5 0 0-16,0 0-1 0,0 0 3 16,0 0 1-16,9 0 1 15,11 0 2-15,5 0-1 0,5 0-1 16,-1-1-1-16,4-3 0 0,1 0-5 0,-5 0 0 16,-1 1 0-16,-8-1 0 0,-1 3 0 15,-8-1 0-15,-5 1 0 0,6-1 0 16,-5 2 0-16,-3 0 0 0,1 0 0 15,-5 0 0-15,0 0 0 0,0 0 0 16,5 0 0-16,-4 0 0 0,-1 0 0 0,3 0 0 16,-1 0 0-16,-2 0 0 15,3 0 0-15,-2 0-26 0,-1 0-7 0,0 0-15 16,0 6-25-16,0 14-58 16,-10 4-157-16,-6 10-19 0</inkml:trace>
  <inkml:trace contextRef="#ctx0" brushRef="#br0" timeOffset="15787.08">6172 5994 737 0,'0'0'56'0,"0"0"3"0,0 0-11 0,0 0-16 0,107 24-7 15,-78-22-8-15,5-1-3 0,1-1-5 16,3 2-2-16,-4-2-2 0,5 0 0 15,-5 0-1-15,0-2-2 0,0-3 1 16,-4-2-3-16,-1 1 0 0,-5 0 0 16,-4 1 0-16,-6 1-4 0,-5 1-9 15,-4 0-15-15,4 0-36 0,-7 1-88 0,7 1-162 16,-4 1-22-16</inkml:trace>
  <inkml:trace contextRef="#ctx0" brushRef="#br0" timeOffset="19463.31">11423 5052 502 0,'0'0'89'16,"0"0"-8"-16,0 0-11 0,0 0-11 15,0 0-9-15,0 0-9 0,0 0-9 16,0 0-10-16,0 0-5 0,0 0-5 15,-39-37 0-15,25 74 0 0,8 8 0 0,-2 5-5 16,2 5-2-16,3 2-5 0,1 4 0 16,-1 1 0-16,2 2 0 15,5 3 0-15,3-2 0 0,0 2 0 16,0-3 0-16,2-10-10 0,-3-8-11 0,6-11-18 16,-1-12-18-16,-6-11-37 0,9-11-70 15,-3-6-137-15,9-14 0 0</inkml:trace>
  <inkml:trace contextRef="#ctx0" brushRef="#br0" timeOffset="19773.79">11882 5188 672 0,'0'0'75'0,"0"0"-11"0,0 0-12 16,0 0-10-16,0 0-5 0,0 0-7 0,-30 103-6 15,21-54-11-15,4 6 1 0,4 0-14 16,-4 6 0-16,10-3 0 0,4 0 0 15,5-8 0-15,3-11 0 0,6-7 0 16,5-17 0-16,3-10 0 0,3-7 0 16,4-14 0-16,-4-15 0 0,1-5 0 0,-5-5 0 15,-2-5 0-15,-5-1 0 0,-7 0 0 16,-7 2 0-16,-9-1 0 0,-3-2 0 16,-13 2 0-16,-4 0 0 0,-8 4 0 15,-6-2 0-15,-2 5 0 0,-5 7 0 16,0 4 0-16,-1 10 0 0,7 9 0 15,1 9 0-15,4 0 0 0,10 15 0 16,3 3 0-16,6 8 0 0,6 0 0 16,5 3-40-16,10 2-41 0,5 4-147 15,4 0-101-15,4 5-4 0</inkml:trace>
  <inkml:trace contextRef="#ctx0" brushRef="#br0" timeOffset="19981.45">13173 5618 844 0,'0'0'14'16,"0"0"3"-16,0 0 1 0,-43 117 2 15,20-66-7-15,-7 2-3 0,5 5-5 16,-3-2-10-16,7 0-29 0,2-4-96 15,5-7-179-15,9-5-28 0</inkml:trace>
  <inkml:trace contextRef="#ctx0" brushRef="#br0" timeOffset="20500.02">15120 4766 785 0,'0'0'54'0,"0"0"-11"0,0 0-8 0,0 0-1 16,0 0-3-16,0 0-9 15,-17 100-9-15,14-53-7 0,3 6-6 16,-4 8 0-16,4 3 0 0,-5 7 0 0,3-1 0 16,-1 3 0-16,2 0 0 0,-2-6 0 15,3-3-3-15,4-12-30 0,1-9-34 16,4-14-61-16,1-14-188 0,8-12-18 15</inkml:trace>
  <inkml:trace contextRef="#ctx0" brushRef="#br0" timeOffset="20811.16">15601 5057 759 0,'0'0'61'16,"0"0"-1"-16,0 0-12 15,0 0-9-15,0 0-10 0,-29 107-8 16,24-82-15-16,3 3-6 0,2-1 0 16,7 0 0-16,8 1 0 0,4-4 0 0,4 1 0 15,6-3 0-15,2-2 0 0,4-2 0 16,-3-1 0-16,2-5 0 0,-4 1 0 16,-6-3 0-16,-8-1 0 0,-4-5 0 15,-5 2 0-15,-4-3 0 0,-2 2 0 16,-1 3 0-16,-1 4 0 0,-16 3 0 0,-5 6 0 15,-6-5 0-15,-1 2 0 16,-1-3 0-16,1 2 0 0,-5-4 0 16,-1 2 0-16,-2-4 0 0,-2 1 0 15,4-4 0-15,-4-2 0 0,2-5 0 0,1-1-6 16,7-4-207-16,-5-13-129 0,9-6-29 16</inkml:trace>
  <inkml:trace contextRef="#ctx0" brushRef="#br0" timeOffset="20981.07">15551 4946 889 0,'0'0'35'0,"0"0"-9"16,0 0-6-16,73-93-4 0,-32 71-4 0,7 1-2 16,9 4-5-16,4 4-2 0,1 5-3 15,0 3-1-15,-8 5-9 0,-6 0-20 16,-8 10-44-16,-6 2-220 0,-6 5-45 15</inkml:trace>
  <inkml:trace contextRef="#ctx0" brushRef="#br0" timeOffset="21168.98">17285 5360 959 0,'0'0'19'0,"0"0"-3"0,-64 121-2 16,42-73-5-16,-5 9-3 0,2 8-6 16,0 6 0-16,0 4 0 0,7-2 0 0,4-4-27 15,9-2-24-15,3-11-75 0,7-9-193 16,3-13-19 0</inkml:trace>
  <inkml:trace contextRef="#ctx0" brushRef="#br0" timeOffset="21843.96">18376 4811 640 0,'0'0'88'16,"0"0"-15"-16,0 0-14 0,0 0-12 15,0 0-11-15,0 0-11 0,0 0-10 16,0 0-3-16,0 0-2 0,-3-45 0 15,28 45-2-15,4 9-8 0,-1 17 0 16,0 7 0-16,-1 10 0 0,-9 5 0 16,1 5 0-16,-10 1 0 0,-7 0 0 0,-4-2 0 15,-1-2 0-15,-6-4 0 0,-7-6 0 16,-7-1 0-16,-2-9 0 0,-4-3 0 16,-1-6 0-16,1-5 0 15,-4-5 0-15,2-4 0 0,2-4 0 0,-1-3 0 16,2-5 0-16,5-5 0 0,8-1 0 15,4 0 0-15,3 2 0 0,11-1 0 0,-3-4 0 16,20 4 0-16,10-2 0 16,8 8 0-16,7 4 0 0,7 0 0 15,3 6 0-15,1 6 0 0,-2 2 0 0,-4 1 0 16,-2 1 0-16,2 0 0 0,-7 0 0 16,1-6 0-16,-6 2 0 0,-4-4 0 15,0-5-15-15,-9-2-61 0,-1-1-67 16,-4-6-179-16,0-7-12 0</inkml:trace>
  <inkml:trace contextRef="#ctx0" brushRef="#br0" timeOffset="22179.33">19502 4868 831 0,'0'0'62'15,"0"0"-8"-15,0 0-14 0,0 0-12 0,0 0-20 16,-95 35-8-16,81-5 0 0,0 5 0 16,10 4 0-16,2 7 0 0,2 0 0 0,11-3 0 15,3 1 0-15,6-6 0 0,8-3 0 16,1-8 0-16,2-7 0 0,3-10 0 16,-4-6 0-16,-1-6 0 0,-1-8 0 15,2-13 0-15,-7-4 0 0,-3-7 0 16,0-6 0-16,-6-5 0 0,-8-3 0 15,-2-2 0-15,-14-2 0 0,-8 1 0 16,-12-1 0-16,-5 3 0 0,-9 4 0 16,-4 7 0-16,5 9 0 0,-2 6 0 0,1 11 0 15,2 11 0-15,8 1 0 0,3 9-54 16,2 9-272-16,4 9-28 0</inkml:trace>
  <inkml:trace contextRef="#ctx0" brushRef="#br0" timeOffset="24111.38">24266 2496 360 0,'0'0'72'0,"0"0"-4"0,0 0-7 15,0 0-8-15,0 0-10 16,0 0-2-16,0 0-10 0,0 0-5 0,0 0-1 16,-30-78 2-16,30 78-3 0,-3-2-1 15,3 2-5-15,-1-3-6 0,1 3-4 16,-3-1-1-16,3 1 4 0,0 0 4 15,-2 14 1-15,2 6 0 0,6 10-4 16,4 4-1-16,7 6-3 0,4 5 0 16,3 7-3-16,0 3 0 0,9-1-4 0,-2 1 0 15,3-3-1-15,-1-5 1 16,-4-5-1-16,-2-6 0 0,-1-2 2 16,-4-7-15-16,-5-4-7 0,-5-6-25 0,-3-10-27 15,-4-2-34-15,-5-5-133 0,0 0-62 16</inkml:trace>
  <inkml:trace contextRef="#ctx0" brushRef="#br0" timeOffset="24379.09">24685 2465 772 0,'0'0'57'0,"0"0"-16"0,0 0-12 15,0 0-8-15,0 0-2 0,0 0-1 16,-98 95-2-16,54-34-6 0,-8 9 0 16,-3 6-3-16,1 0 0 0,1-2 6 15,5-4-10-15,5-7-3 0,4-8 0 0,10-6 0 16,7-11 0-16,5-6 0 16,6-12 0-16,7-8 0 0,2-6 0 0,2-6 0 15,0 0 0-15,0 3-12 0,0 1-16 16,-3 1-16-16,12-4-21 0,5-1-41 15,6-10-86-15,8-7-107 0,-1-1 22 16</inkml:trace>
  <inkml:trace contextRef="#ctx0" brushRef="#br0" timeOffset="25668.84">25409 2660 576 0,'0'0'61'0,"0"0"-4"16,0 0-10-16,0 0-10 0,0 0-5 15,0 0-6-15,0 0-4 0,0 0-1 16,0 0-3-16,0 0-4 0,106-40-1 15,-71 29-6-15,-1-3-2 0,6-1-1 16,-1 2-2-16,0-3-2 0,-1 6-2 16,-4 2-8-16,-1 5-14 0,-11 3-24 0,-8-2-43 15,-5 6-72-15,-4 2-131 0,-7 7 4 16</inkml:trace>
  <inkml:trace contextRef="#ctx0" brushRef="#br0" timeOffset="25810.84">25481 3025 726 0,'0'0'64'16,"0"0"-15"-16,0 0-13 0,0 0-18 15,100 21-11-15,-52-30-12 0,11-8-1 0,6 1-20 16,0 2-20-16,6-1-62 0,-3 6-189 16,-4 0-3-16</inkml:trace>
  <inkml:trace contextRef="#ctx0" brushRef="#br0" timeOffset="27590.41">26728 2462 541 0,'0'0'78'0,"0"0"-7"15,0 0-13-15,0 0-14 0,0 0-14 16,0 0-8-16,0 0-8 0,0 0-3 0,0 0-2 15,0 0-1-15,8-16-1 16,-8 16-2-16,0 0-1 0,0 0-1 16,0 0-1-16,0 2 1 0,0 0-1 15,0-2 0-15,0 0 1 0,0 1 1 0,0-1-1 16,0 0 0-16,0 0 0 0,0 0-1 16,0 0 2-16,0 0-1 0,0 0 0 15,1-1 1-15,-1-1 0 0,0 0 3 16,0 1-3-16,3 0 1 0,-3-2-2 15,0 1-1-15,0 1-1 0,0-1-1 0,0 0-1 16,0 1 1-16,0 1 0 16,0-2-1-16,0 2 1 0,0 0 0 0,0 0 0 15,0 0 1-15,0-3 1 16,0 3 0-16,0 0 0 0,0-1 0 0,0 0 0 16,0-9-1-16,0 4 1 0,2-8 1 15,-8-4 1-15,1 11 3 0,-4-5 3 16,-1 4 0-16,1 8-5 0,-10 0-5 15,2 8 0-15,-6 13 0 0,-2 11 0 16,5 12 0-16,-2 7 0 0,7 10 0 0,6 6 0 16,4 1 0-16,0-4 0 0,13-3 0 15,8-8 0-15,12-6 0 0,3-8 0 16,10-6 0-16,7-5 0 16,2-6 0-16,3-8-33 0,-4-1-54 0,-4-10-134 15,-1-1-98-15,-7-2-9 0</inkml:trace>
  <inkml:trace contextRef="#ctx0" brushRef="#br0" timeOffset="27851.32">27996 2093 842 0,'0'0'44'0,"-122"24"-2"0,53 2-10 16,-2 8-8-16,1 12 9 0,-1 12-27 15,6 12-6-15,9 10 0 0,11 10 0 0,13 6 0 16,14 1 0-16,11-5 0 0,14-2 0 16,15-13 0-16,15-7 0 0,7-12 0 15,8-8 0-15,3-10 0 0,-6-12 0 16,6-6 0-16,0-7-31 0,-5-6-127 15,0-8-169-15,-8-4-20 0</inkml:trace>
  <inkml:trace contextRef="#ctx0" brushRef="#br0" timeOffset="28683.08">28356 2301 599 0,'0'0'89'15,"0"0"-14"-15,0 0-13 0,0 0-17 0,0 0-14 16,0 0-8-16,0 0-3 0,0 0-1 15,0 0 0-15,0 0-2 0,-44 53-4 16,38-12-2-16,-2 6-11 0,4 11 0 16,-1 4 0-16,-1 8 0 0,6 1 0 0,-5 2 0 15,4-5 0-15,1-4 0 0,-3-6 0 16,6-10-11-16,3-5-36 16,-1-10-55-16,8-7-134 0,-3-10-90 0</inkml:trace>
  <inkml:trace contextRef="#ctx0" brushRef="#br0" timeOffset="29143.21">28877 2314 838 0,'0'0'56'0,"0"0"-11"0,0 0-17 15,0 0-5-15,0 0-8 0,0 0-2 16,0 0-8-16,0 0-5 0,-31 112 0 16,18-61 0-16,9 7 0 0,-1 1 0 0,0-1 0 15,2-7 0-15,6-8 0 16,2-10 0-16,3-12 0 0,-4-10 0 0,-2-6 0 16,7-5 0-16,2-2 0 0,11-10 0 15,4-9 0-15,-3-7 0 0,1-4 0 16,-7-1 0-16,-3 0 0 15,-2 1 0-15,-6 3 0 0,-6 0 0 0,5 3 0 16,-5 3 0-16,-8 3 0 0,-3 2 0 0,-3 0 0 16,2 4 0-16,-2 1 0 0,0 3 0 15,3 0 0-15,-6 1 0 0,8 4 0 16,-8-2 0-16,-5 2 0 16,11 4 0-16,-9-2 0 0,6 1 0 0,8 1 0 15,-2 1 0-15,8 0 0 0,-1 0 0 16,1 0 0-16,-4 0 0 0,3 0 0 15,1 0-22-15,0 0-24 0,5 7-35 16,4 2-100-16,3 4-136 0,2-8 2 16</inkml:trace>
  <inkml:trace contextRef="#ctx0" brushRef="#br0" timeOffset="29661.06">29714 2610 882 0,'0'0'42'0,"0"0"-3"0,0 0-12 15,0 0-8-15,-47 109-8 0,33-69-8 16,0 4-3-16,5 2 0 0,0 1 0 16,-1 2 0-16,1-2 0 0,1-2-5 0,1-5-56 15,-4-7-74-15,2-11-182 0,2-8-20 16</inkml:trace>
  <inkml:trace contextRef="#ctx0" brushRef="#br0" timeOffset="29901.1">30331 2084 861 0,'0'0'45'15,"0"0"-10"-15,0 0-10 0,0 0-8 16,0 0-5-16,0 0-2 0,0 0 8 15,-22 120-18-15,14-70 0 0,4 6 0 0,-2 6 0 16,-2 4 0-16,2 3 0 16,1-2-24-16,5-6-58 0,5-8-76 15,-1-12-159-15,10-15-15 0</inkml:trace>
  <inkml:trace contextRef="#ctx0" brushRef="#br0" timeOffset="30220.68">30691 2208 784 0,'0'0'78'15,"0"0"-15"-15,0 0-10 0,0 0-11 16,0 0-39-16,-87 97-3 0,87-70 0 0,-2-2 0 16,13-2 0-16,11 0 0 0,7-5 0 15,7 0 0-15,3-3 0 0,4 0 0 16,-3 1 0-16,-2-1 0 0,-9 1 0 15,-4 3 0-15,-11-7 0 0,-5 3 0 16,-9 3 0-16,-3 2 0 0,-3 4 0 16,-14-1 0-16,-5-2 0 0,-8-1 0 0,1-2 0 15,-4-3 0-15,3-4 0 0,4-6 0 16,0-1 0-16,2-3 0 0,-1 1 0 16,0-2 0-16,7-7 0 0,-3-3 0 15,6 2 0-15,7-6-10 0,0-6-141 16,2-1-183-16,-10-13-15 0</inkml:trace>
  <inkml:trace contextRef="#ctx0" brushRef="#br0" timeOffset="30389.09">30655 2024 844 0,'0'0'47'0,"0"0"-4"15,0 0-14-15,113-43-8 16,-66 32-6-16,-2 3-7 0,7 2-5 0,-1 3-1 15,1 3-2-15,-7 2-2 0,-7 9-11 16,-4-1-15-16,-4-1-61 0,-5 7-145 0,-5-1-98 16</inkml:trace>
  <inkml:trace contextRef="#ctx0" brushRef="#br0" timeOffset="30568.79">31439 2714 938 0,'0'0'38'16,"0"0"-9"-16,0 0-15 15,-88 91-10-15,68-61-4 0,3 6 0 16,4 3 0-16,-1 1 0 0,7 2 0 16,0-4-35-16,3-10-56 0,2-4-115 0,-1-10-117 15,3-8-3-15</inkml:trace>
  <inkml:trace contextRef="#ctx0" brushRef="#br0" timeOffset="31052.14">31819 1879 652 0,'0'0'78'0,"0"0"-11"0,0 0-14 15,0 0-18-15,0 0-9 0,0 0-10 16,0 0-4-16,0 0-2 0,0 0 0 15,0 0 1-15,96-62 0 0,-55 69 1 16,-4 8-1-16,-3 10-1 0,-6 2-1 0,-6 5-9 16,-5 1 0-16,-10 2 0 0,-8 2 0 15,-2-1 0-15,-10 2 0 0,-10 0 0 16,-11-3 0-16,-5 2 0 0,-1-6 0 16,-7 1 0-16,7-6 0 0,-2-2 0 15,11-4 0-15,11-6 0 0,3-1 0 16,8-7 0-16,6-1 0 0,3 4 0 15,1-3 0-15,15 3 0 0,8 0 0 16,11-6 0-16,6-4 0 0,3 1 0 0,1-2 0 16,0 0 0-16,1-5 0 0,-5 1 0 15,-3-1 0-15,4-3 0 16,-6 3 0-16,6-1-42 0,-7-1-98 16,4 0-185-16,-5-6-16 0</inkml:trace>
  <inkml:trace contextRef="#ctx0" brushRef="#br0" timeOffset="31388.26">32625 1971 879 0,'0'0'54'0,"0"0"-15"16,0 0-14-16,-104 42-7 0,81-20-10 15,9 7-8-15,0 5 0 0,5 2 0 16,4 3 0-16,2 2 0 0,3-3 0 15,6-1 0-15,8-7 0 0,3-4 0 16,7-8 0-16,1-5 0 0,2-8 0 16,1-6 0-16,-1-2 0 0,5-14 0 15,-5-4 0-15,5-6 0 0,-5-3 0 0,0-1 0 16,-3-4 0-16,-9 1 0 0,-6-2 0 16,-7 1 0-16,-10 0 0 0,-10-1 0 15,-6-2 0-15,-3-2 0 0,-4 1 0 16,3 0 0-16,1 0 0 0,-1 6 0 15,5 3-5-15,8 8-29 0,4 10-34 0,8 0-59 16,6 6-192-16,-3 0-19 0</inkml:trace>
  <inkml:trace contextRef="#ctx0" brushRef="#br0" timeOffset="31609.04">33058 1253 969 0,'0'0'41'0,"0"0"-28"0,0 0-13 15,0 0 0-15,73 142 0 0,-45-78 0 16,1 8 0-16,1 13 0 0,-6 9 0 16,-5 6 0-16,-8 10 0 0,-11 2 0 15,-11 5 0-15,-12 4 0 0,-21 1 0 0,-10-4 0 16,-14-7-9-16,-10-12-309 15,-4-6-33-15</inkml:trace>
  <inkml:trace contextRef="#ctx0" brushRef="#br0" timeOffset="32810.69">24250 3907 516 0,'0'0'31'15,"0"0"8"-15,0 0 3 16,0 0 3-16,0 0-4 0,0 0-7 16,0 0-7-16,0 0-4 0,0 0-5 0,-72 102-5 15,82-81 0-15,11-5-1 0,8-2 1 16,8-5-1-16,11-3 2 0,7-3 2 15,14-3 3-15,12 0-1 0,14-5-1 16,15-9-5-16,12 0-5 0,14-4 1 16,18 0-3-16,7-4 0 0,16 1-1 0,12-2 1 15,14 2-3-15,13-6 1 0,16-1 0 16,19 0 0-16,19-8 0 0,22-3-3 16,22-4 0-16,18 0 0 0,14-3 0 15,9-1 0-15,0 1 0 0,3-1 0 16,-12 0 0-16,-14 2 0 0,-21 4 0 15,-29 5 0-15,-29 8 0 0,-41 7 0 16,-41 6 0-16,-41 4 0 0,-40 5 0 16,-37 2 0-16,-25 4 0 0,-19 0 0 15,-12 0 0-15,-16 0 0 0,-6 0 0 0,-9 6 0 16,-1-1 0-16,2 2 0 0,10-1 0 16,3 1-71-16,14-2-256 0,-5-2-23 15</inkml:trace>
  <inkml:trace contextRef="#ctx0" brushRef="#br0" timeOffset="38791.93">24607 5296 364 0,'0'0'65'16,"0"0"-5"-16,0 0-7 0,5-8-6 16,-2 8-7-16,-3-2-4 0,1 2-4 15,1-1-2-15,-2 1-3 0,3-1 0 0,-3 1-2 16,2-2-2-16,-2 2-3 0,0-1 0 16,0 1-1-16,0 0 0 0,0 0 1 15,3-2-4-15,-3 2 0 0,0 0-3 16,0-3-6-16,1 0 4 0,-7-2-7 15,-3 1 4-15,-7-7 0 0,1 4-1 0,-7-4-1 16,0 2-6-16,-6 1 0 16,-4-1 0-16,-9 3 0 0,1 3 0 0,-11-1 0 15,-8 5 0-15,2-1 0 16,1 0 0-16,-3 7 0 0,8 0 0 0,6 0 0 16,1-1 0-16,9 2 0 0,12-4 0 15,2 3 0-15,7-4 0 0,10-2 0 16,-1 1 0-16,5-2 0 0,-5 0 0 15,5 0 0-15,0 9 0 0,0-3 0 16,0 8 0-16,0-1 0 0,-1-1 0 0,2 1 0 16,-1 0 0-16,5 6 0 15,-3-7 0-15,1 4 0 0,-2 1 0 16,2-5 0-16,-3 6 0 0,5-1 0 16,0 0 0-16,-1 7 0 0,3-3 0 0,3 4 0 15,-5 3 0-15,4 6 0 0,-4 5 0 16,0 4 0-16,-5 4 0 0,0 3 0 15,-5 3 0-15,0 0 0 0,1 2 0 16,-10 0 0-16,3-5 0 0,0-2 0 16,-1-1 0-16,5-3 0 0,-2 0 0 0,5-1 0 15,4-6 0-15,0 3 0 0,9-5 0 16,9-5 0-16,9-3 0 0,10-8 0 16,13-8 0-16,12-10 0 15,7-5 0-15,9-13 0 0,4-8 0 0,0-3 0 16,-3-3 0-16,-10 1 0 0,-9 4 0 15,-10 5 0-15,-12 1 0 0,-13 9 0 16,-6 1 0-16,-8 5 0 0,-8 1 0 16,3 2 0-16,-6 2 0 0,0 0 0 15,0 0 0-15,0 0 0 0,0 0-15 0,0 2-88 16,-3 2-173-16,-8-2-65 0</inkml:trace>
  <inkml:trace contextRef="#ctx0" brushRef="#br0" timeOffset="39497.87">23109 5807 399 0,'0'0'90'15,"0"0"-3"-15,0 0-16 0,0 0-7 16,0 0-11-16,0 0-5 0,0 0-5 16,0 0-5-16,0 0-3 0,-88-24-5 0,83 21-5 15,1-6-9-15,8-6-5 16,1-5-3-16,18-5-3 0,7 2-5 0,10-1 0 16,8 6 0-16,6 6 0 0,1 7 0 15,0 5 0-15,0 14 0 0,-10 7 0 16,-3 8 0-16,-13 5 0 15,-9 4 0-15,-4 0 0 0,-12 4 0 0,-5 1 0 16,-7 3 0-16,-12-1 0 0,-8 0 0 16,-6-2 0-16,0-4 0 0,-2-7 0 15,3-4 0-15,13-12 0 0,2-3 0 0,10-8 0 16,0-3 0-16,4-2 0 0,2-9 0 16,4-14 0-16,-2-9 0 0,14-7 0 15,10-6 0-15,0-5 0 0,0 2 0 16,1-2 0-16,-2 3 0 0,-4 3 0 15,-3 4 0-15,-6 7 0 0,0 12 0 16,-6 7 0-16,-2 8 0 0,-2 6 0 16,0-2 0-16,0 2 0 0,0 2 0 15,8 18 0-15,-2 10 0 0,8 11 0 16,0 3 0-16,1 5 0 0,5 1 0 0,4-3 0 16,8 0 0-16,-1-8 0 0,11-2 0 15,-2-8 0-15,5-10 0 0,3-5 0 16,0-8-66-16,-3-6-181 0,-3 0-93 15,-11-2-12-15</inkml:trace>
  <inkml:trace contextRef="#ctx0" brushRef="#br0" timeOffset="40328.71">25297 5414 580 0,'0'0'85'0,"0"0"-13"16,0 0-13-16,0 0-10 0,0 0-8 16,0 0-6-16,0 0-4 0,0 0-3 15,0 0-4-15,0 0-5 0,-6-50-19 16,6 49 0-16,0 1 0 0,0 0 0 0,0 0 0 15,7 13 0-15,1 13 0 16,2 10 0-16,-9 10 0 0,-1 4 0 16,0 7 0-16,-1 5 0 0,1 3 0 15,0-3 0-15,1-3 0 0,7-6 0 0,0-7 0 16,1-5 0-16,5-9 0 0,-3-5 0 16,1-7 0-16,7-2-59 0,-8-8-85 15,-1-2-178-15,-5-5-21 0</inkml:trace>
  <inkml:trace contextRef="#ctx0" brushRef="#br0" timeOffset="40861.36">26040 5112 802 0,'0'0'33'15,"0"0"-4"-15,0 0-5 16,0 0-5-16,0 0-1 0,0 0-3 16,0 0-3-16,119-56-4 0,-71 45-3 0,0 1-1 15,2-2 0-15,-2-1 1 0,-3 1-1 16,-2 0 1-16,-4 0-1 0,-7 1 1 15,-8 4-1-15,-12 4 1 0,-3 1 0 16,-9 2 0-16,0-1 3 0,0 1-8 16,0 0 0-16,3 0 0 0,-3 0 0 0,0 0 0 15,-9 12 0-15,-6 3 0 0,-7 3 0 16,2 2 0-16,1-2 0 0,7 3 0 16,2-1 0-16,3 3 0 0,1 4 0 15,6 1 0-15,-5 5 0 0,14 2 0 16,2 3 0-16,3 3 0 0,1 1 0 0,4 4 0 15,0 2 0-15,-4 1 0 16,8 1 0-16,-6 0 0 0,1-3 0 16,-5-1 0-16,-5-2 0 0,-5-3 0 15,-1-3 0-15,-4-3 0 0,-1-5 0 0,-5 2 0 16,-10-2 0-16,-7 0 0 0,-9 4 0 16,-8-2 0-16,-3-2 0 0,-4 2 0 15,-7-4 0-15,1-3 0 0,-3 0 0 16,0-3 0-16,-1 0 0 0,-4-1 0 15,-4-6-327-15,-3-8-39 0</inkml:trace>
  <inkml:trace contextRef="#ctx0" brushRef="#br0" timeOffset="42952.09">28488 5004 594 0,'0'0'54'0,"0"0"8"0,0 0-1 0,0 0-5 16,105 5-14-16,-57-2-9 0,6-2-8 16,1-1-4-16,2-1-4 0,-1 1-5 15,1-2-3-15,-4-4-4 0,-1 0-2 0,-2-1-1 16,-10-2-1-16,-2 2-2 0,-14 0-5 16,-3-1-17-16,-12 4-32 0,-4 1-62 15,-5-7-189-15,1 5-21 0</inkml:trace>
  <inkml:trace contextRef="#ctx0" brushRef="#br0" timeOffset="43220.34">28889 4652 665 0,'0'0'59'0,"0"0"-2"0,0 0-2 0,0 0-6 15,113-32-10-15,-59 31-9 0,5 9-6 16,2 5-4-16,-5 5-2 0,-4 5-11 15,-8 1-7-15,-10 8 0 0,-11 3 0 16,-15 6 0-16,-8 6 0 0,-3 3 0 16,-16 5 0-16,-9 3 0 0,-3-2 0 0,-6 1 0 15,1-4 0-15,-1 1 0 0,3-9 0 16,5-5 0-16,4-8 0 0,9-11 0 16,7-9-40-16,4-7-19 0,5-5-40 15,0 0-114-15,2 0-99 0,15-5 12 16</inkml:trace>
  <inkml:trace contextRef="#ctx0" brushRef="#br0" timeOffset="43491.23">30436 4567 803 0,'0'0'69'0,"0"0"-14"16,0 0-21-16,0 0-11 0,0 0-6 0,0 0-1 15,0 0-10-15,0 0-6 16,0 0 0-16,27 107 0 0,-18-65 0 0,-6 6 0 16,-1 6 0-16,-7 5 0 0,0 5 0 15,-1-1 0-15,-5 3 0 0,-1-6 0 16,1-1 0-16,-3-5 0 0,3-9 0 15,3-5-41-15,7-10-28 0,-2-9-54 16,3-9-134-16,0-4-63 0</inkml:trace>
  <inkml:trace contextRef="#ctx0" brushRef="#br0" timeOffset="43880.52">31055 4590 856 0,'0'0'58'0,"0"0"-15"0,0 0-9 16,0 0-9-16,0 0-18 15,0 0-7-15,0 0 0 0,-36 119 0 0,24-64 0 0,-2 6 0 16,3 3 0-16,2 3 0 15,4-5 0-15,0-5 0 0,8-9 0 16,11-10 0-16,2-11 0 0,7-7 0 16,4-11 0-16,0-9 0 0,4-1 0 0,7-15 0 15,-3-10 0-15,7-6 0 0,-6-6 0 16,-4-4 0-16,-1-3 0 0,-7-4 0 16,-10 0 0-16,-8 1 0 0,-2 1 0 15,-14 0 0-15,-11 1 0 0,-8 5 0 16,-5-1 0-16,-5 5 0 0,-3 7 0 0,-1 5 0 15,4 10 0-15,0 11 0 16,4 4-83-16,1 3-250 0,-4 6-32 0</inkml:trace>
  <inkml:trace contextRef="#ctx0" brushRef="#br0" timeOffset="45698.87">12852 6199 321 0,'0'0'55'15,"0"0"-4"-15,0 0-8 0,0 0-8 16,0 0-3-16,0 0-4 0,0 0 2 0,0 0-1 15,0 0-2-15,-29 23-1 0,26-19-2 16,-2 5 1-16,-1 6-1 16,-2-1 0-16,-4 3-2 0,-1-1-5 15,-2 1-2-15,-1-2-1 0,-7 2-1 0,0 0 1 16,-2-2-2-16,-4 2 0 0,-1 1-2 0,-4-3 0 16,5 0-1-16,-4 1-2 15,-3-4 0-15,-2 1-1 0,-6-4 0 16,1 2 0-16,-5-2-2 0,3-1 0 15,-5 1 0-15,4-3 0 0,-4 1-1 0,7-2 1 16,-5 1 0-16,3-3 0 16,-3 0 1-16,-1-3-3 0,1 0 2 0,-1 0-2 15,-4 0 2-15,3-9-1 16,1-2-1-16,-4-5 1 0,8-1-2 0,2-7 1 16,1-3-1-16,2-5 0 0,5 1 0 15,-2-1-1-15,3 0 1 0,3 2-2 16,-1-2 2-16,2 2 0 0,1 0 0 15,5-1-1-15,0-1 1 0,-1-1 2 16,6 0-8-16,2-1 5 0,-1-1-4 0,2 0 4 16,2-1 0-16,0-5 0 0,3-2 1 15,2-2-2-15,1 1 2 16,7-5-1-16,-4 4 1 0,5-1-1 0,0 3 2 16,0 3-2-16,5-2 1 0,-1 3 0 15,6 0-5-15,1-2 5 0,-1 0-5 16,9 0 4-16,0 0 1 0,1-1-1 15,8-3 1-15,1-2-1 0,-3 2 1 0,7-4-1 16,1 4 1-16,5 1 0 16,-5 4 1-16,0 7 1 0,-4 1-3 0,4 6 0 15,-2 2 0-15,-1 4 0 0,6 2 0 16,-1 4 0-16,3 4 0 0,4-1 0 16,2 7 0-16,6-1 0 0,-6 2 0 15,8 3 0-15,-3-2 0 0,-1 2 0 16,2 0 0-16,-1 0 0 0,0 3 0 0,-2 2 0 15,1 1 0-15,-1 1 0 16,0 3 0-16,1 2 0 0,-6 0 0 0,2 5 0 16,-6 3 0-16,-1 2 0 15,-4 4 0-15,1 4 0 0,-3 4 0 0,-2 5 0 16,-1 2 0-16,1 1 0 0,-1 3 0 16,0-1 0-16,6-1 0 0,-6 0 0 15,0-4 0-15,1 1 0 0,-2-2 0 16,1-3 0-16,-4 0 0 0,-2-4 0 15,-3 5 0-15,-4-5 0 0,1 4 0 0,-6 0 0 16,-2 3 0-16,-3 3 0 0,-1 2 0 16,-2-1 0-16,-3 1 0 0,0-1 0 15,-3-1 0-15,3-1 0 16,-6-1 0-16,-2-4 0 0,-3 2 0 0,0-6 0 16,-1 3 0-16,-4-2 0 0,7-2 0 15,-5 0 0-15,2-1 0 0,-7 0 0 16,5 3 0-16,-1-2 0 0,-4 4 0 15,1 2 0-15,-3 2 0 0,-2-2 0 16,1 4 0-16,-5-2 0 0,-3-2 0 0,5-2 0 16,-7-2 0-16,-4-2 0 0,-1-1 0 15,-3 0 0-15,-9 0 0 0,1 2-17 16,-10 1-125-16,-1 0-183 0,-10-5-33 16</inkml:trace>
  <inkml:trace contextRef="#ctx0" brushRef="#br0" timeOffset="73553.38">4849 8805 544 0,'0'0'53'0,"0"0"-3"16,0 0-9-16,0 0-5 0,0 0-6 15,0 0-2-15,0 0-2 0,0 0-1 0,0 0-4 16,0 0 1-16,-15-1-1 16,7 1-1-16,2 0-1 0,-3 0-4 0,7 0-1 15,-2-2-2-15,-1 1-1 0,-3-1-1 16,-3-4-2-16,11 3-1 0,-4-6-3 16,4-6 2-16,0-7-6 0,15-2 0 0,8-1 0 15,7-3 0-15,4 4 0 16,5 1 0-16,4 3 0 0,0 5 0 15,2 5 0-15,-1 3 0 0,-5 7 0 16,4 2 0-16,-4 9 0 0,-5 4 0 0,-5 7 0 16,1 5 0-16,-5 4 0 0,-7 4 0 15,-2 3 0-15,-7 5 0 0,-4 1 0 16,-5 1 0-16,0-2 0 0,-2-2 0 16,-10-3 0-16,1-3 0 0,2-6 0 15,-2-3 0-15,1-4 0 0,1-4 0 16,0-4 0-16,4-2 0 0,1-3 0 15,-1-2 0-15,0 4 0 0,4-8 0 16,1 2 0-16,0-5 0 0,-5 0 0 16,5 0 0-16,0 0 0 0,0 0 0 0,0 0 0 15,5-17 0-15,9-6 0 0,1-7 0 16,5-2 0-16,4-2 0 0,0 3 0 16,1-1 0-16,-2 2 0 0,-2 1 0 15,-3 1 0-15,-2 1 0 0,2 3 0 16,-4 1 0-16,-8-1 0 0,5 8 0 0,-3 1 0 15,-3 5 0-15,-4 4 0 0,-1-7 0 16,0 9 0-16,0-2 0 0,3 1 0 16,-3 5 0-16,0-3 0 15,-3 0 0-15,2 0 0 0,-12 0 0 0,2 3 0 16,-3 3 0-16,-6 10 0 0,5 2 0 16,1 6 0-16,5 5 0 0,4 2 0 15,5 6 0-15,0 1 0 0,5 5 0 16,8 0 0-16,1 1 0 0,2 5 0 15,7-1 0-15,-1-1 0 0,1-4 0 0,0-2 0 16,4-5 0-16,1-7 0 0,-4-6 0 16,9-8 0-16,-3-9 0 0,1-1 0 15,1-15 0-15,7-8 0 0,0-9 0 16,1-7 0-16,-1-2-42 0,-5-4-202 16,3 5-95-16,-12 3-10 0</inkml:trace>
  <inkml:trace contextRef="#ctx0" brushRef="#br0" timeOffset="75139.8">7124 8250 523 0,'0'0'72'0,"0"0"-7"0,0 0-12 15,0 0-7-15,0 0-8 0,0 0-5 0,0 0-5 16,0 0-1-16,0 0-3 16,11-15-3-16,-11 13-1 0,0 0-5 15,0 1-3-15,0-1-3 0,0 1 0 0,0-4-2 16,-5 1 0-16,0-4 0 0,-4 4 0 16,-2-1-7-16,-7 0 0 0,-3 2 0 15,-8 0 0-15,0-1 0 0,-4 4 0 16,-3 0 0-16,-1 0 0 0,-2 0 0 15,-4 0 0-15,3-1 0 0,-4 1 0 0,5 0 0 16,5 0 0-16,11 0 0 0,1 0 0 16,4 0 0-16,8 0 0 0,-3-2 0 15,6 0 0-15,3 2 0 16,4 0 0-16,0-3 0 0,0 3 0 0,-5 0 0 16,5 0 0-16,0-1 0 0,-5 1 0 15,5 0 0-15,0 0 0 0,0 0 0 16,-1 0 0-16,-2 3 0 0,3 5 0 15,0 4 0-15,-5 6 0 0,5 2 0 16,0 2 0-16,0 3 0 0,5-1 0 0,-1 3 0 16,1 2 0-16,4 6 0 15,1 4 0-15,-1 5 0 0,-3 5 0 16,-1 2 0-16,6 1 0 0,-7 1 0 0,4-1 0 16,-6-2 0-16,7-1 0 0,-9-2 0 15,5-3 0-15,-1-5 0 0,-2 0 0 0,1 0 0 16,-2-3 0-16,3 2 0 0,0-2 0 15,-2 1 0-15,-2-2 0 16,0 0 0-16,0-5 0 0,0 0 0 16,-2-3 0-16,2 0 0 0,0-8 0 0,0-1 0 15,0-5 0-15,0-1 0 0,-3 3 0 16,3-9 0-16,0 0 0 0,-1-1 0 16,1 1 0-16,0 0 0 0,0 0 0 15,0-6 0-15,0 0 0 0,0 0 0 16,0 2 0-16,0-1 0 0,0 0 0 0,0 1 0 15,0-1 0-15,0 1 0 0,0-1 0 16,0 1 0-16,4 1 0 16,7 0 0-16,12-3 0 0,-3 0 0 15,10 0 0-15,4-1 0 0,-5-6 0 0,6 3 0 16,3-5 0-16,1 0 0 0,0-1 0 16,-5 0 0-16,0 1 0 0,0 0 0 15,-6 1 0-15,-12 2 0 0,4 1 0 16,-11 2 0-16,5 0 0 0,-5 1 0 15,-4 0 0-15,-4 2 0 0,-1 0 0 0,0-1 0 16,0 1 0-16,5 0 0 0,-5-2 0 16,0 2 0-16,5 0 0 0,-5-2 0 15,0 2 0-15,4-1 0 0,-2 1 0 16,-2-2 0-16,3 2 0 0,-3-1 0 16,2 1 0-16,-2-2 0 0,0 2 0 15,0-1 0-15,3 1 0 0,-3-2 0 16,1 2 0-16,-1-1 0 0,0 1 0 15,0-2 0-15,3 2 0 0,-1-1 0 16,-2 1 0-16,3-2-20 0,-1 2-180 0,-2 0-134 16,0-1-23-16</inkml:trace>
  <inkml:trace contextRef="#ctx0" brushRef="#br0" timeOffset="76839.96">8594 8447 606 0,'0'0'62'0,"0"0"-6"16,0 0-10-16,0 0-7 0,0 0-9 16,0 0-4-16,0 0-4 15,0 0 0-15,0 0-2 0,0 0-1 0,-16 0-3 16,13 0-4-16,3 0-4 0,-2 0-2 16,2 0-3-16,0 0 0 0,0 0-1 15,-3 0 0-15,3 0-1 0,0 0 0 16,0-8 0-16,0 2-1 0,0 0 1 15,0-7 0-15,3 6 1 0,-3 1 1 0,0 2 2 16,0 4 3-16,0-2-8 0,0 2 0 16,0-1 0-16,-3 1 0 15,3-2 0-15,0 2 0 0,-1 0 0 0,-2 0 0 16,1 5 0-16,-3-1 0 0,1 6 0 16,4-6 0-16,0 1 0 0,0 1 0 0,0-6 0 15,0 0 0-15,0 0 0 16,0 3 0-16,0-1 0 0,0-1 0 15,0 0 0-15,0 1 0 0,0-1 0 16,0 1 0-16,0-1 0 0,4 1 0 0,-4-1 0 16,0-1 0-16,5 0 0 0,-5 2 0 15,6-2 0-15,-1 0 0 0,3-9 0 16,-2 1 0-16,-6 3 0 0,5-6 0 16,-5 4 0-16,0-3 0 0,0 1 0 15,-5 3 0-15,-1 3 0 0,-7 3 0 16,-7 7 0-16,-3 11 0 0,-2 8 0 15,5 9 0-15,-3 4 0 0,7 6 0 16,5 2 0-16,-1-2 0 0,6 1 0 16,6-4 0-16,0-2 0 0,14-4 0 0,1-4 0 15,8-5 0-15,7-2 0 0,4-7 0 16,6-6 0-16,7-4 0 0,-2-4 0 16,7 1-7-16,-7 0-106 0,-6-4-152 15,0-1-74-15</inkml:trace>
  <inkml:trace contextRef="#ctx0" brushRef="#br0" timeOffset="77630.07">9634 7976 705 0,'0'0'68'15,"0"0"-16"-15,0 0-13 0,0 0-10 16,0 0-4-16,0 0-4 0,0 0-3 16,0 0-1-16,0 0-1 0,-19-4-2 15,1 4 1-15,1 10-11 0,-7 1-4 16,1 4 0-16,1 6 0 0,-6 8 0 15,-6 6 0-15,6 12 0 0,-3 8 0 0,2 10 0 16,1 11 0-16,8 12 0 0,4 8 0 16,2 9 0-16,10 1 0 15,-1 0 0-15,10-3 0 0,10-5 0 16,10-11 0-16,8-6 0 0,7-13 0 0,6-11 0 16,-1-15 0-16,-1-10 0 0,-1-8 0 15,-7-6 0-15,-4-8 0 0,-2-6 0 16,-10-2 0-16,-1-1 0 0,-5-1 0 15,-10 0 0-15,2 0 0 0,-6-3-27 16,0-1-213-16,0-10-97 0,5-1-22 0</inkml:trace>
  <inkml:trace contextRef="#ctx0" brushRef="#br0" timeOffset="80271.14">11043 8203 231 0,'0'0'55'15,"0"0"1"-15,0 0-1 0,0 0-4 16,0 0 1-16,0 0-5 0,0 0 1 0,0 0-1 16,0 0-3-16,0 0-2 15,-3-15-5-15,3 15-3 0,0 0-4 16,0 0-5-16,0 0-4 0,0 0-5 15,0 0-3-15,0 0-2 0,0 0 0 0,0 0 1 16,0 0 0-16,-2 0 0 0,2 0-1 16,0 0 0-16,0 0 0 0,0 0-2 15,-3 0 0-15,3 0 1 0,0 0-10 16,0 0 0-16,0 1 0 0,-1 5 0 16,-2 7 0-16,-2-1 0 0,3 6 0 0,-1 1 0 15,-3 4 0-15,2 10 0 16,-1 3 0-16,5 3 0 0,-2 5 0 15,2 6 0-15,-3 1 0 0,2 4 0 16,5-2 0-16,-2-2 0 0,-2-6 0 0,9-1 0 16,-4-6 0-16,1-5 0 0,-1-2 0 15,-1-8 0-15,-1-5 0 0,-1-9 0 16,3 0 0-16,-5-3 0 0,0-1 0 16,4-1 0-16,-4-4 0 0,0 0 0 15,0 0 0-15,0 1 0 0,0-1 0 0,0 0 0 16,0 2 0-16,0-2 0 0,5 0 0 15,-5 0 0-15,0-3 0 0,0-5 0 16,-5-7-18-16,1-8-79 16,-1-1-100-16,-6-7-130 0,2 0 0 0</inkml:trace>
  <inkml:trace contextRef="#ctx0" brushRef="#br0" timeOffset="80806.37">10749 8163 693 0,'0'0'81'0,"0"0"-22"16,0 0-10-16,0 0-20 0,0 0-2 16,0 0-6-16,0 0-7 0,0 0-3 15,0 0-2-15,0 0-1 0,-50-6 2 16,50 6 2-16,0 0-12 0,0 6 0 16,14 3 0-16,1 0 0 0,15-2 0 0,4-6 0 15,19-1 0-15,-1 1 0 16,9-3 0-16,7-5 0 0,-1 0 0 15,-4-1 0-15,1-1 0 0,-7 2 0 16,-7 0 0-16,-7 2 0 0,-4-2 0 0,-16 2 0 16,-3 3 0-16,-9-1 0 0,-6 1 0 15,4-1 0-15,-3 0 0 0,-1 1 0 16,0 1 0-16,-5 1 0 0,0-2 0 16,0 2 0-16,3-1 0 0,-2 0 0 15,2-1 0-15,-3 1 0 0,2 1 0 0,1-2 0 16,-3 2 0-16,0-2 0 15,0 2 0-15,2-1 0 0,-2 1 0 16,0-2 0-16,0 2 0 0,0 0 0 16,0 0 0-16,4 2 0 0,1 4-33 0,0 9-60 15,-1 5-93-15,-2-6-134 0,6 10-3 16</inkml:trace>
  <inkml:trace contextRef="#ctx0" brushRef="#br0" timeOffset="81047.05">12153 8700 876 0,'0'0'25'0,"0"0"4"16,0 0-2-16,0 0-3 0,0 0-6 15,-5 101-5-15,5-80-2 0,-1 6-11 0,-4-2 0 16,1-1 0-16,-1-1 0 0,-3-2 0 16,2 0 0-16,1 1 0 0,-1-4 0 15,-2 1-19-15,4-5-23 0,-1 4-29 16,5-7-72-16,0 1-163 0,-1 1-11 16</inkml:trace>
  <inkml:trace contextRef="#ctx0" brushRef="#br0" timeOffset="81460.21">13165 8204 894 0,'0'0'34'16,"0"0"2"-16,0 0-4 0,0 0-5 0,0 0-27 15,0 0 0-15,0 0 0 0,0 0 0 16,0 0 0-16,0 0 0 0,5 23 0 16,-2 4 0-16,-1 2 0 0,2 0 0 15,-4 1 0-15,0 4 0 0,5-1 0 16,-5 2 0-16,0 2 0 0,0-3 0 0,0 1 0 15,0-3 0-15,-5-1 0 0,5-4 0 16,0-6 0-16,0-3 0 16,0-4 0-16,0-2 0 0,0 2 0 15,0-8 0-15,-4 3 0 0,2-4 0 0,-1 0 0 16,-2-3-16-16,-4-2-47 0,3-9-33 0,-3-6-94 16,4-7-122-16,-1-3 8 15</inkml:trace>
  <inkml:trace contextRef="#ctx0" brushRef="#br0" timeOffset="81776.83">12829 8075 832 0,'0'0'64'0,"0"0"-12"0,0 0-16 15,0 0-11-15,0 0-11 0,0 0-14 16,0 0 0-16,0 0 0 0,102-82 0 15,-49 75 0-15,1 0 0 0,1 2 0 16,2 0 0-16,-4 0 0 0,-4-1 0 0,1 0 0 16,-7 0 0-16,1-1 0 0,-7-3 0 15,-1 3 0-15,-4-4 0 0,-5 2 0 16,-4 0 0-16,-5 1 0 0,-2 1 0 16,-7 2 0-16,-3 2 0 0,2-2 0 15,-3 4 0-15,-4 0 0 0,4-1 0 0,-5 2 0 16,0-1 0-16,0 1 0 0,0 0 0 15,0 0 0-15,5 0 0 0,-4 0 0 16,2 4 0-16,-1 13 0 16,-2 2 0-16,0-2-63 0,0 8-44 0,-2-3-134 15,2 3-90-15</inkml:trace>
  <inkml:trace contextRef="#ctx0" brushRef="#br0" timeOffset="82050.84">14220 8546 924 0,'0'0'19'0,"0"0"6"0,0 0-2 0,0 0-1 16,0 0-12-16,23 83-10 0,-31-48 0 15,-7-2 0-15,5 2 0 0,-4 3 0 0,-1 0 0 16,1 0 0-16,-1-1 0 0,4 1 0 16,1-3 0-16,3-5-5 0,5-4-28 15,2-8-14-15,-3-6-27 16,6-4-49-16,2-7-177 0,9-1-9 0</inkml:trace>
  <inkml:trace contextRef="#ctx0" brushRef="#br0" timeOffset="82694.89">14964 8181 886 0,'0'0'38'15,"0"0"-5"-15,0 0-6 0,0 0-3 16,0 0-9-16,0 0-15 0,0 0 0 16,0 0 0-16,0 0 0 0,68 91 0 0,-63-63 0 15,-1 2 0-15,1 0 0 0,-5 2 0 16,2 2 0-16,-2-2 0 0,0-4 0 16,0-5 0-16,0-4 0 0,0-7 0 15,0-8 0-15,3 3 0 0,-3-7 0 16,0 0 0-16,0 0 0 0,0 0 0 0,0-1 0 15,0-14 0-15,4-6 0 0,-4-7 0 16,0 1 0-16,2 0 0 0,1-1 0 16,-3 0 0-16,0-3 0 15,2-2 0-15,1-1 0 0,-3 1 0 0,-3-5 0 16,3 2 0-16,3-1 0 0,-3 2 0 16,1 2 0-16,-1 1 0 0,0 11 0 15,0 0 0-15,0-1 0 0,5 7 0 16,-10-8 0-16,5 11 0 0,5-3 0 15,-5-6 0-15,0 9 0 0,0-8 0 0,5 1 0 16,1 6 0-16,12-7 0 0,1 3 0 16,6 7 0-16,3-2 0 0,3 4 0 15,6 1 0-15,2 2 0 16,1 0 0-16,3 2 0 0,-4 2 0 0,0 1 0 16,-5 0 0-16,-3 0 0 0,-9 0 0 15,-2 0 0-15,-6 0 0 0,-8 0 0 16,3 0 0-16,-9 0 0 0,0 0 0 15,0 0 0-15,2 0 0 0,-2 0 0 16,3 0 0-16,-2 0 0 0,-1 0 0 0,4 0 0 16,-3 0 0-16,-1 0 0 0,3 0 0 15,-3 0 0-15,0 0 0 0,-3 6 0 16,3-1 0-16,-6 4-23 0,-3-1-53 16,2-1-66-16,-5 4-175 0,-3-4-10 15</inkml:trace>
  <inkml:trace contextRef="#ctx0" brushRef="#br0" timeOffset="82896.37">15105 8278 955 0,'0'0'51'0,"0"0"-34"0,0 0-17 15,91 43 0-15,-50-39 0 0,7-2 0 16,1-2 0-16,4 0 0 0,0-2 0 0,-5-2 0 15,-3 0 0-15,-6-1 0 0,-5 0 0 16,-11 1 0-16,-12 2 0 0,-7 1 0 16,-4 1-143-16,0-8-189 15,-4-4-23-15</inkml:trace>
  <inkml:trace contextRef="#ctx0" brushRef="#br0" timeOffset="83814.41">16111 7649 546 0,'0'0'86'0,"0"0"-15"0,0 0-7 16,0 0-12-16,0 0-8 0,0 0-6 15,0 0-9-15,0 0-8 0,0 0-6 16,-18-31-3-16,21 31 1 0,12 11 4 16,10 12-2-16,20 11-15 0,6 8 0 15,-1 8 0-15,7 9 0 0,-3 6 0 16,-9 8 0-16,-6 6 0 0,-14 3 0 0,-8 2 0 15,-16 2 0-15,-5 0 0 16,-16-2 0-16,-5-4 0 0,-8-4 0 16,-2-6 0-16,-3-9 0 0,0-7 0 0,2-8 0 15,2-10 0-15,6-7 0 0,8-11 0 16,9-8 0-16,2-9 0 0,4-1-94 16,-4-4-123-16,2-13-116 0,4-5-3 15</inkml:trace>
  <inkml:trace contextRef="#ctx0" brushRef="#br0" timeOffset="84756.76">17172 7381 582 0,'0'0'79'0,"0"0"-8"0,0 0-10 0,0 0-15 15,0 0-10-15,0 0-10 0,0 0-8 16,0 0-5-16,0 0-4 16,-10-51-2-16,29 32 2 0,10 4-3 15,10 3 0-15,1-1 1 0,8 0-2 0,5 0 1 16,-5 1 0-16,0 0 0 0,-7 2 1 16,-3 0-1-16,-4 2 1 0,-4 2-3 15,-10 1-4-15,-8 1 0 0,-1 3 0 16,-6-1 0-16,1 1 0 0,-1 1 0 15,-5 0 0-15,0-2 0 0,0 2 0 0,3 0 0 16,-3 0 0-16,0 0 0 0,0 0 0 16,0 3 0-16,0 14 0 0,0 4 0 15,-3 9 0-15,1-1 0 16,2 5 0-16,-3 0 0 0,2 7 0 0,5 5 0 16,1 1 0-16,0 3 0 0,-1 6 0 15,2 3 0-15,1 5 0 0,0 1 0 16,0 4 0-16,2-2 0 0,-4-2 0 15,13-5 0-15,-4-3 0 0,3-7 0 16,6-3 0-16,2-5 0 0,0-4 0 0,-2-1 0 16,5-5 0-16,-8-5 0 15,0-1 0-15,-6-4 0 0,-3 0 0 0,-3-7 0 16,-6 2 0-16,-4-1 0 0,-6 4 0 16,-10 6 0-16,-7 0 0 0,-9 3 0 15,-10-1 0-15,-5 1 0 0,-6 1 0 16,-3 2 0-16,-4-1 0 0,9-2 0 0,-1-2 0 15,4 0 0-15,11-1 0 16,10-6 0-16,6-1-341 0,-1-8-26 16</inkml:trace>
  <inkml:trace contextRef="#ctx0" brushRef="#br0" timeOffset="88268.86">9085 10161 299 0,'0'0'106'0,"0"0"-6"0,0 0-23 0,0 0-18 16,0 0-12-16,0 0-3 0,0 0-6 15,-29-92-3-15,29 60-7 0,4-1-10 16,7 1-2-16,1 2-3 0,4 5 0 16,3 5-2-16,1 6 0 0,0 8-2 15,8 6 1-15,1 9-1 0,2 12-2 16,2 5 0-16,2 6-4 0,0 2 0 0,2-3-3 15,-3 3 2-15,-5-4-1 16,5-5 1-16,-6-1-1 0,-1-9 2 0,1-3 2 16,-4-8 1-16,6-4 1 15,2-3-1-15,-1-10-1 0,8-7-1 0,0-6 0 16,4-3-1-16,10-4 0 0,-8-5-1 16,5 1-1-16,-2 1-1 0,0 3 2 15,-9 2-2-15,-1 6 3 0,1 6-3 16,-10 6 0-16,-4 6 0 0,-1 7 0 15,-4 2 0-15,0 10 0 0,-2 6 0 0,-2 5-3 16,3 3 6-16,-1 1-3 0,2 2 0 16,4-5 0-16,-3-1 0 15,3-1 0-15,5-9 0 0,-1-4 0 16,1-6 0-16,5-3 0 0,1-9 0 0,3-6 0 16,7-6 0-16,-1-5 0 0,5-3 0 15,-1-4 0-15,-4 2 0 0,-1 0 0 16,-4 3 0-16,-5-1 0 0,-4 4 0 15,-3 0 0-15,-5 1 0 0,-3 6 0 16,1 1 0-16,-6 5 0 0,0 6 0 0,0 4 0 16,1 4 0-16,10 6 0 0,-5 8 0 15,3 7 0-15,7 3 0 0,-1 1 0 16,5 2 0-16,4 0 0 16,7-3 0-16,-2-2 0 0,10-5 0 0,-4-5 0 15,1-5 0-15,1-4 0 0,-6-5 0 16,0-5 0-16,2-8 0 0,-7-4 0 0,3-4 0 15,-4-2 0-15,-5-3 0 16,5 2 0-16,-10-4 0 0,4 3 0 16,-8-3 0-16,-4 4 0 0,-2-2 0 0,-5 4 0 15,-3 0 0-15,-2 9 0 0,-6 4 0 16,2 4 0-16,1 7 0 0,5-2 0 16,8 8 0-16,5 7 0 0,1 2 0 15,-2 3 0-15,5 0 0 0,-3-3 0 16,5 1 0-16,-6-1 0 0,6-5 0 0,-1-2 0 15,1-4 0-15,-2-4 0 0,1 0 0 16,5-2 0-16,-1-10 0 16,-2 0 0-16,3-4 0 0,0-3 0 15,3 1 0-15,-6-3 0 0,6 1 0 0,-6-2 0 16,-1-1 0-16,-2-2 0 0,1 2 0 16,-1-5 0-16,-6 2 0 0,1-2 0 15,-3 3 0-15,-1 2 0 0,-5 8 0 16,-8 5 0-16,3 5 0 0,2 3 0 15,3 5 0-15,6 7 0 0,-3 6 0 0,4 2 0 16,-3-1 0-16,-1 2 0 0,2 1 0 16,-1-2 0-16,1-3 0 0,-2-1 0 15,-3-7 0-15,0 0 0 0,-3-5 0 16,1-4 0-16,8 2 0 0,-1-2 0 16,6-3 0-16,-5-4 0 0,0-4 0 15,-1-1 0-15,1-4 0 0,-2 0 0 16,-2 1 0-16,3-4 0 0,-4 1 0 15,-1-3 0-15,0 0 0 0,-3-5 0 16,-2 2 0-16,5 1 0 0,-3 2 0 0,-3 7 0 16,-7 3 0-16,10 7 0 0,3 4 0 15,5 3 0-15,5 9 0 0,6 6 0 16,4 5 0-16,3 2 0 0,2-1 0 16,1-1 0-16,4-4 0 0,-1-2 0 15,2-6 0-15,3-4 0 0,2-6 0 16,1 1 0-16,3-4 0 0,0-6 0 0,4-5 0 15,1 0 0-15,-5-3 0 0,-1-3 0 16,-5 2 0-16,-10-2 0 16,-3-1 0-16,-9 0 0 0,-4-1 0 0,-7 0 0 15,-1-4 0-15,-5 1 0 0,-7-2 0 16,3 9 0-16,-5 3 0 0,6 4 0 16,-6 4 0-16,0-1 0 0,0 2 0 15,0 5 0-15,0-2 0 0,0 2 0 16,9 0 0-16,4 0 0 0,4 3 0 0,6 8 0 15,-3 0 0-15,3 1 0 16,-3-3 0-16,1 2 0 0,-3-6 0 0,-4 2 0 16,5-3 0-16,-7-1 0 0,1-2 0 15,2 3 0-15,-4-3 0 0,1 2 0 16,8-1 0-16,-6-2 0 0,7 0 0 16,-1 0 0-16,0 0 0 0,8-5 0 15,1-4 0-15,1-6 0 0,2-5 0 16,-1-3 0-16,2-4 0 0,-2-3 0 15,-3 1 0-15,1 1 0 0,-4 9 0 0,-11 3 0 16,-3 9 0-16,-7 4 0 0,4 3 0 16,3 0 0-16,5 6 0 15,2 9 0-15,5 4 0 0,-7 3 0 0,7 1 0 16,-3 1 0-16,4-1 0 0,2-2 0 16,6-5 0-16,-1-1 0 0,8-6 0 15,5-4 0-15,-1-4 0 0,10 1 0 16,-4-5 0-16,6-5 0 0,0-3 0 15,0-1 0-15,-6-4 0 0,-1 0 0 16,-4-2 0-16,-9 0 0 0,-2-2 0 0,-8 0 0 16,-5-1 0-16,-6-2 0 0,1 2 0 15,-5-5 0-15,-3 0 0 0,-2 1 0 16,-5 5 0-16,2 0 0 0,-2 9 0 16,0 5 0-16,4-1 0 0,-4 7 0 15,0-2 0-15,0 2 0 0,0-1 0 0,2-1 0 16,-2 2 0-16,0 0-11 0,0 0-88 15,-2 0-191-15,-9 0-51 0</inkml:trace>
  <inkml:trace contextRef="#ctx0" brushRef="#br0" timeOffset="118728.18">10747 9241 526 0,'0'0'63'0,"0"0"-11"0,0 0-8 16,0 0-3-16,0 0-6 0,0 0 1 15,0 0-3-15,0 0-3 0,0 0-2 16,-19 5-2-16,19-4-2 0,0-1-2 16,-4 0-4-16,4 0-2 0,0 2-3 15,-2-2-2-15,-1 0-6 0,2 0-5 0,1 0 0 16,-4 0 0-16,3 0 0 0,1 0 0 15,-3 0 0-15,1 0 0 0,2 0 0 16,-3 0 0-16,3 0 0 16,0 0 0-16,0 0 0 0,0 0 0 0,8 0 0 15,3-2 0-15,12-1 0 0,-3 1 0 16,14-1 0-16,-4 0 0 0,4 2 0 16,5-1 0-16,-5-1 0 0,9 0 0 15,-3 2 0-15,2-1 0 0,-6 4 0 16,1-2 0-16,-6 0 0 0,-3 0 0 0,-9 1 0 15,-4 4 0-15,-1-4 0 0,-3 1 0 16,-2-1 0-16,-4-1 0 16,4 2 0-16,-9-2 0 0,0 0 0 15,0 0 0-15,0 0 0 0,2 1 0 0,1-1 0 16,-3 0 0-16,1 0 0 0,2 0 0 16,-3 0 0-16,2 0 0 0,1 0 0 15,-3 0 0-15,0 0 0 0,2 2 0 16,-2-2 0-16,0 0 0 0,0 0 0 15,0 0 0-15,0 0 0 0,0 0 0 0,0 0 0 16,4 0 0-16,-4 0 0 16,0 0 0-16,0 0 0 0,0 0 0 15,0 0 0-15,0 0 0 0,0 0 0 0,0 0 0 16,0 0 0-16,0 0 0 0,0 0 0 16,0 0 0-16,0 0 0 0,0 0 0 15,0 0 0-15,0 0 0 0,0 0 0 16,0 0 0-16,0 0 0 0,0 0 0 15,0 0 0-15,0 0 0 0,0 1 0 16,0-1 0-16,0 0 0 0,0 0 0 0,0 0 0 16,0 0 0-16,0 0 0 0,0 0 0 15,0 0 0-15,0 0 0 0,0 0 0 16,0 0 0-16,0 0 0 0,0 0 0 16,0 0 0-16,0 0 0 0,0 0 0 15,0 0 0-15,0 0 0 0,0 0 0 16,0 0-21-16,0 0-68 0,0 0-115 15,0 0-121-15,0-1 1 0</inkml:trace>
  <inkml:trace contextRef="#ctx0" brushRef="#br0" timeOffset="120075.11">11459 6739 388 0,'0'0'69'15,"0"0"-8"-15,0 0-6 0,0 0-9 16,0 0-5-16,0 0-7 0,0 0-2 16,0 0-6-16,0 0-2 0,0 0-3 15,-25-7-4-15,25 7-1 0,-2 0 0 16,2 0-1-16,-3 0 0 0,2 0 0 0,1 0-2 15,-4 0 0-15,3 0-1 16,1 0-2-16,-3 0 0 0,1 0-1 0,-1 0 0 16,3 2-1-16,-1-2 0 0,1 1 0 15,0-1-1-15,0 1 0 0,0-1 0 16,0 2-1-16,0-1-1 0,0 1-5 16,0 2 0-16,4 0 0 0,-2-1 0 15,10 1 0-15,-10-3 0 0,7 1 0 0,2 1 0 16,-2 0 0-16,5 2 0 0,5-4 0 15,1 4 0-15,3-2 0 0,2-2 0 16,4 1 0-16,6 0 0 0,3-2 0 16,6 0 0-16,1-2 0 15,4-3 0-15,2-1 0 0,4-1 0 0,-3-3 0 16,-7 3 0-16,3 1 0 0,-12 1 0 16,1 1 0-16,-17 1 0 0,-4 1 0 15,-4 0 0-15,-5 2 0 0,-3 0 0 16,6 0 0-16,-10 0 0 0,0 0 0 0,0 0 0 15,0 0 0-15,1 0 0 0,2 0 0 16,-3 0 0-16,2 0 0 0,-2 0 0 16,3 0 0-16,-3 0 0 0,0 0 0 15,0 0 0-15,0 0 0 0,0 0 0 16,1 0 0-16,-1 0 0 0,0 0 0 16,0 0 0-16,0 0 0 0,3 0-23 0,-3 0-102 15,0 0-205-15,0 2-15 16</inkml:trace>
  <inkml:trace contextRef="#ctx0" brushRef="#br0" timeOffset="121269.33">20581 8766 562 0,'0'0'86'0,"0"0"-8"0,0 0-23 0,0 0-17 16,0 0-17-16,0 0-5 0,0 0 4 16,0 0 4-16,0 0 2 0,77 9-5 15,-19-3-6-15,7 2-2 0,12 0-4 16,4 2-2-16,3-3-2 0,-7 3-2 16,1-3-1-16,-13 2-1 0,-3-3 0 15,-13 0-1-15,-7 0-1 0,-6 0-2 0,-13-4-9 16,-9-1-11-16,-5 1-13 15,-7-2-14-15,3 0-32 0,1 0-50 0,-6-6-111 16,0 1-54-16</inkml:trace>
  <inkml:trace contextRef="#ctx0" brushRef="#br0" timeOffset="121512.96">21334 8600 632 0,'0'0'58'0,"0"0"-3"0,0 0-6 16,0 0-6-16,98-44-7 0,-64 44-4 16,0 5-3-16,3 7-3 0,-6 8-4 15,3 5-3-15,-9 7-2 0,-2 8-12 16,-13 2-5-16,-1 8 0 0,-14 5 0 16,1 0 0-16,-15 6 0 0,-3-1 0 15,-10 2 0-15,4-1 0 0,-3 2 0 16,-2-5 0-16,4-4 0 0,3-4 0 15,4-12 0-15,6-5 0 0,6-10-15 0,5-11-43 16,5-6-48-16,0-6-201 0,5-5-24 16</inkml:trace>
  <inkml:trace contextRef="#ctx0" brushRef="#br0" timeOffset="122192.66">23404 8190 697 0,'0'0'76'0,"0"0"-9"16,0 0-16-16,0 0-12 0,0 0-12 15,0 0-10-15,0 0-6 0,0 0-3 16,0 0 2-16,-33-1 1 0,23 20-2 16,2 9-9-16,3 7 0 0,0 6 0 15,-1 4 0-15,0 5 0 0,1 5 0 16,-2 4 0-16,0 5 0 0,-2-3 0 15,3 1 0-15,-2-4 0 0,4-8 0 0,-1-3 0 16,5-7 0-16,0-5 0 0,8-5 0 16,-2-6 0-16,3-4 0 0,0-5 0 15,1-6-38-15,7-5-41 0,1-4-93 16,7 0-142-16,-3-10-11 0</inkml:trace>
  <inkml:trace contextRef="#ctx0" brushRef="#br0" timeOffset="122727.54">23981 8377 664 0,'0'0'67'0,"0"0"-4"0,0 0-13 15,0 0-11-15,0 0-9 0,0 0-5 16,0 0-3-16,0 0-2 0,0 0-3 16,0 0-3-16,-75-55-2 0,60 62-12 15,-9 3 0-15,9 5 0 0,-2 5 0 16,5 5 0-16,-1 5 0 0,2 6 0 0,2 3 0 15,4 8 0-15,1 4 0 0,-1 2 0 16,5 0 0-16,5-1 0 0,4-5 0 16,2-2 0-16,6-7 0 0,0-4 0 15,5-5 0-15,-1-7 0 0,3-7 0 16,5-4 0-16,-1-9 0 0,6-2 0 16,0-10 0-16,2-7 0 0,-2-6 0 0,0-6 0 15,0-5 0-15,-4-4 0 16,-4-3 0-16,-6-4 0 0,-6-2 0 15,-8-5 0-15,-4 0 0 0,-5 1 0 0,-11 0 0 16,-9 3 0-16,-7 3 0 0,-4 5 0 16,-5 7 0-16,0 6 0 0,5 7 0 15,0 6 0-15,5 8 0 0,1 6 0 16,6 0 0-16,0 12 0 0,10 3 0 16,3 10 0-16,6 2 0 0,1 2-64 0,11 3-129 15,8-3-135-15,2-2-16 16</inkml:trace>
  <inkml:trace contextRef="#ctx0" brushRef="#br0" timeOffset="124633.11">12707 9112 448 0,'0'0'92'0,"0"0"-8"0,0 0-10 0,0 0-11 15,0 0-12-15,0 0-11 0,0 0-10 16,0 0-7-16,0 0-4 0,-28 17-6 16,28-16 0-16,0 5 1 0,3 0 1 15,9 3 1-15,11 2-1 0,12-4-2 16,3-1-13-16,7 1 0 0,11-4 0 0,0 1 0 15,6-4 0-15,1 2 0 0,1-2 0 16,-7 0 0-16,-4-2 0 16,-8-1 0-16,-6 0 0 0,-5 2 0 15,-14-1 0-15,-6 1 0 0,-8 1 0 0,-6 0 0 16,0-2 0-16,0 2 0 0,3 0 0 16,-3 0 0-16,2 0 0 0,1 0 0 0,-3 0 0 15,2 0 0-15,1 0 0 16,-3 0 0-16,0 0 0 0,0 0 0 15,0 0 0-15,0 0 0 0,0 0 0 0,0 0 0 16,0 0 0-16,0 0-23 16,0 0-103-16,0 0-194 0,0 2-21 0</inkml:trace>
  <inkml:trace contextRef="#ctx0" brushRef="#br0" timeOffset="126772.9">15139 6079 201 0,'0'0'59'15,"0"0"7"-15,0 0-4 0,0 0 0 16,0 0-6-16,0 0-7 0,0 0-4 16,0 0-1-16,0 0-3 0,0 0 0 15,-11 2-5-15,11-2 0 0,0 0-5 16,0 0-4-16,-3 0-4 0,3 0-1 0,-1-2-2 15,1 2-3-15,0-1-2 0,0 1-3 16,-4-2-2-16,4 2-3 0,-1 0 1 16,1 0-2-16,0-2 0 0,0 2 1 15,0 0 1-15,0-3-2 0,1 2-6 16,12-5 0-16,4 0 0 0,0 1 0 16,5-4 0-16,1 3 0 0,2 0 0 0,3-2 0 15,1 2 0-15,10 2 0 16,0-2 0-16,4 2 0 0,2 2 0 15,8-1 0-15,-1 0 0 0,0-2 0 0,0 2 0 16,3 0 0-16,0-1 0 0,-5-1 0 16,0 0 0-16,-7 2 0 0,-6 0 0 15,-12 0 0-15,-3 0 0 0,-8 1 0 16,-7 1 0-16,0 1 0 0,-7 0 0 16,0-2 0-16,0 2 0 0,0 0 0 15,4 0 0-15,-4 0 0 0,2 0 0 0,1 0 0 16,-3 0 0-16,1 0 0 15,3-1 0-15,-4 1 0 0,1 0 0 0,2 0 0 16,-1 0 0-16,1 0-42 0,3 0-54 16,5 0-219-16,8 6-30 0</inkml:trace>
  <inkml:trace contextRef="#ctx0" brushRef="#br0" timeOffset="127665.26">25126 8998 760 0,'0'0'75'0,"0"0"-12"16,0 0-17-16,0 0-12 0,0 0-12 16,0 0-8-16,0 0-5 0,0 0-9 15,0 0 0-15,-3 0 0 0,-8 18 0 0,1 5 0 16,0 1 0-16,-4 5 0 15,8 0 0-15,-6 3 0 0,2 1 0 0,0 5 0 16,-1 0 0-16,1 1 0 0,1-2 0 16,-2-5 0-16,7-2-32 0,0-9-26 15,0-9-56-15,4-5-125 0,0-7-77 16</inkml:trace>
  <inkml:trace contextRef="#ctx0" brushRef="#br0" timeOffset="127940.77">25692 8350 891 0,'0'0'43'0,"0"0"-7"0,0 0-10 16,0 0-13-16,0 0-4 15,0 0-4-15,0 0-5 0,0 0 0 0,0 0 0 16,-6 114 0-16,0-69 0 0,-3 10 0 16,1 1 0-16,-2 3 0 0,3-3 0 15,-3-1 0-15,1-5 0 0,1-4-6 16,4-7-25-16,2-4-12 0,1-5-28 16,-2-10-50-16,9-3-106 0,-2-6-79 15</inkml:trace>
  <inkml:trace contextRef="#ctx0" brushRef="#br0" timeOffset="128351.81">26022 8533 789 0,'0'0'63'16,"0"0"-13"-16,0 0-16 15,0 0-11-15,0 0-5 0,0 0-3 16,0 0 2-16,0 0-3 0,0 0-14 15,0 0 0-15,0 107 0 0,4-74 0 0,-3 1 0 16,7-2 0-16,0-2 0 0,6-5 0 16,4 0 0-16,5-4 0 0,4-1 0 15,1-5 0-15,1-1 0 0,4-5 0 16,-7 1 0-16,-1 0 0 0,-7-6 0 16,-4 4 0-16,-4-4 0 0,-6-2 0 0,3 1 0 15,-4 1 0-15,-3 1 0 0,0-2 0 16,0 7 0-16,-5-2 0 0,-14 4 0 15,-4 0 0-15,-3-1 0 16,-2-5 0-16,0 0 0 0,-1 0 0 0,-1-3 0 16,4 2 0-16,-2-2 0 0,3 2 0 15,6-3 0-15,-1 1 0 0,9 1 0 16,-1-1 0-16,-2 1 0 0,9-2 0 16,-1-1 0-16,6-1 0 0,-1 0 0 15,1 0 0-15,0 0 0 0,-5 0-41 0,-4-7-101 16,-1-8-182-16,3-8-15 0</inkml:trace>
  <inkml:trace contextRef="#ctx0" brushRef="#br0" timeOffset="128568.69">26022 8514 812 0,'0'0'58'0,"0"0"-11"0,0 0-9 0,62-87-6 16,-34 69-10-16,3 3-8 0,7 0-14 0,-3 4 0 15,-1-1 0-15,-1 6 0 0,-13 1 0 16,-4 2 0-16,-6 3 0 0,-2 0 0 16,-2 0 0-16,7 0 0 15,-7 0 0-15,-1 0 0 0,-1 7 0 0,1-2 0 16,0 5 0-16,1 0-30 0,-3 1-15 16,2-2-25-16,-5-3-61 0,3 3-168 15,0-1-14-15</inkml:trace>
  <inkml:trace contextRef="#ctx0" brushRef="#br0" timeOffset="130215.76">15032 8969 453 0,'0'0'65'16,"0"0"-4"-16,0 0-7 0,0 0-7 0,0 0-6 15,0 0-3-15,0 0-3 0,0 0-2 16,0 0-2-16,0 0-5 0,-73-6-1 16,73 6-4-16,0 0-3 0,0 0-4 15,-1 0-3-15,-2 0-4 0,3 0 1 16,0 0 3-16,3 2 2 0,21-2-2 0,15 0-11 15,17 0 0-15,11-5 0 0,1-1 0 16,5-2 0-16,4 2 0 0,-8 0 0 16,-6 0 0-16,-9 2 0 0,-7 1 0 15,-16 3 0-15,-6-2 0 0,-11 1 0 16,-10 1 0-16,1 0 0 0,-5 0 0 0,0 0 0 16,0 0 0-16,5 0 0 15,-5 0 0-15,4 0 0 0,-4 0 0 16,0 0 0-16,0 0 0 0,0 0 0 15,0 0 0-15,0 0 0 0,0 0 0 0,0 0 0 16,-4 0 0-16,4 0 0 0,-5 0 0 16,5 0 0-16,0 0 0 0,0 0 0 15,0 0 0-15,-2 0 0 0,2 0 0 16,0 0 0-16,0 0 0 0,0 0 0 16,0 0-6-16,0 1-17 0,0-1-7 15,0 0-6-15,0 2-14 0,0-2-22 16,0 1-55-16,0 1-123 0,0-2-43 15</inkml:trace>
  <inkml:trace contextRef="#ctx0" brushRef="#br0" timeOffset="134956.96">24477 9818 378 0,'0'0'56'0,"0"0"10"0,0 0-3 16,0 0-12-16,0 0-11 0,0 0-6 15,0 0-5-15,0 0-1 16,-95 60 0-16,81-55 1 0,-1 2-3 0,-2 0-4 16,-8-1-3-16,3-2-4 0,-4 1-2 15,-4-2-2-15,1 0-2 0,-7 1-1 16,-6 1-1-16,2 0-1 0,-10-2 1 16,-1-2 1-16,0 2-1 0,-5-3 0 15,1-2 0-15,-1 2 0 0,0 0 0 16,-3-1-2-16,2-5 1 0,-7 0-2 0,2-1 0 15,-3-3 1-15,3 0-2 16,-5-2 1-16,4-2 0 0,4-1-4 0,0-2 0 16,0-1 0-16,2-3 0 0,2-3 0 15,1-1 0-15,1-1 0 0,1-3 0 16,4-1 0-16,3-2 0 0,3-1 0 16,1-1 0-16,7-1 0 0,2-3 0 15,2-1 0-15,4-5 0 0,-2-2 0 16,8-2 0-16,0-1 0 0,1-1 0 0,4 0 0 15,1 0 0-15,-2 0 0 0,2 0 0 16,2 3 0-16,1-2 0 0,2 3 0 16,-1 1 0-16,6 1 0 15,2-1 0-15,4-4 0 0,1-1 0 0,-2 2 0 16,7-3 0-16,6 3 0 0,2-1 0 0,4 2 0 16,5 0 0-16,-2 3 0 15,8 2 0-15,1-1 0 0,2 5 0 16,5 3 0-16,2 0 0 0,5-2 0 15,-1 3 0-15,0-4 0 0,6 1 0 0,-1-2 0 16,-2 1 0-16,5 0 0 0,-7 0 0 16,5 3 0-16,-3 3 0 0,2 2 0 15,-1 3 0-15,4 1 0 0,0 5 0 16,1-1 0-16,5 4 0 0,-5 1 0 16,4 2 0-16,1 3 0 0,-2-1 0 0,2-1 0 15,0 3 0-15,3-1 0 16,-3 3 0-16,3 0 0 0,-3 3 0 0,6 1 0 15,1 2 0-15,1 1 0 16,-2 2 0-16,-1 0 0 0,-1 0 0 0,-1 0 0 16,2 4 0-16,-2-1 0 0,1 1 0 15,3 1 0-15,0-1 0 0,2 4 0 16,5 1 0-16,-4-2 0 0,2 4 0 16,-3 0 0-16,-3 1 0 0,3 2 0 15,-1-1 0-15,-2 1 0 0,-1 0 0 16,-2-1 0-16,0 1 0 0,-3 0 0 0,-5 1 0 15,0 0 0-15,-3 0 0 16,-6 2 0-16,3 1 0 0,-4 2 0 16,-1-1 0-16,1 5 0 0,1 1 0 0,-2 4 0 15,2 1 0-15,1 2 0 0,4 2 0 16,-2-1 0-16,2 0 0 0,4-1 0 16,-1-1 0-16,-1-2 0 0,-2-1 0 15,3-2 0-15,-5 0 0 0,-2-2 0 16,-2 4 0-16,-1-3 0 0,-1 3 0 0,-6-3 0 15,-2 0 0-15,-5 2 0 0,-4 0 0 16,-2 3 0-16,-3 1 0 0,-1 1 0 16,-3 1 0-16,2 2 0 0,-4 0 0 15,0-1 0-15,-2-1 0 0,1 0 0 16,1-2 0-16,-2-1 0 0,2-3 0 16,0 1 0-16,0-1 0 0,0-2 0 15,-3-2 0-15,-2 2 0 0,1-1 0 16,-6-1 0-16,1 2 0 0,-5-1 0 15,0-5 0-15,0 2 0 0,-3 1 0 0,1 2 0 16,-1 8 0-16,2-5 0 0,-4 0 0 16,-3 2 0-16,3-3 0 0,-1 3 0 15,-3 0 0-15,0 0 0 0,-1 1 0 16,-1-1 0-16,1 1 0 0,-4-2 0 16,-2-1 0-16,-1 0 0 0,-3-1 0 15,1 0 0-15,-1-3 0 0,0-1 0 16,5-2 0-16,-2-5 0 0,-1 4 0 15,1-3 0-15,0 1 0 0,-1 0 0 16,-1-1 0-16,1 1 0 0,-4 1 0 0,-1-2 0 16,-7 2 0-16,7 0 0 0,-3-1 0 15,-4-1 0-15,-3-3 0 0,-1 0 0 16,0-1 0-16,-4 0 0 0,-1-1 0 16,-6-1 0-16,-2 3 0 0,-2-2 0 15,-6-1 0-15,1 0 0 0,-2 3 0 0,2-3 0 16,1 1 0-16,2 0 0 0,0-1 0 15,1-1 0-15,1 2 0 16,-2-4 0-16,-4 3 0 0,0-4 0 0,-7 0 0 16,-7-1 0-16,1-5 0 0,-9 1 0 15,-7-2 0-15,-6-1 0 0,-5 2 0 16,-10-5 0-16,-8-5-20 0,-7-2-113 16,-8-6-191-16,-7-4-26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2-11T15:38:10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1873 11357 408 0,'0'0'71'0,"0"0"-13"0,0 0-9 0,0 0-8 16,0 0-3-16,0 0-10 0,0 0-6 15,0 0-9-15,0 0-3 0,-5-13 0 16,5 12 1-16,11 0 1 0,8-1 2 15,5 2 0-15,6 2-2 0,4-2-2 16,9 2-1-16,5 2-3 0,5 1 1 0,1-3-2 16,5 3 0-16,10-4 0 0,2 1-1 15,3-1 3-15,8-1 0 0,7-4-2 16,7-3-1-16,6-2-1 0,1-1 0 16,4-1 1-16,9-1 0 0,2-3 0 15,3-2-1-15,9-1 1 0,-1-1-1 16,5-3 0-16,3 1 0 0,4-2 0 0,5 1-1 15,4 0 0-15,0 0-1 16,5 0 1-16,-3 2-1 0,8 0 1 16,-3 2-2-16,7-1 1 0,-3 1 0 0,8 1 1 15,2-1-1-15,-4 3 0 0,7-2 1 16,-4-1-4-16,1 2 4 0,-2 1-4 16,-3 3 4-16,0 1 2 0,-2 4-1 15,-3 2 0-15,0 2 1 0,-6 1-1 16,7 1-1-16,-4 2 0 0,-2 1 0 0,1-2-1 15,3 2 1-15,1-4 0 16,5 2-1-16,3-2 0 0,0-2 0 16,6 1 0-16,0-1 0 0,2-3 0 15,3 3-1-15,0-1 1 0,3-1-1 0,-2 2 0 16,-3 1 0-16,4-3 0 0,-3 1 0 16,1 2 1-16,-5-3 0 0,5 1 0 15,0 1-1-15,0 1 0 0,1 0 0 16,2-2 1-16,-1 3-1 0,1 0 0 15,-2-1 0-15,4 0 0 0,-6 0 0 0,6-2 0 16,-1 2 0-16,-2 0 0 0,1-2-1 16,-2 2 1-16,-1 0 0 0,0 2 0 15,-2 1 0-15,-1-2 0 16,-2 4 0-16,3-1 0 0,-3 1 0 0,2 1 0 16,-2 0 0-16,1 0 0 0,2-1 0 15,-1 0-1-15,1 1 2 0,-1 1-1 16,2-1 0-16,4 1 1 0,-3-1-1 15,2 0 0-15,1-1-1 0,-2 1 1 16,-1 0 0-16,0 0 0 0,-2-2 0 0,-1 2-1 16,2-1 1-16,1-2 0 15,-4 1 0-15,3-1 0 0,1-1-1 0,0 1 2 16,5-5-1-16,-1 3 0 0,-3-6 0 16,7 2 0-16,-2-5 0 0,-1 2 0 15,1 0 0-15,-2-2 0 0,4 1 0 16,-2-1 0-16,-5 1-1 0,7 2 2 15,-4 0-2-15,1 0 2 0,-1 1-2 16,-1 1 1-16,0-2 1 0,2 1-1 16,-1 2 0-16,0-1 1 0,1 0-1 0,-2 3 0 15,1-3 0-15,1 0 0 0,3 0 0 16,-4 3 0-16,2-2 0 0,-1 1 1 16,-1 0-2-16,1 2 1 0,-4 2 0 15,3-2 0-15,1 2 1 0,-1-1-1 16,2 1 0-16,2-2 1 0,-2 4-1 0,3-4 0 15,0 1 0-15,2-1 0 0,0 0 0 16,2-2 1-16,1 2-1 16,2-3 1-16,-6 0-1 0,7-1 0 15,-1 1-1-15,-6 1 2 0,4-1-1 0,0 2 0 16,-5-1 0-16,2 1 0 0,-2 1 0 16,-3 0 0-16,3 2 0 0,-3-1 0 15,-1-1 0-15,4 2 1 0,-2-1 0 16,-1 1-1-16,3-2 0 0,1 4 0 15,0-4 0-15,4 2-1 0,1 0 1 0,5 0-4 16,0 0 5-16,7 2-1 0,3-2 0 16,3-2 4-16,-4 4-4 15,-3-4 0-15,4 1 0 0,2-4-3 16,16 2 5-16,17-6-4 0,-206-2 3 0,-39-7-7 16,0-4 2-16,0-13-1 0,0-15-32 15,0-16 0-15</inkml:trace>
  <inkml:trace contextRef="#ctx0" brushRef="#br0" timeOffset="1568.21">3547 12104 569 0,'0'0'77'0,"0"0"-4"15,0 0-12-15,0 0-7 0,0 0-8 0,0 0-10 16,0 0-9-16,0 0-9 0,0 0-5 16,-65-22-3-16,62 24 1 15,3 8 1-15,0 10-1 0,14 5-6 16,6 7-5-16,3 1 0 0,7 3 0 0,-1-1 0 16,5 2 0-16,-4 2 0 0,4-1 0 15,-5-2 0-15,-1 3 0 0,-3-7 0 16,-2-4 0-16,-3-5 0 0,1-5 0 15,-12-4 0-15,6-5 0 0,-5-4-19 16,-6-4-16-16,1-1-17 0,0-6-32 0,-1-9-76 16,1-10-139-16,-5 1-3 0</inkml:trace>
  <inkml:trace contextRef="#ctx0" brushRef="#br0" timeOffset="1857.4">3853 12031 746 0,'0'0'57'0,"0"0"-10"0,0 0-4 15,0 0-6-15,0 0-3 0,0 0-6 16,0 0-6-16,0 0-13 0,4 94-9 16,-15-55 0-16,-3 4 0 0,-9 7 0 15,3 5 0-15,-5 1 0 0,-4 3 0 16,-5 3 0-16,-5-1 0 0,0-2 0 0,-4-1 0 15,-5-7 0-15,4-7 0 16,4-4 0-16,-2-11 0 0,8-9 0 16,9-9 0-16,5-6 0 0,11-5 0 15,3 0 0-15,-2-10 0 0,8-4 0 0,0-6 0 16,9 1-64-16,16-3-127 0,-2-1-129 16,11 4-23-16</inkml:trace>
  <inkml:trace contextRef="#ctx0" brushRef="#br0" timeOffset="5368.17">27895 11211 727 0,'0'0'82'0,"0"0"-22"0,0 0-8 16,0 0-16-16,0 0-7 0,0 0-8 15,0 0-5-15,0 0-16 0,0 0 0 16,0 0 0-16,-54-49 0 0,35 76 0 0,7 3 0 15,-2 6 0-15,3 5 0 16,-3 7 0-16,2 3 0 0,-1 7 0 16,-1 4 0-16,2-3 0 0,4 0 0 0,-4-7 0 15,7-4 0-15,1-7 0 0,2-6 0 16,-1-6 0-16,6-2 0 0,3-5 0 16,4-7 0-16,4-2 0 0,-5-5-30 15,-5-2-46-15,6-5-75 0,-1-3-162 16,3-14-12-16</inkml:trace>
  <inkml:trace contextRef="#ctx0" brushRef="#br0" timeOffset="5564.44">28394 11237 881 0,'0'0'46'0,"0"0"-4"0,0 0-21 15,0 0-6-15,0 0-7 0,0 0-5 16,0 0-2-16,0 0-2 0,0 0-6 0,21-59-12 16,-17 59-23-16,6 12-59 0,-6 10-148 15,1 8-75-15</inkml:trace>
  <inkml:trace contextRef="#ctx0" brushRef="#br0" timeOffset="5728.61">28447 11923 1023 0,'0'0'0'0,"0"0"0"16,0 0 0-16,0 0 0 0,0 0 0 0,0 0 0 15,0 0 0-15,0 0 0 0,0 0 0 16,0 0 0-16,-29-61 0 0,55 51 0 16,-1-1-52-16,1 0-86 0,-6-3-181 15,-1 1-24-15</inkml:trace>
  <inkml:trace contextRef="#ctx0" brushRef="#br0" timeOffset="5940.1">29244 11192 994 0,'0'0'29'16,"0"0"-29"-16,0 0 0 0,0 0 0 15,0 0 0-15,0 0 0 0,0 0 0 16,0 0 0-16,0 0 0 0,8 102 0 15,-10-50 0-15,-2 7 0 0,-3 7 0 16,3 2 0-16,-6 0 0 0,6-6 0 0,-1-4-38 16,10-9-41-16,9-10-78 15,3-7-156-15,-3-12-3 0</inkml:trace>
  <inkml:trace contextRef="#ctx0" brushRef="#br0" timeOffset="6245.28">29839 11210 980 0,'0'0'33'0,"0"0"-23"15,0 0-10-15,0 0 0 16,-79 97 0-16,64-56 0 0,1 4 0 16,6 2 0-16,3 2 0 0,1-2 0 0,16-8 0 15,7-5 0-15,6-10 0 0,6-10 0 16,3-10 0-16,5-4 0 0,-1-15 0 15,-1-12 0-15,-6-7 0 0,2-4 0 16,-7-4 0-16,-2-3 0 0,-10-1 0 16,-5-1 0-16,-4 1 0 0,-15-1 0 0,-8 0 0 15,-10 5 0-15,-3 1 0 0,-6 9 0 16,-2 9 0-16,3 12 0 0,-4 10 0 16,-4 9 0-16,-2 17-194 0,-7 7-151 15,2 8-28-15</inkml:trace>
  <inkml:trace contextRef="#ctx0" brushRef="#br0" timeOffset="7608.89">6195 12037 412 0,'0'0'83'0,"0"0"-6"0,0 0-11 16,0 0-3-16,0 0-5 0,0 0-10 16,0 0-3-16,0 0-9 0,0 0-7 15,-71-72-6-15,66 71-6 0,1 1-6 16,-3 9-1-16,-2 11 2 0,-2 12 1 16,3 7-1-16,4 8-4 0,-1 6-8 15,-1 6 0-15,6 4 0 0,-5 2 0 16,5 0 0-16,0-2 0 0,0-4 0 15,0-9 0-15,5-6 0 0,0-9 0 16,-1-12 0-16,1-5 0 0,-4-9 0 0,3-4 0 16,-4-1 0-16,0-4 0 0,0 0 0 15,0 0 0-15,4 0 0 0,2-6 0 16,4-5 0-16,8-4 0 16,-2-3-13-16,2 1-45 0,-7 1-48 0,9 2-122 15,-1 0-88-15,1-1 14 0</inkml:trace>
  <inkml:trace contextRef="#ctx0" brushRef="#br0" timeOffset="8432.87">7918 12141 712 0,'0'0'71'0,"0"0"-12"0,0 0-13 16,0 0-10-16,0 0-10 15,0 0-8-15,0 0-8 0,0 0-4 16,0 0-2-16,0 0 1 0,-24-69-1 16,48 63 1-16,0 6 0 0,6 1-2 0,-2 5 0 15,-3 10 0-15,-1 0 4 0,-5 5-7 16,-4 2 0-16,-5 3 0 0,-6 3 0 16,-4 0 0-16,0 3 0 0,-9 1 0 15,-9 1 0-15,-4 0 0 0,-6 1 0 16,-2-1 0-16,-2-1 0 0,2-3 0 0,1 1 0 15,4-6 0-15,10-1 0 16,1-11 0-16,9-6 0 0,0-2 0 16,5-5 0-16,0 0 0 0,16 0 0 15,7 0 0-15,16-6 0 0,6-9 0 0,6-3 0 16,-1 0 0-16,-1-2 0 0,-5 5 0 16,-6 0 0-16,-3 2 0 0,-6 4 0 15,-10 1 0-15,-1 4 0 0,-7 1 0 16,-6 1 0-16,6 4 0 0,-4-2 0 15,4 0 0-15,-2 0 0 0,1 0-27 0,-1 3-25 16,-4 0-29-16,-4 0-47 16,4-2-159-16,0-1-19 0</inkml:trace>
  <inkml:trace contextRef="#ctx0" brushRef="#br0" timeOffset="9207.96">9945 11853 660 0,'0'0'83'0,"0"0"-11"16,0 0-14-16,0 0-15 0,10-80-12 15,1 61-9-15,3 4-6 0,4 3-4 0,-7 4-3 16,4 6-1-16,3 2-2 0,-3 1-3 16,4 5-3-16,-4 6 0 0,-4 6 0 15,-6 1 0-15,-1 4 0 16,-4 1 0-16,-1 0 0 0,-2 0 0 0,-4 4 0 16,-6-4 0-16,2 0 0 0,-3-3 0 15,-5-1 0-15,5-3 0 0,-1-3 0 16,4-4 0-16,1-4 0 0,1-1 0 15,5-3 0-15,-1-1 0 0,3 0 0 16,2-1 0-16,0 0 0 0,7 0 0 0,8-1 0 16,8 1 0-16,7 0 0 0,-1 4 0 15,1 12 0-15,2 2 0 0,-7 2 0 16,-5 5 0-16,-1 1 0 16,-10 1 0-16,-7 0 0 0,-2 0 0 0,-2-3 0 15,-12 2 0-15,-9-2 0 0,-3-1 0 16,-7 0 0-16,-7-2 0 0,-7-5 0 15,2 1 0-15,-4-5 0 0,2 1 0 16,2-7 0-16,2 0 0 0,9-6 0 16,6 1 0-16,-3 2 0 0,3 0-48 0,3 3-242 15,0-3-58-15</inkml:trace>
  <inkml:trace contextRef="#ctx0" brushRef="#br0" timeOffset="10007.29">12499 11928 580 0,'0'0'94'0,"0"0"-15"16,0 0-15-16,0 0-10 0,0 0-10 15,0 0-10-15,0 0-9 0,0 0-9 16,0 0-7-16,-9-76-2 0,4 88-2 15,-1 14 3-15,1 10-4 0,0 8-4 16,5 5 0-16,5 3 0 0,4-1 0 16,5-2 0-16,3-9 0 0,2-3 0 15,0-10 0-15,4-9 0 0,-1-6 0 0,1-9 0 16,0-1 0-16,3-8 0 0,-2-11 0 16,0-5 0-16,1-4 0 0,-6-6 0 15,-1-2 0-15,-7 1 0 0,0 0 0 16,-3-2 0-16,-7 4 0 0,3 9 0 15,-3 2 0-15,-1 10 0 0,0 3 0 0,0 1 0 16,0 6 0-16,0 0 0 0,0 17 0 16,-1 9 0-16,-3 13 0 0,4 7 0 15,5 5 0-15,4 4 0 0,2 1 0 16,3 3 0-16,0-2 0 0,2-2 0 16,2 0 0-16,-4-3 0 0,5-5-24 15,-7-5-66-15,5-8-98 0,-1-5-135 16,-5-11 1-16</inkml:trace>
  <inkml:trace contextRef="#ctx0" brushRef="#br0" timeOffset="10774.27">14409 11856 783 0,'0'0'67'0,"0"0"-16"0,0 0-16 16,0 0-12-16,0 0-7 0,0 0-6 15,0 0-1-15,0 0-1 0,0 0 0 16,0 0-1-16,-37 42-1 0,35-23-6 15,2 5 0-15,5-1 0 0,6 0 0 16,7 0 0-16,5-2 0 0,4 2 0 0,5-1 0 16,2-2 0-16,1 0 0 0,0-2 0 15,-2-1 0-15,-2-2 0 0,-8 2 0 16,5-2 0-16,-13-3 0 0,-4-1 0 16,-1-2 0-16,-3-2 0 0,-5 1 0 15,3 2 0-15,-5 1 0 0,0 4 0 16,-7 2 0-16,-10 1 0 0,-3-2 0 15,2 0 0-15,-9-1 0 0,-1 1 0 16,-1-3 0-16,-5 2 0 0,4-1 0 16,-4-2 0-16,5-3 0 0,-1 0 0 0,1-3 0 15,12-1 0-15,6-3 0 0,0-2 0 16,3 0 0-16,2-2 0 0,-3 2 0 16,4-1 0-16,5-12 0 0,0-3 0 15,9-7-49-15,10-7-111 0,1-4-165 16,0-4-15-16</inkml:trace>
  <inkml:trace contextRef="#ctx0" brushRef="#br0" timeOffset="10928.35">14458 11783 851 0,'0'0'60'0,"0"0"-16"0,0 0-11 15,0 0-17-15,0 0-1 16,117-89-11-16,-78 75-4 0,1 5 0 0,-1 3 0 15,-1 3 0-15,1 3 0 0,-6 2 0 0,-4 3-18 16,-4 8-23-16,3 3-40 0,-8 0-111 16,-1 3-125-16,-13-5-3 15</inkml:trace>
  <inkml:trace contextRef="#ctx0" brushRef="#br0" timeOffset="11544.93">17083 11569 665 0,'0'0'84'0,"0"0"-11"0,0 0-14 0,0 0-11 16,0 0-11-16,0 0-8 0,0 0-10 16,0 0-10-16,0 0-9 0,-28-25 0 15,14 50 0-15,-1 12 0 0,1 8 0 16,-2 10 0-16,7 4 0 0,0 6 0 15,3 5 0-15,2 3 0 0,3-2 0 0,6-4 0 16,4-9 0-16,6-9 0 0,6-14 0 16,2-11 0-16,2-11 0 15,9-11 0-15,-2-2 0 0,-1-17 0 16,3-8 0-16,-9-6 0 0,-2-4 0 0,-9-3 0 16,-12 0 0-16,-2 1 0 0,-16 1 0 15,-7 5 0-15,-6 5 0 0,-5 6 0 16,-2 9 0-16,-3 5 0 0,5 6 0 15,2 17 0-15,2 4 0 0,5 10-66 16,7 3-244-16,4 8-39 0</inkml:trace>
  <inkml:trace contextRef="#ctx0" brushRef="#br0" timeOffset="12389.92">19468 11607 616 0,'0'0'98'15,"0"0"-22"-15,0 0-17 0,0 0-15 16,-89-1-11-16,71 1-8 0,7 1-7 16,5-1-7-16,1 2-3 0,5-2-2 0,0 3 1 15,6 2 0-15,19-1 0 0,8 4 1 16,10-5-8-16,2-3 0 0,3 1 0 16,-3-1 0-16,-3 2 0 0,-8-2 0 15,-9 0 0-15,-10 1 0 0,-1 2 0 16,-8-1 0-16,2 2 0 0,-6 1 0 15,-2 6 0-15,0 4 0 0,-5 3 0 0,-6 7 0 16,-7 3 0-16,-1 1 0 0,-1 4 0 16,0 6 0-16,-1 1 0 0,4 2 0 15,2 3 0-15,1 2 0 0,3-5 0 16,5 2 0-16,1-6 0 0,1-3 0 16,0-5 0-16,3-1 0 0,1-9 0 15,0-3 0-15,5-5 0 0,-4-3-10 16,4 1-48-16,-2-5-34 0,-2 0-61 15,-1-5-152-15,0 0-9 0</inkml:trace>
  <inkml:trace contextRef="#ctx0" brushRef="#br0" timeOffset="12564.7">19409 12055 843 0,'0'0'59'0,"0"0"-20"0,0 0-13 0,0 0-9 16,0 0-4-16,0 0-5 0,93-55-3 15,-50 45-3-15,5-2-1 0,2-1 0 16,-2 5-3-16,0-2-7 0,0 4-15 0,-3 2-22 16,-2-3-50-16,-4 5-99 0,0-4-119 15,-5-1 4-15</inkml:trace>
  <inkml:trace contextRef="#ctx0" brushRef="#br0" timeOffset="13221.91">21328 11823 746 0,'0'0'51'15,"0"0"-15"-15,0 0-7 0,0 0-11 0,93-99 0 16,-68 76 1-16,-5 4 1 0,-1-2 0 16,-5 1-3-16,-4 8 0 15,-5 2-1-15,-5-2-3 0,0 0-10 16,-9-4-3-16,-5-3 0 0,-6 6 0 0,-7 6 0 16,-5 3 0-16,-7 4 0 0,3-1 0 15,-2 8 0-15,0 2 0 0,7 5 0 16,5 3 0-16,4-1 0 0,8 5 0 15,5 2 0-15,7 2 0 0,-1 0 0 16,14 1 0-16,6 0 0 0,10 1 0 0,1 3 0 16,1-2 0-16,5 1 0 0,3-4 0 15,-10 4 0-15,1-3 0 0,-13 0 0 16,4-1 0-16,-10 2 0 0,-7-3 0 16,-2-2 0-16,-5 2 0 0,-6-2 0 15,-9-1 0-15,-8-4 0 0,-6-2 0 16,4-3 0-16,-7-6 0 0,6-6 0 15,-1-1 0-15,5-16 0 0,4-4 0 16,9-6 0-16,3-5 0 0,8-5 0 16,8 0 0-16,9-5 0 0,14 3 0 0,7 1 0 15,7 2 0-15,8-1 0 0,4 8 0 16,5 4-21-16,3 3-147 0,-3 7-164 16,-6 2-18-16</inkml:trace>
  <inkml:trace contextRef="#ctx0" brushRef="#br0" timeOffset="14005.63">24009 11495 457 0,'0'0'99'0,"0"0"-15"16,0 0-19-16,0 0-15 16,0 0-13-16,0 0-7 0,0 0-7 0,0 0-5 15,0 0-2-15,-5-18 1 0,3-2 0 16,-1 0 2-16,-3-2-1 0,-2 0-3 16,-3 4 0-16,-4 3-3 0,-5 1 0 15,-3 2-2-15,-7 4-1 0,-7 5-9 16,1 3 0-16,-1 0 0 0,3 10 0 15,0 6 0-15,4 3 0 0,6 5 0 16,0 2 0-16,12 2 0 0,3 4 0 16,9-5 0-16,0 0 0 0,10-6 0 15,9-3 0-15,1-6 0 0,3-3 0 0,4-7 0 16,-2-2 0-16,3-2 0 0,-4-8 0 16,4-3 0-16,-6-6 0 0,1-1 0 15,-4-6 0-15,4-1 0 0,-6-4 0 16,2 3 0-16,-1 2 0 0,-4 3 0 15,-3 9 0-15,-5 5 0 0,-1 6 0 16,-5 3 0-16,8 0 0 0,3 5 0 0,7 11 0 16,1 9 0-16,-4 9 0 15,-1 6 0-15,-3 4 0 0,-2 3 0 0,-4 3 0 16,4-1 0-16,-4 1 0 0,-3-3 0 16,4 1 0-16,-2-2 0 0,1-3 0 15,-5-4-10-15,5-7-72 0,-1-6-88 16,1-10-153-16,-2-5-8 0</inkml:trace>
  <inkml:trace contextRef="#ctx0" brushRef="#br0" timeOffset="14564.87">26444 11212 870 0,'0'0'52'0,"0"0"-13"16,0 0-15-16,0 0-9 0,0 0-4 15,0 0 1-15,0 0-12 0,0 0 0 16,0 0 0-16,30 87 0 0,-30-58 0 15,-3 4 0-15,-1 5 0 0,1 3 0 16,2 4 0-16,-9-2 0 0,3 4-12 0,-3-5-34 16,4-8-34-16,-3-11-62 0,4-9-164 15,5-2-14-15</inkml:trace>
  <inkml:trace contextRef="#ctx0" brushRef="#br0" timeOffset="14921.23">26740 11302 849 0,'0'0'50'0,"0"0"-13"0,0 0-8 16,0 0-7-16,0 0-6 0,0 0-5 15,-12 120-2-15,10-76-9 0,-2 2 0 16,-1 2 0-16,10-2 0 0,1-4 0 15,6-7 0-15,5-4 0 0,5-12 0 16,0-5 0-16,7-8 0 0,-1-6 0 16,6-6 0-16,0-11 0 0,0-7 0 15,-1-8 0-15,-4-3 0 0,-7-4 0 0,0-2 0 16,-11 1 0-16,-10 2 0 0,2 0 0 16,-14 2 0-16,-12 0 0 0,-6 1 0 15,-8 3 0-15,-7 1 0 0,2 5 0 16,0 4 0-16,7 7 0 0,7 4 0 15,5 5-16-15,13 3-62 0,4 0-75 0,6 3-163 16,0 0-12-16</inkml:trace>
  <inkml:trace contextRef="#ctx0" brushRef="#br0" timeOffset="15581.76">27534 10710 655 0,'0'0'77'16,"0"0"-14"-16,0 0-14 0,0 0-11 15,0 0-10-15,0 0-5 0,0 0-3 16,0 0-5-16,0 0-4 0,-11-50-2 16,11 50-3-16,-3 0-1 0,2-2-2 0,1 2 1 15,-8 0 0-15,2 4 0 0,-4 3 0 16,1 4 1-16,0 6-5 0,-1 1 0 16,3 6 0-16,-1 4 0 0,2 2 0 15,1 5 0-15,-4 2 0 0,4 6 0 16,4 3 0-16,-4 1 0 0,2 3 0 0,-3 3 0 15,1 1 0-15,-3 4 0 16,4 6 0-16,-3 1 0 0,1 5 0 16,-2 4 0-16,2 5 0 0,-3 2 0 15,0 1 0-15,-1 3 0 0,1 0 0 0,4 4 0 16,-2 1 0-16,-1 2 0 0,2 1 0 16,1 0 0-16,5-1 0 0,1 0 0 15,7 2 0-15,2 3 0 0,2 3 0 16,2 6 0-16,5 5 0 0,-6 0 0 15,5 1 0-15,-5-1 0 0,-3-2 0 0,-1 3 0 16,-4-2 0-16,-5-1 0 16,-2-6 0-16,-7 0 0 0,1-4 0 0,-6-3 0 15,-3 0 0-15,-1 1 0 0,-3-2 0 16,1-1 0-16,-3 5 0 0,3 1 0 16,-2 5 0-16,5 6 0 0,-2 6 0 0,1 5 0 15,4 3 0-15,-2 5 0 16,1 1 0-16,1 2 0 0,0-2 0 15,0-2 0-15,3-7 0 0,2-7 0 16,0-9 0-16,2-7 0 0,9-13 0 0,6-14 0 16,1-11 0-16,8-14 0 0,6-12-66 15,1-16-272-15,-3-13-20 0</inkml:trace>
  <inkml:trace contextRef="#ctx0" brushRef="#br0" timeOffset="21366.86">28012 13021 565 0,'0'0'85'16,"0"0"-7"-16,0 0-13 0,0 0-11 16,0 0-10-16,0 0-7 0,-16-48-5 15,16 44-7-15,0 4-7 0,-2-1-6 16,2 1-4-16,0 1-8 0,7 14 0 0,7 11 0 15,4 9 0-15,4 6 0 16,3 1 0-16,1 1 0 0,4 2 0 0,-4 1 0 16,3-5 0-16,-1 0 0 15,0-3 0-15,-1-6 0 0,-3-6 0 0,0-4 0 16,-4-7 0-16,-6-6 0 0,-5-2-24 16,-4-4-37-16,-5-3-50 0,1 0-105 15,2-11-104-15</inkml:trace>
  <inkml:trace contextRef="#ctx0" brushRef="#br0" timeOffset="21666.98">28419 12946 762 0,'0'0'75'0,"0"0"-14"15,0 0-19-15,0 0-9 0,0 0-5 16,0 0-6-16,0 0-22 0,0 0 0 0,-35 99 0 16,7-58 0-16,-5 3 0 0,-6 3 0 15,2 3 0-15,-2 0 0 16,1 0 0-16,0 0 0 0,4-3 0 0,5-4 0 16,1-4 0-16,6-5 0 0,4-7 0 15,8-9 0-15,1-7 0 0,8-7 0 16,1-4 0-16,-4 0 0 0,4 0 0 15,0 0 0-15,10-10-76 0,4-8-79 16,9-4-167-16,2-2-15 0</inkml:trace>
  <inkml:trace contextRef="#ctx0" brushRef="#br0" timeOffset="22254.25">28993 12972 627 0,'0'0'95'0,"0"0"-13"15,0 0-16-15,0 0-12 0,0 0-13 16,0 0-8-16,0 0-8 0,0 0-25 0,0 0 0 16,0 0 0-16,0-47 0 0,0 47 0 15,0 0 0-15,14 1 0 0,6 9 0 16,14 0 0-16,8-1 0 0,4 2 0 15,7-1 0-15,1 4 0 0,2 0 0 16,-9 0 0-16,-1 1 0 0,-7-2 0 0,-9 2 0 16,-6-3 0-16,-10-1 0 0,0 0 0 15,-9-5 0-15,-2-3 0 0,0 0 0 16,-3-3 0-16,0 0 0 0,0 8 0 16,-3 0 0-16,-5 8 0 0,-9 2 0 15,2-3 0-15,-9 3 0 0,3-1 0 16,-9 6 0-16,1 1 0 0,-4 4 0 0,-4 4 0 15,1 1 0-15,-1 5 0 16,2 0 0-16,0 3 0 0,3-5 0 16,7-1 0-16,8-2 0 0,3-11 0 0,6-1 0 15,7-10 0-15,-2-1 0 0,3-1 0 16,0-6 0-16,9 2-17 0,8-5-70 16,3-5-101-16,6-5-137 0,-4-7-5 15</inkml:trace>
  <inkml:trace contextRef="#ctx0" brushRef="#br0" timeOffset="22925.73">30136 12905 602 0,'0'0'78'0,"0"0"-11"15,0 0-11-15,0 0-9 0,0 0-8 16,0 0-7-16,0 0-5 0,0 0-5 0,0 0-4 16,0 0-6-16,0-27-1 0,-2 27 1 15,-1 0-12-15,-3 8 0 0,-2 7 0 16,-1 6 0-16,2 0 0 0,1 2 0 16,2 1 0-16,0 2 0 0,3-2 0 15,-2-1 0-15,1 0 0 0,7-2 0 16,4-3 0-16,2-1 0 0,0-4 0 15,3 1 0-15,4-3 0 0,3-1 0 16,-1 3 0-16,5-2 0 0,1-1 0 16,-1 2 0-16,-4-1 0 0,1 1 0 0,-5 0 0 15,2-1 0-15,-5 1 0 16,0-3 0-16,-5 3 0 0,-1-3 0 0,0 0 0 16,-2 6 0-16,3-1 0 0,-6-3 0 15,-1 4 0-15,1-3 0 0,-6-3 0 16,3 3 0-16,0-3 0 0,-7 2 0 0,-2-4 0 15,-6 3 0-15,2-6 0 16,-5 2 0-16,-2-3 0 0,-1-1 0 0,-8 0 0 16,1-2 0-16,6 0 0 15,-1 0 0-15,0-2 0 0,6 2 0 0,-7 0 0 16,9 0 0-16,1-2 0 0,-3 2 0 16,5 0 0-16,-6 0 0 0,6-1 0 15,-2 1 0-15,2-3 0 0,1 1 0 16,5-1 0-16,1-3 0 0,0 3 0 15,2-3 0-15,2-6 0 0,1-3 0 0,1-8 0 16,9-10-95-16,2 2-150 0,-1-6-89 16,4-8-8-16</inkml:trace>
  <inkml:trace contextRef="#ctx0" brushRef="#br0" timeOffset="23147.63">30363 12855 900 0,'0'0'57'0,"0"0"-8"0,0 0-32 0,112-26-17 16,-72 22 0-16,8-1 0 0,5 2 0 15,0-2 0-15,-4 1 0 0,-8 3 0 16,-9-1 0-16,-8 1 0 0,-9 1 0 16,-10 0 0-16,1 0 0 0,-6 0 0 15,0-2 0-15,0 2 0 0,0 0 0 16,0 0 0-16,3 0 0 0,-1 0 0 15,-2 0-68-15,3 0-153 0,-3 0-115 16,0 0-9-16</inkml:trace>
  <inkml:trace contextRef="#ctx0" brushRef="#br0" timeOffset="26718.03">5963 13908 619 0,'0'0'71'0,"0"0"-12"16,0 0-13-16,0 0-10 0,0 0-5 0,0 0-2 16,0 0-1-16,0 0-1 0,0 0-5 15,-16 93-2-15,22-60-4 0,10 2-1 16,-4 3-11-16,4 3-4 16,-2 2 0-16,1-1 0 0,-1 4 0 0,-3-2 0 15,3 1 0-15,-5-2 0 0,1-2 0 16,-4-2 0-16,-6-4 0 0,4-4 0 15,1-2 0-15,-5-8 0 0,0-3 0 16,0-6 0-16,0-6 0 0,0 0 0 16,0-6 0-16,0 0 0 0,0 0 0 0,0 2 0 15,0-1 0-15,0 1 0 16,0-2-44-16,0 0-27 0,5-3-52 16,-5-14-119-16,0-10-66 0</inkml:trace>
  <inkml:trace contextRef="#ctx0" brushRef="#br0" timeOffset="27031.62">5983 13907 675 0,'0'0'71'0,"0"0"-13"0,0 0-16 16,0 0-10-16,0 0-6 0,0 0-3 15,0 0-2-15,91-73-4 0,-71 70-2 0,-1 2-4 16,-4 1-1-16,4 0-2 0,-5 0-2 16,3 0-2-16,-8 1 0 0,-1-1-4 15,3 0 0-15,-6 0 0 0,1 0 0 16,2 0 0-16,-4 0 0 0,1 0 0 16,1 0 0-16,5 2 0 0,-6-2 0 15,2 0 0-15,4 0-14 0,-6 1-3 0,0-1-8 16,-1 2-9-16,1 1-16 15,1 6-20-15,-1 1-50 0,4 5-133 16,-9-4-36-16</inkml:trace>
  <inkml:trace contextRef="#ctx0" brushRef="#br0" timeOffset="27295.08">6051 14209 678 0,'0'0'72'0,"0"0"0"16,0 0-10-16,0 0-13 0,0 0-11 0,0 0-8 15,62 77-11-15,-37-70-16 0,0-6-3 16,9 0 0-16,-2-1 0 0,-1 0 0 16,-1-5 0-16,-1-6 0 0,-6 2 0 15,5-3 0-15,-6 1 0 0,-3-1 0 16,-5 3 0-16,-4 1 0 0,3 1-6 15,4 2-41-15,-3-1-81 0,4 6-188 0,-7-2-17 16</inkml:trace>
  <inkml:trace contextRef="#ctx0" brushRef="#br0" timeOffset="27968.3">7733 14048 724 0,'0'0'76'0,"0"0"-18"16,0 0-11-16,0 0-14 0,0 0-10 15,0 0-8-15,0 0-3 0,0 0 0 16,0 0 2-16,0 0-5 0,-39 81-9 15,39-52 0-15,5 2 0 0,0 4 0 0,4 0 0 16,0 3 0-16,-3 0 0 0,4 2 0 16,-4 0 0-16,2 0 0 15,-2-4 0-15,-1-2 0 0,-1-11-25 16,1-10-36-16,-5-5-44 0,0-8-121 0,0 0-91 16</inkml:trace>
  <inkml:trace contextRef="#ctx0" brushRef="#br0" timeOffset="28186.81">7694 14033 643 0,'0'0'83'0,"0"0"-17"15,0 0-16-15,0 0-8 0,0 0-9 16,0-86-7-16,10 66-5 0,5 6-5 16,-1 2-3-16,5 6-4 0,1-2-2 15,-2 2-2-15,3 1-1 0,3 1-2 0,4 3 1 16,-1-1-3-16,-4 1 0 15,5 2 0-15,-6-1 0 0,1 2 0 0,-5-2-5 16,-2 1-5-16,-5 0-11 16,-2 4-17-16,5-2-28 0,-9-1-55 0,4 4-126 15,-7-3-62-15</inkml:trace>
  <inkml:trace contextRef="#ctx0" brushRef="#br0" timeOffset="28385.12">7767 14230 772 0,'0'0'66'15,"0"0"-12"-15,0 0-14 0,0 0-12 16,0 0-8-16,0 0-9 0,112 18-6 0,-64-26-2 16,1-3-2-16,0-2-1 0,3 3-2 15,-2 2-11-15,-2 3-24 0,-3 1-79 16,-2 4-196-16,-10 0-19 0</inkml:trace>
  <inkml:trace contextRef="#ctx0" brushRef="#br0" timeOffset="29117.17">9921 13814 691 0,'0'0'71'0,"0"0"-22"16,0 0-14-16,0 0-7 0,0 0-1 15,0 0 2-15,0 0-2 0,0 0-4 16,0 0-6-16,-10 84-2 0,17-52-4 0,0 3-11 16,3 4 0-16,-4 1 0 0,-2 2 0 15,6 1 0-15,-4-3 0 0,-1-3 0 16,2-3 0-16,0-6 0 0,-3-8 0 16,1-10 0-16,-1 0-21 0,-2-7-31 15,1 0-50-15,2-3-97 0,-5-8-117 0,0-10 3 16</inkml:trace>
  <inkml:trace contextRef="#ctx0" brushRef="#br0" timeOffset="29316.96">9862 13793 679 0,'0'0'68'15,"0"0"-8"-15,0 0-13 0,0 0-14 0,68-77-9 16,-43 63-6-16,0 2-5 0,4-3-10 15,5 2 2-15,0 3-7 0,-4 1 3 16,2 5 0-16,-1 0-1 0,-8 6-3 16,-4-2-4-16,1 0-11 0,-4 7-32 0,-7 1-48 15,10 4-115-15,-13-3-93 0</inkml:trace>
  <inkml:trace contextRef="#ctx0" brushRef="#br0" timeOffset="29493.72">9984 14077 720 0,'0'0'65'15,"0"0"-14"-15,0 0-12 0,0 0-13 16,0 0-9-16,84 17-6 0,-41-25-5 0,5-4-4 16,11 0-6-16,0 0-25 0,3-2-92 15,-4 5-179-15,-9 0-27 0</inkml:trace>
  <inkml:trace contextRef="#ctx0" brushRef="#br0" timeOffset="30333.3">13043 13707 696 0,'0'0'83'0,"0"0"-21"16,0 0-12-16,0 0-7 0,0 0-9 16,0 0-5-16,0 0-3 0,-67 98-26 15,66-67 0-15,1 2 0 0,0 3 0 16,4 2 0-16,-4 5 0 0,5 1 0 0,-3 3 0 15,1-2 0-15,-3 1 0 0,1-6 0 16,2-3 0-16,-3-5 0 16,2-9 0-16,1-6 0 0,-3-5-23 15,0-8-27-15,2 3-19 0,-2-7-50 0,0 0-112 16,0 0-68-16</inkml:trace>
  <inkml:trace contextRef="#ctx0" brushRef="#br0" timeOffset="30539.68">12931 13713 698 0,'0'0'72'0,"0"0"-17"0,0 0-6 16,0 0-13-16,0 0-9 0,84-86-7 0,-61 78-6 16,7-2-5-16,-1 3-4 0,-1 1-3 15,-3 3-1-15,3 1-1 0,-8 2 0 16,0 0-1-16,-4 2-4 0,-2 5-14 15,-5 0-16-15,2 1-27 0,1 8-37 16,-6-6-65-16,-1 8-131 0,-5 4 17 0</inkml:trace>
  <inkml:trace contextRef="#ctx0" brushRef="#br0" timeOffset="30716.64">12952 14024 642 0,'0'0'78'0,"0"0"-14"0,0 0-17 0,0 0-14 16,0 0-14-16,105-37-8 0,-66 22-6 16,6 3-2-16,-2 0-3 0,5 3 0 0,-4 1-5 15,-4 2-14-15,2 4-37 0,-7 2-91 16,-1 0-148-16,-13 2-12 0</inkml:trace>
  <inkml:trace contextRef="#ctx0" brushRef="#br0" timeOffset="31129.34">14274 13687 783 0,'0'0'52'0,"0"0"-6"0,0 0-2 16,0 0-4-16,0 0-13 0,0 0-4 0,-25 100-15 16,24-68-8-16,-2 3 0 0,3 0 0 15,-2 6 0-15,-1 4 0 0,3 1 0 16,-2 2 0-16,-1-2 0 16,6-5 0-16,-1-4 0 0,3-9 0 0,-1-8 0 15,1-6-23-15,1-5-24 0,-3-6-33 16,3-3-63-16,-3-11-158 0,2-10-12 15</inkml:trace>
  <inkml:trace contextRef="#ctx0" brushRef="#br0" timeOffset="31326.94">14258 13713 652 0,'0'0'72'0,"0"0"-12"0,0 0-15 0,0 0-10 16,0 0-12-16,0 0-7 0,0 0-4 15,93-73-3-15,-65 68-3 0,2 4-1 0,-5-1-2 16,9 2-1-16,-5 0 0 0,5 2-2 16,-6-2 0-16,-8 3-4 0,1 0-8 15,-7 1-17-15,-8-2-35 0,6 4-71 16,-7-3-159-16,-1 0-13 0</inkml:trace>
  <inkml:trace contextRef="#ctx0" brushRef="#br0" timeOffset="31532.57">14268 14009 877 0,'0'0'55'0,"0"0"-19"16,0 0-12-16,0 0-9 0,0 0-8 15,127-35-4-15,-77 23-1 0,2 1-3 16,1 0-5-16,-3 2-16 0,-2 3-39 15,-8 2-119-15,-6 1-142 0,-6 1-13 16</inkml:trace>
  <inkml:trace contextRef="#ctx0" brushRef="#br0" timeOffset="32226.01">17668 13505 710 0,'0'0'82'0,"0"0"-18"0,0 0-16 0,0 0-15 15,0 0-11-15,0 0-3 0,0 0-2 16,0 0 0-16,0 0-6 0,-10 28-11 15,13 6 0-15,2-1 0 0,-3 2 0 16,7 2 0-16,-3 0 0 0,2 0 0 16,-3 1 0-16,-1-3 0 0,1-3 0 0,-4-3 0 15,-1-5 0-15,7-7 0 0,-3-5 0 16,1-3 0-16,-5-6-37 0,5 3-40 16,-5-6-92-16,0 0-144 0,0 0-15 15</inkml:trace>
  <inkml:trace contextRef="#ctx0" brushRef="#br0" timeOffset="32412.01">17328 13568 856 0,'0'0'52'16,"0"0"-11"-16,0 0-10 0,121-88-10 15,-67 63-8-15,4-1-4 0,13 2-9 16,-1-1 0-16,1 6 0 0,-3 2 0 15,-7 7 0-15,-13 6-27 0,-11 4-40 0,-6 2-123 16,-12 2-136-16,-4 8-12 16</inkml:trace>
  <inkml:trace contextRef="#ctx0" brushRef="#br0" timeOffset="33020.32">19753 13358 672 0,'0'0'88'0,"0"0"-15"15,0 0-15-15,0 0-17 0,0 0-11 0,0 0-6 16,0 0-4-16,0 0-3 0,0 0-17 16,0 0 0-16,-13 39 0 15,7-12 0-15,6 4 0 0,-1 4 0 16,-2 4 0-16,-2 2 0 0,5 1 0 0,-5 1 0 16,1-4 0-16,-1-4 0 0,3-9 0 15,2-5 0-15,-3-7 0 0,3-8 0 16,0 6-35-16,0-7-24 0,0 0-52 15,0-1-104-15,0-4-94 0</inkml:trace>
  <inkml:trace contextRef="#ctx0" brushRef="#br0" timeOffset="33197.36">19385 13468 732 0,'0'0'72'0,"0"0"-17"0,0 0-11 0,44-86-10 15,-10 63-9-15,9 0-9 0,9 1-6 16,2 0-6-16,0 4-1 0,3 3-2 16,-2 1-1-16,-6 3 0 0,-2 9-5 0,-7 0-14 15,-6 4-33-15,-9-1-81 0,-11 7-182 16,6 2-13-16</inkml:trace>
  <inkml:trace contextRef="#ctx0" brushRef="#br0" timeOffset="33743.65">21992 13198 708 0,'0'0'75'0,"0"0"-11"16,0 0-16-16,0 0-12 0,0 0-8 15,0 0-3-15,0 0-2 16,0 0-7-16,0 0-16 0,0 0 0 16,-11 79 0-16,9-53 0 0,-2 3 0 0,0 0 0 15,-2 3 0-15,-2 1 0 0,2 2 0 16,-3 0 0-16,3-2 0 0,1-9 0 16,2-2 0-16,1-7-15 0,2-5-30 15,-3 4-29-15,3-9-50 0,0-1-125 16,0-4-64-16</inkml:trace>
  <inkml:trace contextRef="#ctx0" brushRef="#br0" timeOffset="33948.16">21678 13259 773 0,'0'0'55'0,"0"0"-5"0,0 0-17 16,41-90-6-16,-9 69-7 0,4 1-6 15,10 2-5-15,1 1-5 0,4 1-2 0,-1 2-2 16,2 2 0-16,1 2-1 0,-3 3-3 16,-2 4-10-16,-3 0-17 0,-5 5-29 15,-3-2-58-15,-3 6-143 0,-10 1-49 16</inkml:trace>
  <inkml:trace contextRef="#ctx0" brushRef="#br0" timeOffset="34427.29">23902 13075 831 0,'0'0'55'0,"0"0"-12"0,0 0-10 15,0 0-5-15,0 0-6 0,0 0-11 0,0 0-11 16,-25 84 0-16,20-57 0 0,0 2 0 16,5 1 0-16,-1 4 0 0,-2-1 0 15,1-1 0-15,-1 0 0 0,2-3 0 16,-4-2 0-16,2-8 0 0,3 0 0 15,-5-7 0-15,5-4 0 0,0 2 0 0,0-4-26 16,0-1-33-16,-1 2-51 16,1-7-141-16,-3-1-73 0</inkml:trace>
  <inkml:trace contextRef="#ctx0" brushRef="#br0" timeOffset="34601.76">23576 13103 779 0,'0'0'61'0,"0"0"-8"0,0 0-18 0,118-84-11 16,-70 64-9-16,5 4-7 0,1 1-4 15,5 2-3-15,-2 6 0 0,1 0-2 16,-6 9-9-16,-2-1-25 16,-7 7-67-16,-4 6-205 0,-14-4-26 0</inkml:trace>
  <inkml:trace contextRef="#ctx0" brushRef="#br0" timeOffset="35187.29">26731 13080 691 0,'0'0'68'0,"0"0"-11"16,0 0-12-16,0 0-6 0,0 0-4 16,0 0-7-16,0 0-10 0,0 0-5 15,0 0-3-15,0 89-1 0,0-63-3 0,0 0-2 16,0 0-4-16,-5 1 0 0,5 2 0 15,-4-2 0-15,4 2 0 16,-7-3 0-16,0-2-11 0,2-4-20 16,4-8-33-16,-4-3-49 0,0-4-154 0,2-1-55 15</inkml:trace>
  <inkml:trace contextRef="#ctx0" brushRef="#br0" timeOffset="35364.19">26463 13065 822 0,'0'0'48'0,"0"0"-5"0,0 0-14 0,128-90-10 15,-75 69-8-15,9 1-6 0,3 2-2 16,7 6-2-16,-7 1-2 0,1 5-7 16,-7 3-21-16,-9 3-44 0,-4 2-118 15,-16-2-125-15,-5 5-8 0</inkml:trace>
  <inkml:trace contextRef="#ctx0" brushRef="#br0" timeOffset="38279.54">5792 13004 321 0,'0'0'50'0,"0"0"3"0,0 0 0 16,0 0-2-16,0 0-12 0,0 0-8 0,0 0-5 15,0 0-3-15,0 0-3 16,0 0-3-16,-9-8-2 0,9 8-1 16,-5 0-4-16,5 0-2 0,0-1 0 15,0 1-1-15,0-2-1 0,0 2 1 0,-5 0-1 16,5 0 3-16,0 0 1 0,0 0 3 16,0 0 0-16,0 0 2 0,5 0-2 15,0 2 0-15,9-2-1 0,1 0 0 16,5 0 1-16,8 1 0 0,-3 1 0 15,5-1-1-15,4-1-2 0,4 2 0 0,-3-2-1 16,3 0-1-16,-4-3-1 0,0 1-1 16,-1-1-1-16,-7 1 0 15,-7 1-1-15,1 0 1 0,-11 1 0 16,1 0 0-16,1-2 0 0,-7 2 0 0,1 0 3 16,0 0-8-16,-5 0 0 0,0 0 0 15,0 0 0-15,4 0 0 0,-4 0 0 16,5 0 0-16,-5 0 0 0,0 0 0 15,0 0 0-15,0 0 0 0,5 0 0 16,-5 0 0-16,0 0 0 0,0 0 0 0,0 0 0 16,1 0 0-16,-1 0 0 0,0 0 0 15,3 0 0-15,-3 0 0 0,0 0 0 16,0 0 0-16,0 0 0 0,0 0 0 16,0 0 0-16,0 0 0 0,0 0 0 15,0 0 0-15,0 0 0 0,0 0 0 16,0 0 0-16,0 0 0 0,0 0 0 15,0 0 0-15,0 0 0 0,0 0 0 16,0 0 0-16,0 0 0 0,0 0 0 16,0 0 0-16,0 0 0 0,0 0 0 0,0 0 0 15,0 0 0-15,0 0 0 0,0 0 0 16,0 0 0-16,0 0 0 0,0-1 0 16,0 1 0-16,0 0 0 0,0 0 0 15,0 0 0-15,0-2 0 0,0 2 0 16,0 0 0-16,0 0 0 0,0 0 0 0,0 0-38 15,0-1-38-15,0 1-110 16,-3 0-131-16,3 0-7 0</inkml:trace>
  <inkml:trace contextRef="#ctx0" brushRef="#br0" timeOffset="41511.1">28039 13787 446 0,'0'0'76'0,"0"0"-10"16,0 0-14-16,0 0-13 0,0 0-8 16,0 0-8-16,0 0-3 0,0 0-1 15,0 0-1-15,-15-18-1 0,17 15-2 16,5-2-2-16,1 1 0 0,9 1-3 15,5 1-1-15,7 2 0 0,8 2-1 16,4-1 1-16,5-1 3 0,9 4 2 16,8-2 0-16,15 3 0 0,8-3-4 15,9 1-2-15,7-2-2 0,5 2-1 0,5 0-2 16,0-3 0-16,-1 0 0 0,-4-2 0 16,0 1 0-16,-5-2 0 0,-5-1 0 15,-4 2-1-15,-7-5 0 0,-7 3 0 16,-7-3 0-16,-7 2 2 0,0-1 0 15,-6 0 3-15,-9 1-4 0,-6 0-3 0,-5 0 0 16,-14 3 0-16,-11 1 0 16,-5 1 0-16,-9 0 0 0,0-2 0 15,0 2 0-15,0 0 0 0,3 0 0 16,-3 0 0-16,0 0 0 0,0 0 0 0,-17 0-6 16,-4 3-28-16,-12 11-25 0,-3-2-55 15,2 5-181-15,-9-2-31 0</inkml:trace>
  <inkml:trace contextRef="#ctx0" brushRef="#br0" timeOffset="42101.52">28260 13851 205 0,'0'0'86'0,"0"0"7"16,0 0-11-16,0 0-11 0,0 0-13 0,0 0-7 15,0 0-8-15,0 0-6 0,0 0-9 16,0 0-5-16,-39-12-4 0,37 12-6 16,2-2-3-16,0 2-1 15,5-1 1-15,10 1 0 0,15 1 1 0,13-1 0 16,5 4 1-16,11 3 2 0,13 0 2 16,8-2 0-16,19 0-2 0,8-2-1 15,13 0-3-15,8-1-2 0,1 1-1 16,3 1-2-16,-2-3 1 0,-7-1-1 15,-7-1 0-15,-11 1 0 0,-12-2 0 0,-14 0 0 16,-7 1 2-16,-13-1-7 0,-11 2 0 16,-10-1 0-16,-11 1 0 0,-10 0 0 15,-11 0 0-15,-6 0 0 0,0-1 0 16,0 1 0-16,3 0 0 0,-1 0 0 16,-2 0 0-16,3 0 0 0,-2 0 0 15,-1 0 0-15,5 0 0 0,-5 0 0 16,2 0 0-16,-2-2 0 0,3 2 0 15,-3 0 0-15,0 0 0 0,0 0 0 16,4 0 0-16,-4 0 0 0,0 0 0 0,0 0 0 16,0 0 0-16,2 0 0 0,-2 0 0 15,0 0 0-15,0 0 0 0,0 0-30 16,0 0-89-16,0 0-203 16,-17 0-22-16</inkml:trace>
  <inkml:trace contextRef="#ctx0" brushRef="#br0" timeOffset="45679.01">5857 15033 336 0,'0'0'52'16,"0"0"-1"-16,0 0-4 0,0 0-4 0,0 0-5 15,0 0-5-15,0 0 0 0,0 0-2 16,0 0-4-16,0 0 0 0,-11-7-2 16,11 7-2-16,0 0-2 0,0 0-4 15,0-2-4-15,0 2-2 0,0 0 1 16,0 0 1-16,0 0 4 0,14 0-1 16,2-1 0-16,13 1-2 0,1-3 0 15,-1-4-1-15,4 2 1 0,-4-3-4 16,1-1 2-16,-2 1-3 0,-8-1-2 15,0 3-1-15,-11 3-1 0,0 0-1 0,-4 2-2 16,0 1 1-16,-1-2-2 0,-4 2 1 16,0-2-2-16,0 2 1 0,0 0-1 15,2 0 1-15,-2 0-1 0,3 0 0 16,-3 0 3-16,0 0-3 0,0 0-3 16,2-1 3-16,-2 1-1 0,0 0-1 15,0 0-2-15,0 0-1 0,0 0-2 16,4 0-1-16,-4 0-1 0,0-2-1 15,0 2-2-15,0 0-2 0,0 0-4 16,0 0-5-16,5 0-7 0,-5 0-14 0,0 0-30 16,0 0-57-16,0 0-148 0,0 0 2 15</inkml:trace>
  <inkml:trace contextRef="#ctx0" brushRef="#br0" timeOffset="49332.07">16947 12471 305 0,'0'0'62'0,"0"0"2"0,0 0-3 15,0 0-7-15,0 0-6 0,0 0-10 16,0 0-7-16,0 0-7 0,0 0-2 16,0 0-2-16,-13-7 3 0,13 7 1 0,0 0 0 15,0 0-2-15,0 0-1 0,0 0 0 16,14 0-2-16,11 1 0 15,9-1-1-15,8 1-2 0,3-3 0 16,3-5 0-16,2-3-8 0,-2-1 3 0,-5 4-8 16,-4-3 3-16,-10 3 0 0,-4 2-1 15,-15 2-1-15,-1 3-1 0,-9 0 1 16,0 0 1-16,0-1-5 0,0 1 0 16,1 0 0-16,2 0 0 0,-3 0 0 15,2 0 0-15,1-2 0 0,-3 2 0 0,2 0 0 16,1 0 0-16,-3 0 0 0,0-1 0 15,1 1 0-15,-1 0-7 0,0 0-4 16,3 0-3-16,-3 0-6 16,0-2-6-16,0 2-5 0,0 0-6 0,0 0-9 15,5 2-16-15,-5-1-37 0,2 4-126 16,-2-1-51-16</inkml:trace>
  <inkml:trace contextRef="#ctx0" brushRef="#br0" timeOffset="51486.3">17172 14279 438 0,'0'0'60'0,"0"0"7"16,0 0-4-16,0 0-10 0,0 0-8 15,0 0-10-15,0 0-1 0,0 0-3 16,0 0-3-16,91-17-3 0,-62 13-3 0,1 1-2 15,-1-4-2-15,6 2-2 0,3-5-2 16,-4 1-1-16,7 0-3 0,-4-2-1 16,2 2-1-16,-5-1-1 0,-5-1 0 15,1 5-7-15,-7 0 0 0,-8 3 0 16,-4 2 0-16,-6-1 0 0,3 2 0 0,-4 2 0 16,3-2-12-16,-1 0-28 15,1 0-58-15,-7 0-214 0,0 0-29 16</inkml:trace>
  <inkml:trace contextRef="#ctx0" brushRef="#br0" timeOffset="53990.47">1732 16234 518 0,'0'0'79'0,"0"0"-6"0,0 0-10 0,0 0-12 16,0 0-10-16,0 0-10 0,0 0-5 0,-44-85 0 15,63 55-2-15,1-2-6 0,0 4 1 16,10 1-7-16,-1 4 1 15,1 5-1-15,-2 7-2 0,1 7-3 16,0 5-7-16,-1 4 0 0,-8 8 0 0,5 9 0 16,-11 4 0-16,0 6 0 0,-8 2 0 15,-6 9 0-15,0 4 0 0,-6 3 0 16,-3 6 0-16,-10 2 0 0,5-3 0 16,-1-5 0-16,4-11 0 0,-1-12 0 15,5-12 0-15,7-7 0 0,0-8 0 0,0 0 0 16,5-8 0-16,11-11 0 0,13-13 0 15,4-11 0-15,5-3 0 16,1-3 0-16,-3 0 0 0,-2 7 0 16,-6 1 0-16,-8 6 0 0,-2 5 0 0,-8 3 0 15,-9 8 0-15,-1 2 0 0,0 8 0 16,0 3 0-16,-11-3 0 0,2 3 0 16,-9 5 0-16,2 1 0 0,-4 6 0 15,1 7 0-15,1 8 0 0,8 2 0 16,9 6 0-16,1 3 0 0,11 6 0 0,7 0 0 15,7 0 0-15,5 1 0 0,-1-2 0 16,5-4 0-16,3-1 0 0,-6-8 0 16,2-6 0-16,-4-2 0 15,1-7 0-15,-2-3 0 0,-2 2 0 0,-7-4-99 16,-4 0-219-16,-1-4-26 0</inkml:trace>
  <inkml:trace contextRef="#ctx0" brushRef="#br0" timeOffset="54648.14">3152 15610 658 0,'0'0'65'0,"0"0"-5"0,0 0-9 0,0 0-9 15,0 0-9-15,0 0-5 16,0 0-5-16,0 0-2 0,0 0-2 16,0 0-1-16,-78-38-13 0,69 35-5 0,-5 2 0 15,-1-1 0-15,1 1 0 0,-7 1 0 16,11 0 0-16,-14-2 0 0,13 2 0 16,2 2 0-16,-9 1 0 0,8-1 0 15,1 3 0-15,-2-3 0 0,6-1 0 16,1 3 0-16,4-4 0 0,0 0 0 0,0 0 0 15,0 0 0-15,-5 1 0 0,5-1 0 16,0 1 0-16,-1 4 0 0,-4 4 0 16,0 6 0-16,5 8 0 0,0 3 0 15,0 6 0-15,5 5 0 0,1 9 0 16,-1 7 0-16,4 5 0 0,2 6 0 0,-2 1 0 16,1 3 0-16,-1 1 0 15,2-4 0-15,-2-3 0 0,0-1 0 16,-2-5 0-16,-3-3 0 0,6-6 0 15,-6-6 0-15,1-4 0 0,-1-10 0 0,1-7 0 16,-5-7 0-16,5-4 0 0,-1-3 0 16,1 2 0-16,1-5 0 0,14-3 0 15,-1 0 0-15,14-9 0 16,-4-1 0-16,0-7 0 0,2 2 0 0,-3-1 0 16,-3 1 0-16,3 0 0 0,-8 3 0 0,4 1 0 15,-9 3 0-15,1 3 0 16,-7 3 0-16,-5 2 0 0,6 0-117 15,-10 0-218-15,6 0-28 0</inkml:trace>
  <inkml:trace contextRef="#ctx0" brushRef="#br0" timeOffset="55652.23">3595 16047 585 0,'0'0'76'0,"0"0"-8"0,0 0-15 16,0 0-10-16,0 0-10 0,0 0-11 15,0 0-4-15,0 0 0 0,-1-102-2 16,27 78 0-16,7 3-2 0,-4 6-1 16,5 7-4-16,-4 8 0 0,-2 2 0 15,-4 16 0-15,-4 3 3 0,-1 8-12 16,-3 3 0-16,-7 6 0 0,-3 1 0 0,-3 4 0 15,-3-1 0-15,0 1 0 16,0-5 0-16,-4-6 0 0,-1-13 0 0,5-6 0 16,0-8 0-16,0-5 0 15,-5 0 0-15,5 0 0 0,10-7 0 0,0-8 0 16,9-13 0-16,0-2 0 0,1-2 0 16,-5-1 0-16,-5-1 0 0,0 7 0 15,-5 9 0-15,0 0 0 0,-5 6 0 16,0 5 0-16,0 0 0 0,-2 4 0 15,-1-2 0-15,-2 2 0 0,-5 2 0 0,3 7 0 16,-7 6 0-16,10 6 0 0,4 0 0 16,0 2 0-16,4 4 0 0,12-2 0 15,3 1 0-15,1-1 0 0,9 0 0 16,1 0 0-16,-1-2 0 0,-1-2 0 16,1 0 0-16,1-4 0 0,-2 0 0 15,-3-2 0-15,-5-3 0 0,8 0-33 16,-4-3-55-16,-10-1-94 0,3 0-133 15,2-5-4-15</inkml:trace>
  <inkml:trace contextRef="#ctx0" brushRef="#br0" timeOffset="56165.11">4485 15851 835 0,'0'0'56'0,"0"0"-11"0,0 0-13 0,0 0-9 0,0 0-10 16,0 0-4-16,0 0 1 0,0 0-10 15,0 0 0-15,-15-13 0 0,35 14 0 16,8 4 0-16,3-1 0 0,3-2 0 16,0 3 0-16,-2-1 0 0,3 0 0 15,-6 3 0-15,-4 0 0 0,0 6 0 16,-7-3 0-16,2 3 0 0,-6 1 0 15,0 3 0-15,-7 1 0 0,-3 2 0 0,-1 3 0 16,-3 1 0-16,0 2 0 0,-4 1 0 16,-6 0 0-16,-4-2 0 0,4 2 0 15,-9 0 0-15,0 3 0 0,-6 0 0 16,7-2 0-16,-2 0 0 0,0 1 0 16,1-4 0-16,10-3 0 0,2-1 0 0,-2 0 0 15,9-6 0-15,0-1 0 16,0-3 0-16,9-2-64 0,2 0-40 0,-1-6-112 15,5 1-103-15,-1-4 11 16</inkml:trace>
  <inkml:trace contextRef="#ctx0" brushRef="#br0" timeOffset="56616.75">5223 15961 870 0,'0'0'39'16,"0"0"-7"-16,0 0-6 0,0 0-5 16,0 0-3-16,0 0-5 0,0 0-9 15,0 0-4-15,0 0 0 0,-19 86 0 16,33-63 0-16,-3-2 0 0,3 0 0 0,6-2 0 15,-1 1 0-15,0-4 0 0,2-2 0 16,-2-2 0-16,4 1 0 0,-3-6 0 16,0-1 0-16,4 1 0 0,-4-2 0 15,-11 0 0-15,10-1 0 0,-10 1 0 16,-3-1 0-16,4 2 0 0,-6 0 0 16,1 2 0-16,-4-5 0 0,3 6 0 15,-4 1 0-15,0 4 0 0,-5-3 0 0,-4 1 0 16,-5-2 0-16,3 0 0 15,-8 2 0-15,4-4 0 0,-4 1 0 0,-1 0 0 16,-3-2 0-16,3-1 0 0,-4 0 0 16,4-1 0-16,5-2 0 0,-4-1 0 15,10-1 0-15,4-1 0 0,-4 0 0 16,4 0 0-16,-6-1 0 0,2-2-31 16,3-5-117-16,-4-6-177 0,1-1-18 0</inkml:trace>
  <inkml:trace contextRef="#ctx0" brushRef="#br0" timeOffset="56783.64">5184 16012 774 0,'0'0'40'16,"0"0"-4"-16,0 0-8 16,0 0-8-16,79-83-7 0,-51 66-5 0,2 2-5 15,-1 1-1-15,5 2-2 0,0 2 0 0,-4 0-5 16,-1 3-13-16,-10 1-31 0,0 3-60 15,-9 1-183-15,1 2-17 0</inkml:trace>
  <inkml:trace contextRef="#ctx0" brushRef="#br0" timeOffset="57255.64">5837 15522 760 0,'0'0'3'0,"0"0"9"16,0 0 8-16,0 0 2 0,78-79-1 15,-51 72-4-15,-2-1-6 0,0 3-4 16,-6 4-2-16,-4 1 3 0,-4 0 6 15,-6 0 6-15,4 0 3 0,-4 1 0 0,-5 7-1 16,4-1-2-16,1 6-5 0,-5 5-15 16,-5 1 0-16,5 6 0 0,0-1 0 15,0 4 0-15,0-1 0 0,5 0 0 16,4 4 0-16,5 2 0 0,2 3 0 16,4 6 0-16,3 1 0 0,2 6 0 15,0 1 0-15,3 2 0 0,-4-5 0 16,-3-2 0-16,-3-8 0 0,-4-5 0 15,-8-4 0-15,-1-5 0 0,-10 0 0 16,5-2 0-16,-6 2 0 0,-11-3 0 0,-3-2 0 16,-5 1 0-16,-9 1 0 0,-5 0 0 15,-4-1 0-15,-5 1 0 0,-2 3 0 16,-3-3 0-16,4 0 0 0,1 2-109 16,0-2-228-16,3 4-28 0</inkml:trace>
  <inkml:trace contextRef="#ctx0" brushRef="#br0" timeOffset="60677.72">5885 13021 281 0,'0'0'64'16,"0"0"-3"-16,0 0-10 0,0 0-13 0,0 0-10 15,0 0-12-15,0 0-7 16,0 0-2-16,0 0 0 0,-11-7 2 0,11 7 3 16,0 0 3-16,2 0 1 0,12 0-1 15,11 2 0-15,-1-2-3 0,6 0-1 16,-2-2-1-16,6-4 0 0,5 1 2 16,1-5 1-16,8-4-2 0,5 1-3 15,1-4-1-15,5 2 0 0,-2-2-5 0,5 2 4 16,-1 2-5-16,1 2 2 15,-3 3 1-15,0 2 0 0,-2 1 0 0,0 3 0 16,-2-1 1-16,-6 0-2 16,4-1 0-16,0 3 0 0,-4-2 0 0,1-1-1 15,2 2-1-15,1 0 0 0,-3 1 1 16,3-1-1-16,-4 2 0 0,4 2 0 16,-4-1 1-16,-2-1-1 0,-2 2 1 15,3 0-1-15,-5-2 1 0,2 1 0 16,-1 0 0-16,-1-1 0 0,-3 2-1 0,2 1 0 15,2-3 0-15,-4 1 0 0,3-1 0 16,2 2 0-16,-6 0-1 0,0-2 0 16,-2 1 1-16,-1-1-1 15,-2 2 1-15,5 1 0 0,-2-1 0 0,2 3 1 16,-4-3-2-16,9 1 1 0,1-3 2 16,3 1-1-16,9 1 0 0,2-1 0 15,5 1-1-15,-1-2 0 0,4-2 0 16,-4-1 0-16,1-1 1 0,-1 0-1 15,-1-1 0-15,2 2 0 0,-5 0 0 0,0-1 1 16,3 1-1-16,-3 0 0 0,4 1 0 16,-1-3 0-16,-3 3 0 0,0 1 0 15,0-1 1-15,-2 1-1 0,2 1-1 16,0 1 2-16,3-1-2 0,2 2 1 16,-2-1 0-16,1 1 0 0,-4-1 0 15,5 3-1-15,0-2 0 0,-2 3 1 0,-4 0-1 16,1-2 1-16,5-2-1 15,-1 1 1-15,-1-1-1 0,7 0 1 16,-1 1-1-16,-1-1 1 0,-2-2-1 0,1-1 0 16,-2 1 0-16,-1 0 1 0,4-2-1 15,-2 1 1-15,3-1-1 0,-4 1 1 16,4 1-1-16,0-1 0 0,-1 1-1 16,-3-1 1-16,-1 1 0 0,4 1 0 15,1-3 1-15,0 0-1 0,2 0 0 16,3 0 0-16,3-3 0 0,-3 1 1 0,1-1-1 15,2 0 0-15,-3-2 0 16,-5 2 0-16,5-1 1 0,-5-1-1 0,1 1 0 16,3-3 0-16,-3 3 0 0,-1-1 0 15,2 1 0-15,-2 0 0 0,-1 2 0 16,1-2 0-16,-5 3 1 0,6-2-1 16,2 1 1-16,-1-1-1 0,1 2 0 15,2-2-1-15,-3 1 1 0,2-2 0 16,1 2 0-16,-1 0 0 0,-3 1 0 0,0-1 0 15,3 2 0-15,-3 0 0 0,2 0 0 16,-1 0 0-16,-2-1 1 0,-1 0-1 16,1 0 0-16,-3 1 0 0,2-2 0 15,-4 2 0-15,8-2 0 0,-7 3 0 16,4-1 0-16,-4-2 0 0,1 0 0 16,2 1-1-16,-4 0 1 0,1-1 0 15,-2 0 0-15,1 0 0 0,1 0 0 16,-2 1 0-16,1 1 0 0,1 1 1 15,0 0-2-15,-5 1 1 0,3-1 0 0,-4 1-1 16,0-1 2-16,1 0-1 0,0 1 0 16,-2-4 0-16,-1 4 0 0,4-2 0 15,-1-2 1-15,5 0-2 16,-5 3 1-16,3-4 0 0,-3 3 0 0,-5-1 1 16,3-1-2-16,-3 2 1 0,1-1 0 0,-3 0 0 15,1 2 0-15,-5-1 0 16,2 2 0-16,-1 0 0 0,-1-3 0 15,5 3 1-15,-3-2-2 0,4 3 1 16,-1 0 0-16,-4-2-1 0,3 2 1 0,-3 0 0 16,1-3 0-16,-2 3 0 0,5-3 0 15,-4 3 0-15,-1-1 0 0,5-2 0 16,-3 3 0-16,4-2 0 0,-3-1-1 16,3 1 1-16,-6-1-1 0,3 3 3 15,1-1-2-15,-3-2 2 0,1 2-2 0,-4-3 0 16,4 4 0-16,0-3 0 0,-2 3 0 15,4 0 0-15,1-1 0 0,-3 1-1 16,4 0 1-16,-1-2 0 16,1 2 0-16,-1-1 0 0,-1-1-4 0,3-1 4 15,-1 0-3-15,3 2 3 0,-3-1 0 16,4-1 0-16,1 3 0 0,-2-1 0 16,2 1 0-16,0-2 0 0,0 2 0 15,0-1 0-15,-2-1 0 0,2 2-1 16,-5-1 1-16,7-1 0 0,-5 0 0 0,2 1-1 15,3-1 2-15,-5-1-2 0,1 2 1 16,5-1 0-16,-3 1 0 0,-5 0 0 16,8-1 0-16,-6 0-1 0,5 1 1 15,-6 1 0-15,3-3 0 0,1 3 0 16,-2 0 0-16,0 1 0 0,2-1 0 16,0 2-1-16,0-1 0 0,0 1 1 15,3-2 0-15,-5 2 0 0,2-1 0 16,-3 0 0-16,5 1 0 0,-1-2 0 15,2 1 0-15,2 1 0 0,-1-1-1 0,4 1 1 16,3-1 0-16,1 1 0 0,3 0 0 16,2-1 0-16,-1 1 0 0,7-1 0 15,2-1 0-15,2 0 0 0,6-1 0 16,3 1 0-16,1-2 0 0,9 2 0 16,-1-1 0-16,6 1 0 0,3 1-1 0,8-1 1 15,2 0 0-15,7 0 0 16,-2-1 0-16,7-1 0 0,2 2-1 15,-5 2-10-15,-2-2-54 0,-8 1-175 16,-12-2-65-16</inkml:trace>
  <inkml:trace contextRef="#ctx0" brushRef="#br0" timeOffset="62110.57">9668 15838 578 0,'0'0'45'0,"0"0"-2"16,0 0-5-16,34-101 0 0,-11 77-1 16,7 3-6-16,-1 3 0 0,1 9-13 15,-6 9-1-15,-3 1 3 0,-7 16-5 16,-5 9 5-16,-9 2-6 0,-5 11-2 0,-4 3-2 15,-7 3-4-15,-2 4 0 16,-2-2-4-16,1-3 1 0,8-9-2 0,2-12 0 16,4-9 1-16,1-7 0 0,4-7 1 15,18-7 0-15,2-12-1 0,14-11-1 16,1-8 1-16,3-5-1 0,1 1 1 16,-5 1-2-16,-4 5 2 0,-7 5 1 15,-12 13 5-15,-2 6-2 0,-9 3-6 16,0 4 0-16,-9 1 0 0,-5-1 0 15,-6 5 0-15,-4 8 0 0,3 4 0 0,4 7 0 16,1 3 0-16,11 4 0 0,5 1 0 16,5 0 0-16,18 2 0 0,7-1 0 15,5 2 0-15,7-3 0 0,2-1 0 16,1-5 0-16,3 0-17 0,-3-4-38 16,1-3-42-16,-5-4-92 0,-7-4-124 0,0-2 0 15</inkml:trace>
  <inkml:trace contextRef="#ctx0" brushRef="#br0" timeOffset="62943.9">11104 15127 581 0,'0'0'75'0,"0"0"-12"0,0 0-15 15,0 0-6-15,0 0-3 0,0 0-13 0,0 0 1 16,-50-83-10-16,31 71 1 0,-1 7-3 16,-5 2-2-16,1 2-2 0,-6 1 0 15,2 0-2-15,-6 6-1 0,5 1 3 16,1 0-6-16,-3 1-1 0,3-1-4 16,12-3 0-16,-2 0 0 0,7 0 0 0,-3-3 0 15,5 3 0-15,4-3 0 16,0 0 0-16,5-1 0 0,-4 3 0 15,4 2 0-15,-5 4 0 0,5 5 0 16,3 3 0-16,6 2 0 0,2 2 0 0,-1 4 0 16,0 2 0-16,0 3 0 15,4 7 0-15,-3 7 0 0,-2 4 0 0,0 7 0 16,5 4 0-16,-5 5 0 0,-2 1 0 16,2 2 0-16,-3 1 0 0,-1 1 0 15,-1-1 0-15,-4-1 0 0,3-5 0 0,-6-6 0 16,3-3 0-16,-1-6 0 0,1-4 0 15,-3-7 0-15,-2-4 0 16,-1-4 0-16,1-3 0 0,1-7 0 16,-1-3 0-16,5-2 0 0,0-9 0 0,-2 7 0 15,2-5 0-15,0 2 0 0,7 2 0 16,8-5 0-16,4 1 0 0,10-6 0 16,4-2 0-16,5-7 0 0,3-4 0 15,-2-4 0-15,5 0 0 0,-5-1 0 16,-2 0 0-16,-6 1 0 0,-3 0 0 0,-3 5 0 15,-2-3 0-15,-7 4 0 0,-2 4 0 16,0-1 0-16,-3-1 0 0,3 0-75 16,0-5-240-16,1 4-36 0</inkml:trace>
  <inkml:trace contextRef="#ctx0" brushRef="#br0" timeOffset="63939.65">11855 15531 686 0,'0'0'40'16,"0"0"-7"-16,0 0-7 15,0 0-3-15,0 0-5 0,0 0-2 16,0 0-3-16,0 0-3 0,0 0-3 0,0 0 0 16,-18-13-1-16,18 13 1 0,0 0 0 15,0 0 1-15,0 1 1 0,-5 0 1 16,5 1 0-16,0-1-1 0,0-1-1 16,0 2-1-16,0-2-2 0,0 2-2 15,0-2-2-15,0 1-1 0,0-1-1 0,0 2 1 16,0-2 0-16,0 1 1 15,0-1 0-15,0 0 0 0,0 2 1 0,0-2-1 16,0 0 0-16,6-3 0 16,-1-5 0-16,3 1 1 0,-7 2 1 0,-1-5 2 15,0 3 4-15,0-3 1 0,-4-1 1 16,2 7-5-16,-7 1-6 0,-5 3 0 16,-2 7 0-16,-2 7 0 0,-1 10 0 15,4 8 0-15,1 3 0 0,-2 1 0 16,12 3 0-16,2 0 0 0,2-3 0 0,2-2 0 15,18-6 0-15,3-2 0 0,11-6 0 16,0-2 0-16,11-3 0 0,-3-3-31 16,-2-1-47-16,2-2-71 0,-11-4-165 15,3-4-12-15</inkml:trace>
  <inkml:trace contextRef="#ctx0" brushRef="#br0" timeOffset="64374.46">12907 15252 786 0,'0'0'62'0,"0"0"-7"0,-87-8-10 0,46 16-8 16,3 9-7-16,-6 8-22 0,6 9-8 15,-1 7 0-15,5 6 0 16,6 6 0-16,8 3 0 0,9 1 0 0,8-2 0 16,6 0 0-16,12-2 0 0,10-3 0 15,8-4 0-15,2-5 0 0,4-6 0 16,4-7 0-16,1-3 0 0,-1-7 0 16,-2-4 0-16,-3-4 0 0,-5 0 0 15,-2-2 0-15,-8-1-76 0,0-1-201 16,-12-6-69-16</inkml:trace>
  <inkml:trace contextRef="#ctx0" brushRef="#br0" timeOffset="66333.2">13379 15346 545 0,'0'0'80'0,"0"0"-12"0,0 0-15 15,0 0-13-15,0 0-9 0,0 0-6 16,0 0-1-16,0 0 1 0,0 0 4 16,0 0-1-16,4 38-6 0,-3 0-4 15,-1 6-5-15,3 1-1 0,-1 4-2 0,1 0-10 16,-2-3 0-16,4 3 0 0,4-6 0 15,-4-2 0-15,0-10 0 16,4-3 0-16,-8-10 0 0,9-3 0 16,-6-5 0-16,-4-5 0 0,5 1-13 0,-3-2-21 15,2-1-30-15,-1 0-36 0,-3-3-100 16,2-5-110-16,-7-6 14 0</inkml:trace>
  <inkml:trace contextRef="#ctx0" brushRef="#br0" timeOffset="66590.92">13384 15347 771 0,'0'0'46'0,"0"0"-7"0,0 0-7 16,0 0-7-16,0 0-7 0,48-86-4 0,-18 77-5 15,2-2-2-15,-1 5-1 16,3-2-2-16,-4 6-1 0,-1 0 0 15,-7 1-2-15,-5-1 0 0,-3 2 0 0,-6 0 0 16,-2 0 0-16,-1 0-1 0,4 0 0 16,-5 0-2-16,3 0-4 0,-7 0-10 15,0-1-17-15,0 1-23 0,0 0-40 16,3 0-79-16,-3 0-121 0,0 0 13 16</inkml:trace>
  <inkml:trace contextRef="#ctx0" brushRef="#br0" timeOffset="66788.24">13404 15604 686 0,'0'0'56'0,"0"0"-9"0,0 0-6 0,0 0-7 16,0 0-12-16,0 0-9 0,112-22-6 15,-70 10-4-15,-4 2-1 0,1 1-1 0,-3-2-2 16,-4 5-3-16,-1 2-8 15,-3 2-25-15,-4 2-29 0,-7 2-70 16,1-1-155-16,-8 5 5 0</inkml:trace>
  <inkml:trace contextRef="#ctx0" brushRef="#br0" timeOffset="66988.17">13981 15829 755 0,'0'0'32'0,"0"0"-4"0,0 0-11 15,-19 79-9-15,15-52-5 0,4 2-2 16,-2 2-7-16,2 3-13 0,2-1-25 0,1 5-47 16,-2-1-35-16,4-2-123 15,1-13-16-15</inkml:trace>
  <inkml:trace contextRef="#ctx0" brushRef="#br0" timeOffset="67491.38">14522 15386 876 0,'0'0'28'0,"0"0"-6"16,0 0-4-16,0 0 2 0,0 0-3 15,0 0-1-15,0 0-5 0,0 0-4 16,0 0-3-16,9 102 0 0,-4-63-4 16,0-1 0-16,-5 1 0 0,4-1 0 15,-4-1 0-15,2-3 0 0,-2-5 0 0,3-9 0 16,-3-8 0-16,0-6 0 0,0-6 0 15,0 0 0-15,0 0 0 0,1 0 0 16,3 0 0-16,-3-12 0 0,4-9 0 16,-2-8 0-16,-2-5 0 0,3-3 0 15,-4-6 0-15,-5-1 0 0,-4-5 0 16,1 1 0-16,-3-1 0 0,2 4 0 16,2 2 0-16,0 8 0 0,2 3 0 15,-1 13 0-15,6 1 0 0,0 7 0 16,0 0 0-16,5-4 0 0,5 3 0 0,3-3 0 15,2 2 0-15,4 1 0 0,3 0 0 16,1 3 0-16,5 0 0 16,-2 1 0-16,-1 3 0 0,-8-2 0 15,0 6 0-15,-5-2 0 0,-5 1 0 0,0 2 0 16,-5 0 0-16,7 0 0 0,1 0 0 16,-1 3 0-16,-3 3-16 0,-1 2-38 15,-5 1-36-15,0 8-76 0,0-2-140 16,-11 8-3-16</inkml:trace>
  <inkml:trace contextRef="#ctx0" brushRef="#br0" timeOffset="67672.11">14472 15515 738 0,'0'0'40'15,"0"0"0"-15,0 0-5 0,0 0-9 16,84-78-9-16,-54 66-8 0,7 3-5 15,-2 1-3-15,3 5-2 0,0 2-9 16,-3 2-34-16,-1 1-84 0,-5-1-169 0,-4 9-21 16</inkml:trace>
  <inkml:trace contextRef="#ctx0" brushRef="#br0" timeOffset="67842.94">15133 15742 900 0,'0'0'27'0,"0"0"-3"16,0 0-6-16,0 0-11 0,-90 67 0 0,79-43-6 15,5 4 0-15,1 2-2 0,2 8-10 16,2 1-13-16,-3 2-48 0,4 4-75 16,-1-9-164-16,-2-1-14 0</inkml:trace>
  <inkml:trace contextRef="#ctx0" brushRef="#br0" timeOffset="68353.59">15480 15452 753 0,'0'0'12'0,"0"0"12"16,0 0 10-16,0 0 3 0,0 0-2 15,0 0-13-15,53 95-7 0,-44-64-7 16,-3 3-3-16,2 2-2 0,-3-3 0 16,1 1 0-16,-1-7 1 0,-5-4 1 15,4-7-4-15,-2-3 5 0,-2-9-3 16,3 2 4-16,-3-6 4 0,0 0-4 15,0 0 6-15,0-1-8 0,0-13 2 16,-3-7-7-16,-3-11 0 0,-1-2 0 0,0-5 0 16,-3-5 0-16,0-1 0 0,-1-7 0 15,-3-2 0-15,0 0 0 0,3 3 0 16,-3 2 0-16,5 5 0 0,9 6 0 16,0 3 0-16,0 5 0 0,10 4 0 15,8 2 0-15,3 0 0 0,9 1 0 0,4 1 0 16,3 4 0-16,-1 0 0 15,1 3 0-15,-3 1 0 0,-5 4 0 0,1 0 0 16,-10 4 0-16,-1 3 0 16,-5 2 0-16,-10 1 0 0,6 0 0 0,-4 0 0 15,0 1 0-15,3 6 0 0,-4 1 0 16,-2 2 0-16,-1 2 0 0,-4 9-47 16,-1-1-51-16,-3 4-139 0,-8-3-84 15,0-1 1-15</inkml:trace>
  <inkml:trace contextRef="#ctx0" brushRef="#br0" timeOffset="68544.28">15499 15363 815 0,'0'0'32'16,"0"0"-11"-16,0 0-7 0,0 0-7 15,0 0-4-15,116-43-3 0,-76 43-10 16,8 2-34-16,0 1-96 0,-3 9-154 15,-1 0-22-15</inkml:trace>
  <inkml:trace contextRef="#ctx0" brushRef="#br0" timeOffset="68701.25">16291 15636 883 0,'0'0'32'0,"0"0"-6"16,0 0-9-16,-50 80-6 0,33-49-6 0,0 5-4 16,3 4 1-16,0 3-11 15,0 4-17-15,4 1-58 0,-4-4-129 0,9 0-110 16,0-6 1-16</inkml:trace>
  <inkml:trace contextRef="#ctx0" brushRef="#br0" timeOffset="69315.03">16883 15269 773 0,'0'0'42'0,"0"0"-1"0,0 0-6 0,0 0-11 0,0 0-5 15,0 0-5-15,0 0-1 16,0 0-2-16,0 0-3 0,-32 57 0 15,32-26-2-15,0 0 1 0,0 4-2 0,0 0 0 16,-2 5-3-16,2-2 0 0,-3 0-2 16,1-7 1-16,2-5-1 0,0-6 1 15,0-8 1-15,-3-7 2 0,6 1-4 16,-3-6 0-16,0 0 0 0,0-3 0 16,0-14 0-16,2-9 0 0,1-12 0 15,-1-1 0-15,-2-2 0 0,0 1 0 16,-2-2 0-16,-6 0 0 0,-1-3 0 15,-2 3 0-15,-3-2 0 0,3 1 0 16,-3 1 0-16,8 5 0 0,2 1 0 0,-1 2 0 16,6 6 0-16,-1 1 0 0,10 2 0 15,5 1 0-15,4 3 0 0,4 1 0 16,-1 0 0-16,6 4 0 0,4 0 0 16,-2 2 0-16,-4 4 0 0,4 2 0 15,-7 1 0-15,-3 2 0 0,-1 2 0 16,-9 3 0-16,-5 0 0 0,7 0 0 0,-5 0 0 15,2 3 0-15,0 9 0 0,-4 2-8 16,-5 3-70-16,0 9-82 0,-14-5-157 16,-2 1-17-16</inkml:trace>
  <inkml:trace contextRef="#ctx0" brushRef="#br0" timeOffset="69461.12">16812 15180 818 0,'0'0'44'16,"0"0"-10"-16,0 0-6 0,0 0-10 0,0 0-8 16,107-54-4-16,-64 49-5 15,1 4 0-15,-1 2-4 0,-3-1-10 0,-1 8-24 16,-5 6-53-16,-6 2-133 0,-8 2-93 0</inkml:trace>
  <inkml:trace contextRef="#ctx0" brushRef="#br0" timeOffset="69648.21">17531 15393 864 0,'0'0'39'0,"0"0"-7"0,0 0-13 15,0 0-4-15,-9 99-8 0,0-66-1 16,-1 5-5-16,-1 4-1 0,-2 5-9 0,-3 2-11 15,-3 0-30-15,-1-2-61 0,5-3-194 16,-4-5-21-16</inkml:trace>
  <inkml:trace contextRef="#ctx0" brushRef="#br0" timeOffset="70205.06">17954 15257 884 0,'0'0'0'0,"0"0"9"0,0 0 4 16,0 0 9-16,0 0 3 0,0 0-7 0,0 0-6 15,0 0-7-15,35 98-1 0,-26-65-3 16,-3 1 2-16,-1 2-2 0,-1-2 1 16,-4-3 0-16,5-7 0 0,-5-5 0 15,0-5 1-15,0-10 2 0,0 2 2 16,0-6-4-16,0 0-3 0,0 0 0 16,3-10 0-16,-1-12 0 0,1-5 0 15,-3-3 0-15,1-1 0 0,-1-2 0 16,-6-2 0-16,-2-1 0 0,-1-2 0 15,-2-3 0-15,0 0 0 0,2-2 0 0,-5 2 0 16,5 2 0-16,4-1 0 0,1 4 0 16,4 2 0-16,3 3 0 0,3 0 0 15,8 2 0-15,6 4 0 16,5-1 0-16,3 3 0 0,1 4 0 0,5 0 0 16,-4 4 0-16,2 4 0 0,-5 1 0 0,-3 2 0 15,-5 5 0-15,0 0 0 0,-9 0 0 16,-5 1 0-16,3 2 0 15,-8 0 0-15,0 0 0 0,0 0 0 16,6 0 0-16,-1 0 0 0,4 3 0 0,0 2-30 16,-7-2-52-16,-2 6-72 0,0 0-157 15,-9 5-12-15</inkml:trace>
  <inkml:trace contextRef="#ctx0" brushRef="#br0" timeOffset="70396.39">17914 15140 763 0,'0'0'45'0,"0"0"-6"15,118-20-11-15,-73 17-6 0,3 1-9 16,-5 4-6-16,2-1-5 0,2-1-1 16,-8 8-3-16,-5-1-4 0,-3 5-21 15,-6 4-32-15,-4-2-83 0,-10 5-156 16,0-2-6-16</inkml:trace>
  <inkml:trace contextRef="#ctx0" brushRef="#br0" timeOffset="70585.83">18733 15493 982 0,'0'0'36'0,"0"0"-31"0,0 0-5 16,0 0 0-16,-19 91 0 0,-3-57 0 15,-5 2 0-15,-8 2 0 16,-3 4-22-16,-7 5-153 0,-8-2-160 0,0 0-24 16</inkml:trace>
  <inkml:trace contextRef="#ctx0" brushRef="#br0" timeOffset="71305.14">19147 14986 524 0,'0'0'93'0,"0"0"-9"0,0 0-10 16,0 0-11-16,0 0-7 0,0 0-14 0,0 0-11 16,0 0-8-16,0 0-4 0,0 0-5 15,0-33-14-15,0 48 0 0,4 10 0 16,1 6 0-16,3 4 0 0,0 0 0 16,-1 0 0-16,3 0 0 0,-1 1 0 15,-8 1 0-15,10-1 0 0,-6-1 0 0,-2-3 0 16,2-2 0-16,-5-7 0 15,1-3 0-15,-1-8 0 0,3-6-36 16,-1 3-44-16,-2-9-111 0,0 0-128 16,0 0-8-16</inkml:trace>
  <inkml:trace contextRef="#ctx0" brushRef="#br0" timeOffset="71523.83">18865 14921 792 0,'0'0'50'0,"0"0"-5"0,0 0-8 0,51-96-9 0,-17 72-5 16,6 1-6-16,13-1-6 0,6 1-3 15,3 5-3-15,1 1-1 0,1 4-1 16,-10 0-3-16,-1 6 0 0,-8 2 0 16,-8 2 0-16,-15 3 0 0,-4 0 0 15,-4 0 0-15,-4 0-6 0,4 8-5 16,-13-2-10-16,8 9-17 0,-4 1-27 15,-5 3-69-15,0 4-166 0,0 0-16 0</inkml:trace>
  <inkml:trace contextRef="#ctx0" brushRef="#br0" timeOffset="71755.77">20083 15379 760 0,'0'0'15'0,"0"0"4"16,-17 90-3-16,11-57 0 0,0 3-8 16,3 3-2-16,-2-3-5 0,3 2-2 15,-1-2-6-15,2-4-9 0,-4-6-26 0,0-8-68 16,1-7-168-16,-1-6-18 15</inkml:trace>
  <inkml:trace contextRef="#ctx0" brushRef="#br0" timeOffset="72007.98">20584 15016 849 0,'0'0'30'0,"0"0"-4"0,0 0-4 0,0 0 1 16,0 0-6-16,0 0-5 15,0 0-6-15,-8 104-1 0,7-69-3 0,-3 1 0 16,9 2 1-16,-5-2-5 0,0 1 4 16,3-2-5-16,-3-5-1 0,0-7-6 15,2-3-10-15,-2-8-14 0,0-5-20 16,3 0-28-16,-3-7-95 0,0 0-120 15,-3 0 4-15</inkml:trace>
  <inkml:trace contextRef="#ctx0" brushRef="#br0" timeOffset="72299.91">20212 14900 794 0,'0'0'43'0,"0"0"-4"0,0 0-5 16,0 0-4-16,73-91-7 0,-31 69-6 0,6 3-5 16,3 3-4-16,5 3-1 0,2 1 0 15,-3 4 2-15,-3-1-9 0,-4 6 0 16,-12 1 0-16,-3-1 0 0,-13 5 0 16,-5-2 0-16,-10 0 0 0,4 0 0 15,-9 0 0-15,0-2 0 0,0 2 0 0,0 0 0 16,2 0 0-16,1 0 0 0,2 0 0 15,-1 2 0-15,1 9 0 0,-5-4-28 16,1 4-34-16,3 7-34 0,-8-7-102 16,3 9-113-16,1-4 8 0</inkml:trace>
  <inkml:trace contextRef="#ctx0" brushRef="#br0" timeOffset="72527.56">21475 15235 771 0,'0'0'39'0,"0"0"-7"16,0 0-3-16,-11 101-13 15,-2-73-7-15,2 1-3 0,-2 1-4 16,2 1-3-16,1 2-8 0,-4-2-16 15,0-4-26-15,0-3-57 0,0-6-173 0,3-5-20 16</inkml:trace>
  <inkml:trace contextRef="#ctx0" brushRef="#br0" timeOffset="72808.55">22165 14976 915 0,'0'0'6'0,"0"0"4"16,0 0 4-16,0 0 3 0,0 0-1 15,0 0-8-15,-20 90-2 0,17-53-3 0,1 1-1 16,-1 0-1-16,2-2 0 0,-2 3 2 15,1-5-5-15,-1-2 2 0,3-8-9 16,-2-4-8-16,2-5-11 0,-4-8-25 16,4-2-40-16,0-5-151 0,0 0-67 15</inkml:trace>
  <inkml:trace contextRef="#ctx0" brushRef="#br0" timeOffset="73109.25">21829 14804 865 0,'0'0'48'0,"0"0"-6"16,0 0-9-16,77-82-9 0,-41 62-13 16,12 2-11-16,5 3 0 0,1 1 0 15,0 4 0-15,-1 1 0 0,-5 4 0 16,-5 2 0-16,-13 1 0 0,-8 2 0 15,-8 0 0-15,-5 0 0 0,-4 0 0 0,-5 0 0 16,0-1 0-16,0 1 0 0,1 0 0 16,2 0 0-16,-1 0 0 0,1 0 0 15,-3 0 0-15,1 0 0 0,2 1 0 16,2 7 0-16,-3 4-20 0,1 0-39 16,-3 0-32-16,-3 5-76 0,3-4-141 0,-7 2 2 15</inkml:trace>
  <inkml:trace contextRef="#ctx0" brushRef="#br0" timeOffset="73297.92">22869 15111 808 0,'0'0'64'16,"0"0"-12"-16,0 0-27 0,-37 79-10 15,17-55-9-15,0-1-3 0,-2 5-4 0,5 0-11 16,-6 4-26-16,-1 0-81 0,-2-2-191 16,-2 1-23-16</inkml:trace>
  <inkml:trace contextRef="#ctx0" brushRef="#br0" timeOffset="73924.82">23785 14745 735 0,'0'0'64'15,"0"0"-9"-15,0 0-12 0,0 0-10 16,0 0-6-16,0 0-3 0,0 0-2 16,0 0-6-16,0 0-12 0,0 0-4 15,-9 75 0-15,9-47 0 0,-2 3 0 16,-1 1 0-16,2 2 0 0,-2 3 0 0,-3-1 0 15,6 1 0-15,-2-6 0 0,2-4 0 16,-3-7-27-16,3-10-17 16,0-5-23-16,0-5-49 0,0 0-122 15,0 0-68-15</inkml:trace>
  <inkml:trace contextRef="#ctx0" brushRef="#br0" timeOffset="74122.97">23454 14733 772 0,'0'0'39'0,"0"0"-4"0,0 0-10 16,131-76-1-16,-76 58-13 0,3 2-1 15,5 0-2-15,3 3-5 0,-7 2-1 16,-5 3-1-16,-4 3-1 0,-8 1-3 16,-7 5-4-16,-11-1-8 0,-6 2-15 0,-11 1-17 15,-1 0-36-15,3 9-75 16,-9-6-127-16,0 8 1 0</inkml:trace>
  <inkml:trace contextRef="#ctx0" brushRef="#br0" timeOffset="74348.13">24396 15194 726 0,'0'0'36'0,"0"0"0"16,0 0-9-16,0 0-11 0,-18 96-7 0,8-72-5 15,1 0 1-15,-2 4-6 0,2 0 1 16,-2 0-16-16,3-10-20 0,2 0-47 16,1-6-162-16,1-7-50 0</inkml:trace>
  <inkml:trace contextRef="#ctx0" brushRef="#br0" timeOffset="74621.25">24909 14832 860 0,'0'0'16'0,"0"0"6"16,0 0 4-16,0 0-4 0,0 0-5 16,0 0-5-16,10 95-7 0,-10-60-1 15,-2 3-3-15,-1 3 1 0,-2 1-1 16,-1 0 1-16,-5-3-4 0,-1-3 0 16,1-4-4-16,2-9-8 0,3-5-14 15,1-4-19-15,-3-8-32 0,-1 0-73 16,6-4-141-16,-2-1-6 0</inkml:trace>
  <inkml:trace contextRef="#ctx0" brushRef="#br0" timeOffset="74846.82">24655 14844 757 0,'0'0'47'0,"0"0"-2"0,0 0-3 0,0 0-9 0,0 0-8 16,118-86-8-16,-76 73-8 0,3-2-9 15,0 3 3-15,3-2-7 16,-5 0 5-16,-6 4 0 0,-6 3-1 0,-10 2 0 16,-9 2 0-16,-6 3-2 0,-6 0-1 15,0-2-4-15,0 2-6 0,3 0-12 16,-3 0-14-16,2-2-23 0,1 2-54 16,-3 0-163-16,1 0-25 0</inkml:trace>
  <inkml:trace contextRef="#ctx0" brushRef="#br0" timeOffset="75435.85">25675 14490 749 0,'0'0'53'0,"0"0"3"0,0 0-1 0,0 0-11 15,0 0-13-15,0 0-8 0,107 69-11 16,-82-38-12-16,-3 4 0 0,-1 1 0 16,-4 4 0-16,0 1 0 0,-10 3 0 15,-3 0 0-15,-5 5 0 0,-4-2 0 16,-4 6 0-16,-10 0 0 0,-6-3 0 0,1 1 0 15,-4-5 0-15,-2-6 0 0,1-5-19 16,4-7-36-16,-4-8-34 0,4-5-76 16,-3-7-140-16,9-7-7 0</inkml:trace>
  <inkml:trace contextRef="#ctx0" brushRef="#br0" timeOffset="75930.96">26241 14409 726 0,'0'0'8'0,"0"0"9"0,0 0 8 16,0 0 7-16,123-84-2 0,-89 73-6 15,-2 3-8-15,5 2-6 0,-10 4-2 16,-4 1 1-16,-3 1 1 0,-6 1 1 16,-8-1 1-16,2 0-1 0,-8 0-1 15,0 0-1-15,0 0 1 0,2 0-1 0,1 0 0 16,-2 0 1-16,-1 0-1 0,-1 7-1 15,1 8-8-15,-3 9 0 16,-2 7 0-16,-1 1 0 0,-2 4 0 16,3 3 0-16,-1 5 0 0,6-1 0 0,-1 2 0 15,2 1 0-15,13 1 0 0,-3 0 0 16,3-1 0-16,0-1 0 0,0-3 0 16,-2 0 0-16,5-5 0 0,-6-3 0 15,-2-1 0-15,1-4 0 0,-10-1 0 16,0-5 0-16,-8 1 0 0,-9-5 0 0,-9 1 0 15,-10-1 0-15,-4 0 0 0,-7-1 0 16,-2-1 0-16,-4 3 0 0,-5 1 0 16,-5 1 0-16,2 3-236 15,-10-3-112-15,3 0-34 0</inkml:trace>
  <inkml:trace contextRef="#ctx0" brushRef="#br0" timeOffset="85029.16">13928 15217 228 0,'0'0'50'0,"0"0"-5"16,0 0 3-16,0 0-3 0,0 0-3 15,0 0-5-15,-11-82-4 0,7 67-8 16,1 6-4-16,-4-7-1 0,3 1-2 16,-1 5-1-16,-1-5 0 0,3 5-2 15,-3 1-1-15,1-1-2 0,-4-1-1 0,4 0 0 16,-1 2-1-16,1 0 0 15,-3-1 0-15,2 0 0 0,-3 3 0 16,4-1-1-16,-4 1 0 0,-5-4 0 0,8 7-1 16,-8-4-2-16,-2 0-1 0,7 4-1 15,-5-1 1-15,3 2-1 0,-3-1 0 16,5 1 1-16,-2 0 0 0,-3-1 0 16,5 3-1-16,-5-1 0 0,3 2-1 15,0 0 0-15,-3-1-1 0,5 1 0 16,-5 3 1-16,-6 3-1 0,6-1 0 15,-6 2 0-15,1 1 0 0,-1-1 0 0,6-2 0 16,-6 1 1-16,6-2 0 16,0 0 0-16,-3 0 1 0,8-1 0 0,-10 3 0 15,10-3-1-15,-5-1 0 0,3 1 0 16,2 1-1-16,-7 2 0 0,7-1 0 16,-5 0 0-16,3 2-1 0,2-2 1 15,-2 4-1-15,-3 0 1 0,6-3-1 16,-4 5 0-16,2-2 0 0,1-1 0 0,-5 4 0 15,8-1 1-15,-3 3 3 0,-1 3-4 16,1-5 4-16,4 2-5 0,1 3 1 16,-1-1 1-16,-4 7-1 0,4-2 2 15,-1 1-2-15,1-1 1 0,1 1-2 16,-3 3 2-16,3-1-1 0,-1-1 0 16,1-2-1-16,-6-1 2 0,10-5-2 15,-4 2 2-15,-1-1-1 0,3-2 0 16,-1 4 1-16,-1 0 1 0,-1-1-3 15,0 6 2-15,-1-9 0 0,1 3 0 0,5-1 0 16,0-5 0-16,-1 8-1 0,-2 0 0 16,3-7 0-16,-2 9 0 0,2 0 0 15,0-1-1-15,0 0 5 0,-3 0-7 16,3-2 6-16,0 0-3 0,-1-1-1 16,1 1 1-16,1-3-1 0,-1-3 1 0,3 7-1 15,-1-4 0-15,1-5 1 16,-3 7 0-16,1-2-1 0,-1-4 1 15,5 4-1-15,-5-4 2 0,0-1-1 16,6 1 1-16,-3 3-2 0,2 1 0 0,-3-7 1 16,2 8-1-16,1-7 0 0,0 0 1 15,-1 5-1-15,6-1 0 0,-1 3 1 16,-3 0 0-16,3-2-1 0,-4 3 1 16,6-4 0-16,-2 1 1 0,0-1-1 15,5 1 1-15,-3 0-1 0,-1-3 1 0,8 2 1 16,-2-2-1-16,-1 1 1 15,4-5-1-15,-1 1 0 0,3-1 0 0,2 0 3 16,-3-1-5-16,3-6 0 16,2 3 0-16,-5-2 0 0,8-1 0 0,-6 2 0 15,1-5 0-15,2 1 0 0,-11 1 0 0,6-4 0 16,-1 5 0-16,-9-3 0 16,9 2 0-16,0-1 0 0,-9 0 0 15,11 0 0-15,-3 0 0 0,-2-1 0 16,7-1 0-16,-3-3 0 0,-1 0 0 0,-1-1 0 15,-2-2 0-15,-1 1 0 0,-1-2 0 16,2-1 0-16,-4 0 0 16,4-1 0-16,-2 1 0 0,-4-1 0 0,4-1 0 15,0 2 0-15,-4 0 0 0,2 1 0 16,2-2 0-16,0-1 0 0,0-1 0 16,0 1 0-16,-3-1 0 0,0-1 0 15,3 0 0-15,-5 1 0 0,0-2 0 16,2 2 0-16,-2 0 0 0,-4 3 0 15,4 0 0-15,-3-1 0 0,-1 3 0 0,0-5 0 16,3 4 0-16,-7 0 0 0,-1-4 0 16,0 1 0-16,0-4 0 0,0 6 0 15,5-6 0-15,-10 1 0 16,5 7 0-16,-5-9 0 0,1 3 0 0,2 3 0 16,-1-5 0-16,-2 6 0 0,5-2 0 15,0-7 0-15,-1 9 0 0,2-8 0 16,-1 8 0-16,0-2 0 0,0-6 0 15,0 9 0-15,0-11 0 0,0 4 0 16,0 6 0-16,-1-8 0 0,-2 10 0 0,1-2 0 16,-1-8 0-16,2 9 0 0,-4-5 0 15,0 6 0-15,4-2 0 0,-4-3 0 16,0 3 0-16,1-3 0 0,-1 1 0 16,1 3 0-16,-6-5 0 0,6 2 0 15,-1-1 0-15,-4 1 0 0,4-1 0 0,-1 1 0 16,1 4 0-16,0-6 0 0,-1 0 0 15,2 1 0-15,-6-4 0 0,6 4 0 16,-1 2 0-16,0 3 0 16,1 1 0-16,-2 0 0 0,1-2 0 0,-3 3 0 15,2-2 0-15,1 1 0 0,1 2 0 16,-3-2 0-16,4 4 0 0,-3-2 0 16,1 4 0-16,1-1 0 0,4 1 0 15,-5 0 0-15,4 0 0 0,-3 1 0 16,0-3 0-16,4 5 0 0,0-2 0 0,0 2 0 15,-2-2 0-15,-1 1 0 0,2 1 0 16,-2-1 0-16,3 1 0 0,0-2 0 16,0 2 0-16,-2-1 0 0,2 1 0 15,-3-2 0-15,3 2 0 0,0-1 0 16,0 1 0-16,-2-2 0 0,2 2 0 0,-4 0 0 16,4 0 0-16,0 0 0 15,0 0 0-15,0 0 0 0,0 0 0 16,-5 0 0-16,5 2 0 0,0 10-21 15,0 3-39-15,0 6-74 0,9 0-181 0,-2-7-9 16</inkml:trace>
  <inkml:trace contextRef="#ctx0" brushRef="#br0" timeOffset="86155.36">5637 11820 680 0,'0'0'54'0,"0"0"-7"0,0 0-3 16,0 0-8-16,0 0-6 0,0 0-9 16,0 0-4-16,0 0-3 0,0 0-2 15,0 0 1-15,-43 53 0 0,63-21 1 16,8 4-2-16,6 5 0 0,11 2-8 15,7 3-4-15,7 2 0 0,10 2 0 0,2 0 0 16,3 2 0-16,-1 1 0 0,-5-2 0 16,-6 1 0-16,-7-2 0 0,-3-1 0 15,-11-6 0-15,-7-1 0 16,-6-9 0-16,-3-4 0 0,-2-6 0 0,-12-8 0 16,3-3 0-16,-8-6 0 0,-2-5 0 15,1 2 0-15,-5-3 0 0,0 0 0 16,0 0-37-16,0 0-39 0,0 0-70 15,0-5-163-15,0-3-14 0</inkml:trace>
  <inkml:trace contextRef="#ctx0" brushRef="#br0" timeOffset="86599.37">6484 11896 801 0,'0'0'53'0,"0"0"-5"0,0 0-8 16,0 0-7-16,0 0-6 0,-80-20-6 16,51 41-21-16,-4 14 0 0,-5 13 0 15,-1 11 0-15,-6 9 0 0,-8 12 0 16,-1 10 0-16,-8 12 0 0,-2 4 0 0,6 7 0 15,-1 0 0-15,1-5 0 0,10-8 0 16,-1-8 0-16,5-10 0 0,10-12 0 16,0-12 0-16,9-11 0 15,7-12 0-15,4-15 0 0,7-10 0 0,4-5 0 16,3-5 0-16,0 0 0 0,0 0 0 16,0 0 0-16,0 0 0 0,-1 0 0 15,1 0 0-15,0 0 0 0,0 0 0 16,0 0 0-16,0 0 0 0,0 0 0 15,0 0 0-15,0-2 0 0,0 0 0 0,0 1 0 16,0 0 0-16,0-1 0 0,-5 1 0 16,5-1 0-16,0 2 0 0,0-1 0 15,0 1 0-15,0-3 0 0,14-1-8 16,2-1-76-16,7-3-125 0,-3-1-116 16,5-1-12-16</inkml:trace>
  <inkml:trace contextRef="#ctx0" brushRef="#br0" timeOffset="91068.86">14491 16008 257 0,'0'0'52'0,"0"0"-2"15,0 0-3-15,0 0-5 0,0 0-3 16,0 0-3-16,0 0-2 0,0 0 3 15,0 0 1-15,0 0-2 0,-29 7-2 16,21-5-3-16,3 1-1 0,1-1 0 0,-1-1-2 16,5-1-3-16,-2 0-3 0,2 0-2 15,-4 0-2-15,4 2-3 0,0-2-2 16,-5 0-1-16,5 0-3 0,0 0 0 16,-2 0 0-16,2 0-2 0,-3 0-1 15,3 0-1-15,-1 0 0 0,1 0 0 0,0 0 0 16,0 0-1-16,0 0 1 0,0 0-2 15,0 0 2-15,0 0-5 0,0 0 0 16,0 0 0-16,0 0 0 0,0-2 0 16,0 2 0-16,0 0 0 0,0-1 0 15,0 1 0-15,0 0 0 0,0-2 0 16,0 2 0-16,0 0 0 0,0 0 0 16,0 0 0-16,0 0 0 0,0-3 0 15,0 3 0-15,1 0 0 0,2-2 0 16,-1 1 0-16,3-1 0 0,9-1 0 0,-5 0 0 15,2 0 0-15,9-1 0 0,0-2 0 16,8-2 0-16,5 0 0 0,-2-1 0 16,1 2 0-16,2-2 0 15,5 0 0-15,-5 1 0 0,2-1 0 0,-2 3 0 16,-5 1 0-16,-1-1 0 0,-8 5 0 16,-4-2 0-16,-4-1 0 0,-7 3 0 0,0 1 0 15,-5 0 0-15,0-2 0 16,0 2 0-16,1 0 0 0,-1 0 0 15,0-1 0-15,5 1 0 0,-5 0 0 0,0-2 0 16,6 2-27-16,-1-4-123 0,4-4-174 16,-4-5-30-16</inkml:trace>
  <inkml:trace contextRef="#ctx0" brushRef="#br0" timeOffset="92384.69">7646 12039 431 0,'0'0'71'15,"0"0"-6"-15,0 0-11 16,0 0-6-16,0 0-6 0,0 0-5 15,0 0-4-15,0 0 0 0,0 0-3 16,0 0-3-16,-77-29-4 0,75 27-4 0,2 2-7 16,0 0-3-16,-4 0 0 0,4 0 2 15,0 12 0-15,0 7 1 0,9 4-1 16,2 2-1-16,7 1-1 0,2 4 1 16,10 0-4-16,2 4-6 0,3 4 0 15,5 4 0-15,8 6 0 0,2 2 0 16,7 2 0-16,5 5 0 0,-2 0 0 15,-2 0 0-15,-1-4 0 0,-7-8 0 0,-11-4 0 16,-1-9 0-16,-8-4 0 16,-2-9 0-16,-13-4 0 0,-1-5 0 0,-8-4 0 15,-1-5 0-15,0 2 0 0,-5-3 0 16,0 0 0-16,0 0 0 0,4 0 0 16,-2 1-36-16,1-1-33 0,-2-3-42 15,-1-5-128-15,4-3-78 0</inkml:trace>
  <inkml:trace contextRef="#ctx0" brushRef="#br0" timeOffset="92831.2">8234 12075 735 0,'0'0'51'16,"0"0"-6"-16,0 0-9 0,0 0-8 15,0 0-3-15,0 0-4 0,0 0 0 16,-87 74-3-16,62-30-1 0,0 9 2 16,1 6-12-16,-4 10-7 0,-3 8 0 0,-2 5 0 15,4 8 0 1,-1-2 0-16,-2-2 0 0,5-5 0 15,4-7 0-15,0-10 0 0,6-9 0 0,3-11 0 16,0-11 0-16,9-10 0 0,1-11 0 0,4-6 0 16,0-6 0-16,0 0 0 0,0 0 0 15,0 0 0-15,0 0 0 0,0 1 0 16,0 1 0-16,0 0 0 0,0-1 0 16,0 1 0-16,0-1 0 0,0-1 0 15,0 2 0-15,0-2 0 0,0 0 0 0,0 1 0 16,0-1 0-16,0 0 0 15,0 3 0-15,0-3 0 0,0 0 0 16,0 1 0-16,0-1 0 0,3 0 0 16,-2 0-20-16,4 0-35 0,4-4-32 0,5-3-113 15,-8 2-112-15,4 0 1 0</inkml:trace>
  <inkml:trace contextRef="#ctx0" brushRef="#br0" timeOffset="96269.01">18596 14294 340 0,'0'0'75'16,"0"0"-6"-16,0 0-10 15,0 0-11-15,0 0-11 0,0 0-4 16,0 0-1-16,0 0-4 0,0 0 0 15,0 0 0-15,7-8-1 0,-7 8-3 0,3-1-4 16,-3 1-3-16,0-2-3 0,0 2-2 16,0-1-2-16,0 1-1 0,0-2 0 15,1 2 1-15,-1 0-1 0,0 0 0 16,0 0-1-16,3 0 0 0,-3 0 0 16,0 0-1-16,0 0 1 0,0 0-1 0,0 3 0 15,0 4-1-15,0 6-1 16,0-2 0-16,0 0-1 0,0-1-1 15,0 3-3-15,2-2 0 0,1 2 0 16,2 3 0-16,-5-5 0 0,4 5 0 0,-2-6 0 16,1 0 0-16,-2 1 0 0,-1 2 0 15,5-2 0-15,-5 1 0 0,6 7 0 16,-6-4 0-16,5 6 0 0,-2-1 0 16,-1-5 0-16,2 0 0 0,1 3 0 15,0-1 0-15,-1 7 0 0,1-4 0 0,-1 1 0 16,1 2 0-16,0-2 0 15,-1 2 0-15,1 0 0 0,-3 1 0 0,2 0 0 16,-4 2 0-16,0 2 0 16,7-3 0-16,-7 4 0 0,0-1 0 0,0-1 0 15,0-2 0-15,-2 0 0 0,4-5 0 16,-4-1 0-16,2-1 0 0,-5-2 0 0,5 3 0 16,0-5 0-16,0 1 0 15,0 5 0-15,0 0 0 0,0 4 0 16,0-1 0-16,5-2 0 0,-3 0 0 0,-2 0 0 15,3-1 0-15,-2 3 0 0,-1-2 0 16,0 0 0-16,3 1 0 0,-1-1 0 16,-2-1 0-16,3-7 0 15,-2 5 0-15,3-2 0 0,-3-5 0 0,4 7 0 16,-1-1 0-16,-4-5 0 0,7 3 0 0,-4-5 0 16,-2 3 0-16,2 5 0 15,2-8 0-15,-3 9 0 0,1-3 0 16,-2-4 0-16,2 8 0 0,-1-2 0 15,-2-7 0-15,3 9 0 0,-1-3 0 0,-2-5 0 16,4 7 0-16,-4-2 0 0,0-7 0 16,6 10 0-16,-6-1 0 15,5-3 0-15,-2 7 0 0,-1-3 0 0,2 1 0 16,1-1 0-16,-2 1 0 0,2 2 0 16,-4 4 0-16,9-1 0 0,-6 4 0 0,1 1 0 15,1-3 0-15,-1 4 0 16,-1 1 0-16,1 1 0 0,1 1 0 15,-1 0 0-15,4-3 0 0,-1-4 0 16,-7-8 0-16,4-3 0 0,0-7 0 0,-4-5 0 16,2 0 0-16,-3-5 0 0,0 0 0 15,0 0 0-15,0 1 0 0,0 1 0 16,0-1 0-16,0 1 0 0,0-1 0 16,-3 2 0-16,-3 1 0 0,-5 0 0 15,-10-4 0-15,4-3 0 0,-11-5-89 0,-2-9-159 16,10-1-92-16,-14-6 3 0</inkml:trace>
  <inkml:trace contextRef="#ctx0" brushRef="#br0" timeOffset="99219.57">9742 11910 495 0,'0'0'67'15,"0"0"-7"-15,0 0-8 0,0 0-7 0,0 0-7 16,0 0-1-16,0 0-3 0,0 0-4 16,0 0-10-16,0 0-7 0,-73-46-4 15,73 46 2-15,0 0 3 0,13 0 3 16,7 7-1-16,5 7-1 0,4 8-3 16,4 1 0-16,3 8-1 0,5 5-2 0,4 6-3 15,5 3-6-15,3-1 0 0,4 1 0 16,-3 0 0-16,1-2 0 15,-7-3 0-15,-5-5 0 0,-3-2 0 16,-7-5 0-16,-4-6 0 0,-4-2 0 0,-2-6 0 16,-9-3 0-16,-3-6-20 0,0-2-12 15,-6-1-15-15,4-2-24 0,-4-2-66 16,-1-4-157-16,6-6-11 0</inkml:trace>
  <inkml:trace contextRef="#ctx0" brushRef="#br0" timeOffset="99579.9">10393 11803 814 0,'0'0'61'0,"0"0"-15"16,0 0-10-16,0 0-10 0,0 0-7 0,0 0-5 15,-99 44-7-15,67-4-7 16,-2 7 0-16,-1 8 0 0,1 5 0 0,0 5 0 16,-4 5 0-16,3 3 0 15,1 0 0-15,6 0 0 0,2-4 0 0,3 0 0 16,7-10 0-16,2-4 0 0,5-12 0 16,0-6 0-16,4-13 0 0,5-3 0 15,-5-7 0-15,5-8 0 0,0 1 0 16,0-7 0-16,0 0 0 0,0 4 0 15,0 0 0-15,0 3 0 0,8-4-14 0,3-3-31 16,14-3-30-16,7-10-73 0,7-2-160 16,0-6-6-16</inkml:trace>
  <inkml:trace contextRef="#ctx0" brushRef="#br0" timeOffset="100133.45">11983 12022 578 0,'0'0'65'15,"0"0"3"-15,0 0-4 0,0 0-5 16,0 0-9-16,0 0-10 0,0 0-11 16,0 0-5-16,0 0-6 0,-19-62-5 15,19 60-2-15,0 2-7 0,14 0-4 16,11 2 0-16,12 10 0 0,3 5 0 15,10 5 0-15,3 4 0 0,1 4 0 0,-1 2 0 16,4 6 0-16,-7-2 0 0,-1 2 0 16,-7 4 0-16,-3-5 0 0,-5-2 0 15,-8-5 0-15,2-5 0 0,-5-7 0 16,-12-6 0-16,0-6 0 0,-2-1-3 16,-4-2-50-16,0 0-44 0,-1 0-97 15,-4-4-125-15,0-12 1 0</inkml:trace>
  <inkml:trace contextRef="#ctx0" brushRef="#br0" timeOffset="100391.02">12624 11776 834 0,'0'0'66'0,"0"0"-12"16,0 0-12-16,0 0-15 0,0 0-27 15,0 0 0-15,0 0 0 0,0 0 0 16,0 0 0-16,0 0 0 16,-72 95 0-16,47-40 0 0,-3 9 0 0,-2 6 0 15,-4 4 0-15,0 3 0 0,0-1 0 16,0 0 0-16,1-3 0 0,4-3 0 16,4-5 0-16,0-6 0 0,10-10 0 15,2-5 0-15,3-8 0 0,0-5-56 16,6-9-175-16,-1-11-102 0,5-5-17 0</inkml:trace>
  <inkml:trace contextRef="#ctx0" brushRef="#br0" timeOffset="101079.55">14693 11683 433 0,'0'0'71'15,"0"0"-12"-15,0 0-8 0,0 0-12 16,0 0-7-16,0 0-11 0,0 0-3 0,-79-48-3 15,68 45 5-15,3 1 5 0,3-1 6 16,5 3 3-16,0-1-1 0,0 1-6 16,-1 0-7-16,-2 0-5 15,3 0-2-15,0 0 3 0,0 0 1 0,0 0 0 16,9 6-1-16,5 7-16 0,9 7 0 16,2 3 0-16,0 4 0 0,3 2 0 15,-2 1 0-15,2 4 0 0,3 1 0 16,-3 2 0-16,1 5 0 0,4-2 0 15,-7 6 0-15,2 0 0 0,-3-2 0 16,-2-3 0-16,-3-7 0 0,-1-4 0 0,-8-10-4 16,3-4-42-16,-5-4-22 0,-4-8-39 15,-4 1-104-15,-1-5-94 0</inkml:trace>
  <inkml:trace contextRef="#ctx0" brushRef="#br0" timeOffset="101477.49">14998 11513 804 0,'0'0'64'0,"0"0"-13"0,0 0-13 15,0 0-7-15,0 0-8 0,0 0-11 0,0 0-12 16,-113 94 0-16,74-40 0 15,-7 6 0-15,-4 10 0 0,-4 9 0 16,-1 4 0-16,-5 7 0 0,1-2 0 16,-1 0 0-16,2-6 0 0,4-8 0 0,3-10 0 15,6-7 0-15,11-15 0 0,9-9 0 16,5-6 0-16,7-10 0 0,4-9 0 16,9-3 0-16,0-5 0 0,-1 0 0 15,1 0 0-15,0 0 0 0,-5 0 0 16,5 0 0-16,0 1 0 0,0-1 0 0,0 0 0 15,0 1 0-15,0-1 0 0,0 0 0 16,0 2 0-16,0-2 0 0,0 0 0 16,0 0 0-16,0 0 0 15,0 1 0-15,0-1 0 0,0 0 0 0,0 0 0 16,0 0 0-16,6 0-6 0,13 3-65 0,4 1-93 16,6-1-153-16,-8 1-16 15</inkml:trace>
  <inkml:trace contextRef="#ctx0" brushRef="#br0" timeOffset="104169.83">17520 12658 477 0,'0'0'70'16,"0"0"-8"-16,0 0-11 16,0 0-7-16,0 0-5 0,0 0-4 0,0 0-3 15,-90 79-4-15,73-75-5 0,-6-1-3 16,0-1-1-16,-8-2-2 0,-6 0-1 16,3-2-3-16,-5 2-1 0,-6-1-1 15,-3-4-3-15,3-1 0 0,-3 3 0 16,-2-4 0-16,2-4-2 0,0-2 1 0,-2-3-1 15,-5-4-3-15,0-6-3 16,1-1 0-16,-5-6 0 0,2-5 0 0,-1-4 0 16,3-6 0-16,2-5 0 0,3-6 0 15,7-6 0-15,4-7 0 0,10-2 0 16,5-2 0-16,9 2 0 0,6 2 0 0,10 5 0 16,2 4 0-16,13 1 0 15,16 4 0-15,9 2 0 0,11-2 0 16,13 5 0-16,8 0 0 0,8 3 0 15,3 7 0-15,9 10 0 0,3 7 0 0,2 9 0 16,4 14 0-16,5 4 0 0,-2 18 0 16,-7 13 0-16,-5 10 0 0,-9 13 0 15,-11 7 0-15,-10 10 0 0,-12 3 0 16,-10 6 0-16,-12 5 0 0,-10 4 0 16,-15 4 0-16,-8 3 0 0,-10 2 0 15,-7-2 0-15,-13-3 0 0,-3-6 0 16,-8-3 0-16,2-3 0 0,-5-4 0 15,-7-1 0-15,7-1 0 0,-1-2 0 16,-1-5-56-16,8-7-148 0,2-9-128 0,7-14-17 16</inkml:trace>
  <inkml:trace contextRef="#ctx0" brushRef="#br0" timeOffset="105156.67">17468 16838 482 0,'0'0'60'16,"0"0"-6"-16,0 0-3 0,0 0 1 0,-16-82-1 15,13 66-6-15,-2 2-6 0,5 3-7 16,0 7-5-16,-1-1-4 0,1 0-6 16,0 5-5-16,-3 0-2 15,-7 10 1-15,0 12 1 0,-4 15 2 0,-2 11-4 16,1 13 1-16,-2 9-4 0,1 6-4 0,1 4-3 16,5-2 0-16,1 4 0 15,7-8 0-15,-2-1 0 0,5-4 0 0,13-9 0 16,0-9 0-16,6-9 0 15,4-11 0-15,0-9 0 0,-3-12 0 0,8-5 0 16,-1-3 0-16,1-18 0 16,1-5 0-16,-5-11 0 0,3-5 0 0,-11-3 0 15,-5-5 0-15,-12 3 0 16,-5 1 0-16,-13 2 0 0,-12 2 0 0,-4 4 0 16,-6 4 0-16,-3 6 0 0,-6 11 0 15,-3 4 0-15,4 6 0 0,3 9 0 16,-3 8 0-16,14 10-8 0,-1 0-39 15,15 3-30-15,11-1-57 0,0 0-176 16,9 2-8-16</inkml:trace>
  <inkml:trace contextRef="#ctx0" brushRef="#br0" timeOffset="105848.85">18496 17561 816 0,'0'0'62'0,"0"0"-14"0,0 0-16 16,0 0-11-16,0 0-8 16,0 0-4-16,0 0-1 0,0 0-2 0,0 0-2 15,-41 83 0-15,30-45-4 0,-3 2 0 16,0 2-5-16,4 3-5 0,-3 0-20 16,2 0-38-16,7-2-96 0,-1-5-153 15,0-6-19-15</inkml:trace>
  <inkml:trace contextRef="#ctx0" brushRef="#br0" timeOffset="106772.86">20517 15580 498 0,'0'0'74'0,"0"0"-12"0,0 0-9 16,0 0-4-16,0 0-5 0,0 0-5 15,0 0-8-15,0 0-7 0,-63 17-4 16,58-16 0-16,0 2-2 0,5-3-1 16,0 0 0-16,0 0-2 0,0 1 1 15,-1 6-3-15,2 2 0 0,4 0-13 16,4 1 0-16,10-2 0 0,1-3 0 15,10-3 0-15,5 0 0 0,9-6 0 16,4-9 0-16,11 0 0 0,-2-4 0 0,6-3 0 16,-4 2 0-16,-6 1 0 0,-8 1 0 15,-8 5 0-15,-13 4 0 0,-12 2 0 16,-7 3 0-16,-5 2 0 0,0-1 0 16,0 1 0-16,3 0 0 0,-2-2 0 15,-1 2 0-15,3 0 0 0,-1 0 0 0,-2 0 0 16,5 0-31-16,-5 0-55 0,0 0-91 15,0 0-144-15,0 0-3 16</inkml:trace>
  <inkml:trace contextRef="#ctx0" brushRef="#br0" timeOffset="108517.48">19116 16718 448 0,'0'0'84'0,"0"0"-5"0,0 0-13 15,0 0-8-15,0 0-14 0,0 0-9 16,0 0-6-16,0 0-6 0,0 0-2 16,0 0 0-16,9-6-3 0,31 6-4 15,10-1-3-15,-2-4-1 0,5 0-1 0,-4-2-1 16,-2 1-2-16,-7-2 0 0,-1 2-2 15,-10 2 0-15,1-4 2 0,-12 4-6 16,-7 0 8-16,-6 3-5 16,-5 1 5-16,0-2-8 0,0 2 0 0,0 0 0 15,3-1 0-15,-3 1 0 0,2-2 0 16,-2 2 0-16,0 0 0 0,0 0 0 16,-7 0 0-16,-5 10 0 0,0 5 0 15,-1 5 0-15,2 4 0 0,2 7 0 16,4 3 0-16,1 7 0 0,-1 3 0 0,0 3 0 15,5 3 0-15,-4 2 0 16,2-4 0-16,-1 1 0 0,2-8 0 16,1 0 0-16,1-6 0 0,-1-5 0 15,0-4 0-15,0-6 0 0,-1-2 0 0,2-6 0 16,-1 0 0-16,-1 2 0 0,1-10 0 16,0 7 0-16,-4-5 0 0,4 0 0 15,4-1 0-15,-4-5-44 0,0 0-49 16,0 0-100-16,0 0-126 0,-5 0-5 15</inkml:trace>
  <inkml:trace contextRef="#ctx0" brushRef="#br0" timeOffset="108780.48">19142 17120 805 0,'0'0'54'0,"0"0"-16"16,0 0-11-16,0 0-9 0,0 0-3 15,0 0-4-15,0 0-2 0,110-84-2 16,-70 68-1-16,2 4-3 0,-3 2 0 0,0 0-1 16,-8 0-1-16,-2 2 0 0,-4 0 0 15,-6 5-1-15,-10 0 0 0,2 1 0 16,-7 2-1-16,1-3-2 0,3 3-4 16,-3 3-7-16,-4-3-9 0,15 0-13 15,-7 0-18-15,0 0-32 0,2 0-48 0,-3 0-153 16,1 0-1-16</inkml:trace>
  <inkml:trace contextRef="#ctx0" brushRef="#br0" timeOffset="109030.21">20342 17181 922 0,'0'0'40'16,"0"0"-10"-16,0 0-11 0,0 0-7 16,25 108-12-16,-27-78 0 0,-1 2 0 15,2 1 0-15,-2 7 0 0,-7-3 0 16,2 5 0-16,-5 0 0 0,3 1 0 15,-4-4-22-15,5-5-33 0,4-5-56 0,1-10-202 16,-1-8-17-16</inkml:trace>
  <inkml:trace contextRef="#ctx0" brushRef="#br0" timeOffset="111196.51">21437 16988 462 0,'0'0'82'0,"0"0"-12"0,0 0-17 0,0 0-9 15,0 0-8-15,0 0-5 16,0 0-2-16,0 0-6 0,0 0-3 16,-14-69-3-16,26 43-2 0,4-2-2 0,4-3 0 15,0-1-1-15,2-3-5 0,-5 0 5 16,0 0-4-16,-5 3 4 0,-4 3 0 16,-7 1-2-16,2 1 0 0,-6 3-2 15,-6 3 1-15,-3 3-2 0,-10 1 1 16,0 5-8-16,-3 3 0 0,-7 8 0 0,4-1 0 15,-3 5 0-15,1 9 0 0,1 3 0 16,6 2 0-16,4 4 0 0,5 2 0 16,8 1 0-16,4 3 0 0,2-1 0 15,11 3 0-15,9 2 0 0,4-1 0 16,5 2 0-16,1-4 0 0,4 3 0 0,0-3 0 16,0 2 0-16,0-3 0 0,-1 0 0 15,-2-1 0-15,-8 0 0 16,2 0 0-16,-10-2 0 0,-1-1 0 15,-3 2 0-15,-8 2 0 0,-3-5 0 0,0 3 0 16,-9-4 0-16,-2 0 0 16,-11 0 0-16,1-2 0 0,-4-4 0 0,-5-3 0 15,-2-3 0-15,-1-5 0 0,-1-4 0 16,3-3 0-16,-3-6 0 0,4-6 0 16,1-5 0-16,4-10 0 0,4-5 0 0,10-7 0 15,6-4 0-15,10-2 0 16,10 0 0-16,13 1 0 0,8 5 0 0,6 2 0 15,6 7 0-15,-2 1 0 16,7 6 0-16,0 2 0 0,-4 6 0 0,-2 4-46 16,-2 7-17-16,-11-1-38 0,0 8-90 15,-6 0-112-15,-3 0 0 0</inkml:trace>
  <inkml:trace contextRef="#ctx0" brushRef="#br0" timeOffset="111521.84">22488 17078 850 0,'0'0'41'0,"0"0"-4"0,0 0-8 16,0 0-10-16,0 0-8 0,0 0-4 0,-11 102-3 16,5-74-1-16,-2 6-2 15,2 1 0-15,-4 3-1 0,-4 1-3 16,4 1-4-16,-4-1-22 0,0-1-31 15,3-1-47-15,-3-7-203 0,5-7-14 0</inkml:trace>
  <inkml:trace contextRef="#ctx0" brushRef="#br0" timeOffset="114165.23">23667 16631 555 0,'0'0'67'0,"0"0"-6"0,0 0-12 16,0 0-10-16,0 0-6 0,0 0-8 15,0 0-8-15,0 0-4 0,0 0-4 16,0 0-2-16,0-23 0 0,11-1-2 16,-1 2 0-16,4-3 0 0,-8 0 1 15,3-4 0-15,-4 1 4 0,-2 0 0 16,-2 0 1-16,-5 4-1 0,-7 0 0 0,-3 4-2 15,-5 2 1-15,-1 1-1 0,0 5 0 16,-5 4-2-16,-3 5 0 16,-1 2-2-16,-1 2 1 0,-2 10-2 0,6 3 0 15,-2 4 0-15,3 4-3 0,6 3 0 0,4 2 0 16,1 3 0-16,4 1 0 16,1-2 0-16,9-2 0 0,-1-3 0 15,7-4 0-15,6-2 0 0,4-4 0 16,4-6 0-16,3 0 0 0,3-8 0 0,2 2 0 15,-3 0 0-15,0-2 0 16,-2-4 0-16,-7 0 0 0,-2-2 0 0,4 0 0 16,-8 3 0-16,5-5 0 0,-4-1 0 15,-2 3 0-15,1-6 0 0,-1 0 0 16,-5 3 0-16,6-5 0 0,-6 5 0 16,1 0 0-16,-3-3 0 0,4 7 0 15,-6 1 0-15,0 4 0 0,0-2 0 16,0 2 0-16,3-1 0 0,-3 1 0 15,1 0 0-15,4 0 0 0,-2 15 0 0,3 8 0 16,2 7 0-16,-2 3 0 0,-1 6 0 16,0-4 0-16,1 2 0 0,-3 1 0 15,2 0 0-15,-4 0 0 0,2 0 0 16,2 0 0-16,-5-3 0 0,2 0 0 16,4-1 0-16,-2 0 0 0,-1-5 0 15,-1 0 0-15,3-5 0 0,-1 1 0 0,-4-10 0 16,5 3 0-16,0-6-37 15,-5-5-35-15,6 6-43 0,-3-9-117 16,6 2-84-16</inkml:trace>
  <inkml:trace contextRef="#ctx0" brushRef="#br0" timeOffset="114353.35">24277 17119 849 0,'0'0'55'0,"0"0"-16"0,0 0-11 15,0 0-11-15,0 0-3 0,0 0-6 16,76 100-1-16,-72-70-4 16,-2 1 0-16,1 1-3 0,-1-2 0 0,-2-1 0 15,0-9-3-15,0 2-4 0,0-8-15 16,0 3-11-16,0-2-27 0,0-6-34 16,0 2-70-16,-5-10-140 0,3 2 11 15</inkml:trace>
  <inkml:trace contextRef="#ctx0" brushRef="#br0" timeOffset="116025.49">25252 16608 670 0,'0'0'74'0,"0"0"-11"0,0 0-10 15,0 0-11-15,0 0-12 0,0 0-10 16,0 0-6-16,0 0-2 0,0 0 0 16,0 0-1-16,5-9-1 15,-4 34-1-15,1 4-6 0,-2 4-3 0,3 2 0 16,1 3 0-16,-2-2 0 0,3 3 0 16,-1 3 0-16,1 1 0 0,0-6 0 15,-1 0 0-15,6-1-17 0,-1-7-16 16,2-4-16-16,-2-10-24 0,-3-5-48 15,7-5-89-15,-3-5-89 0</inkml:trace>
  <inkml:trace contextRef="#ctx0" brushRef="#br0" timeOffset="116353.92">25692 16594 780 0,'0'0'51'0,"0"0"-3"0,0 0-14 0,0 0-9 16,-1 94-5-16,2-61-7 0,9 1-2 15,-1 1-1-15,5-1-6 0,1 0 3 16,5-1-6-16,4-8 2 0,4-7 2 16,-2-5 1-16,2-6-1 0,0-7-5 15,1 0 0-15,-4-14 0 0,1-4 0 0,-2-7 0 16,-1-3 0-16,-3-7 0 0,-4-2 0 15,-7-1 0-15,-6 0 0 16,-1-2 0-16,-16-2 0 0,-8 2 0 16,-11-2 0-16,-2 3 0 0,-13 4 0 0,-10 4 0 15,4 9 0-15,-5 7 0 0,6 5 0 16,5 9 0-16,8 12-19 0,3 10-80 16,6 9-219-16,3 3-25 0</inkml:trace>
  <inkml:trace contextRef="#ctx0" brushRef="#br0" timeOffset="118079.62">17195 18391 363 0,'0'0'71'0,"0"0"-5"15,0 0-13-15,0 0-12 0,0 0-11 16,0 0-7-16,0 0-4 16,0 0 0-16,0 0 5 0,-23 0 4 0,23 6 0 15,9-3-1-15,5 5-7 0,8 1-5 16,5-2-2-16,6-4-3 0,1 2-1 16,2-2-1-16,12-1 1 0,-3 1 0 15,7-2 0-15,3 2-1 0,2 0 1 16,-3-3-2-16,5 0 0 0,-3 0 0 0,-2 0-1 15,-1 0 0-15,-2 0-1 16,5 0 1-16,0 0 0 0,6-6 0 0,1 5 0 16,10-7-2-16,5 2 0 15,1-3-2-15,3 1 1 0,0-1-1 0,5 0 1 16,1 3-2-16,-1-2 1 0,5 1-1 16,-2-1 1-16,1 1-1 0,2-1 0 15,0 1 0-15,-1-3 0 0,-1 3-1 16,2-6 2-16,0 4-2 0,3 0 1 15,-4-2 0-15,1 6 0 0,0-3-1 0,-2 2 1 16,-1 4 0-16,0-2-1 0,-2 1 0 16,4-2 1-16,-7 4-2 0,2-1 2 15,0-2-1-15,-5 1 1 0,5-1-1 16,-8 3 0-16,8-2 0 0,-4 0 0 16,0 2 0-16,0 1 0 0,-2 0 0 0,-2 1 0 15,0 2 0-15,2-3 0 16,-2 3 0-16,3-2 1 0,2 3-1 0,-2-4 0 15,0 3 0-15,2-2 0 16,-2-1 0-16,0 0 1 0,0 0-1 0,0-1 0 16,2-2 0-16,0-1 0 0,3 0 0 15,-5 0 1-15,5-1-1 0,-1 2 0 16,-2-3 0-16,0 1 0 0,3 1 0 16,-1-1 1-16,1 2-1 0,-1 0 1 15,0 2-1-15,1-4 0 0,0 2 0 16,-3 3 0-16,-1-3 1 0,4 6-1 15,-5-6 1-15,7 2-1 0,-2-1 0 0,-4 1 0 16,4 1-1-16,-5-5 2 16,2 2 1-16,1-5-8 0,-6 0 8 0,10 1-8 15,-4 3 6-15,0-4 0 0,1 4 0 16,-3-3 0-16,1 2 0 0,3 1 0 16,-3 0 0-16,1-3 0 0,2 3 0 15,-2 1 0-15,0-2 0 0,-1 2 1 16,0-3-1-16,-2 4 0 0,-2-3 0 0,-4 0 0 15,0 2 0-15,-3-3 0 0,-3 1 0 16,-6 1 0-16,-2 0 1 0,-8-4 0 16,-6 0 1-16,-2 2 0 15,-5-2 1-15,-3 3 1 0,-3-2-4 0,-6 1 0 16,-4 4 0-16,-5-5 0 0,-1 1 0 16,-1 3 0-16,-7 0 0 0,3 2 0 0,-5-3 0 15,-3 4 0-15,-1-1 0 16,3-1 0-16,-8 2 0 0,0-1 0 15,0 1 0-15,1 0 0 0,3 0 0 0,-3 0 0 16,-1 0 0-16,0 0 0 0,0 0-27 16,0 0-33-16,-6 3-82 0,-16 6-177 15,-3 0-21-15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2-11T15:41:44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4276 1792 582 0,'0'0'74'0,"0"0"-4"0,0 0-9 0,0 0-9 16,0 0-12-16,-59-83-11 15,54 80-8-15,5 0-11 0,-4 3-2 0,4 15-1 16,0 11 7-16,0 8 1 0,0 9-2 15,9 3-3-15,0 4-9 0,2 2-2 16,3 0 0-16,2 6 0 0,-7 0-1 16,5 3-1-16,-5 1-1 0,-3-5-5 15,-1-2-6-15,0-9-13 0,-5-10-16 0,4-10-25 16,-4-12-23-16,5-7-56 0,-5-7-118 16,0 0-10-16</inkml:trace>
  <inkml:trace contextRef="#ctx0" brushRef="#br0" timeOffset="275.39">4164 1776 675 0,'0'0'54'0,"0"0"-4"0,48-91-8 16,-18 74-5-16,4 7-10 0,9 8-6 0,1 5-6 16,5 16-4-16,4 13 5 0,0 13-1 15,-4 9-2-15,1 10-2 0,-8 7-10 16,-8 9-1-16,-14 7 0 0,-4-2 0 15,-16-1 0-15,-2-4 2 0,-17-9-2 16,-4-8 10-16,-8-7 1 0,-6-9 1 0,1-9-12 16,-6-11 0-16,2-10 0 15,1-8 0-15,1-8 0 0,-1-1 0 16,5-7 0-16,0-4 0 0,9-1 0 16,2-2 0-16,7 4 0 0,7 4-14 0,9-5-28 15,4-1-12-15,12 0-46 0,7-2-80 16,11 10-130-16,0 2-7 0</inkml:trace>
  <inkml:trace contextRef="#ctx0" brushRef="#br0" timeOffset="1016.94">5735 2093 545 0,'0'0'61'0,"0"0"2"16,-11-88-5-16,2 59-3 0,-5 2-3 15,3 2-12-15,-8 6-9 0,4 2-8 0,-4 8-5 16,-4 6-4-16,-2 3-1 0,-4 8-3 15,-6 10-1-15,6 6-2 0,-5 6-2 16,0 7-1-16,0 2-2 0,4 4-1 16,7 4 0-16,4-2-2 0,8 1 1 15,5-5-1-15,6-6-1 0,2-7 1 16,12-4-1-16,4-9 1 0,3-7 0 0,-1-3 1 16,9-5 1-16,-6-1 0 0,2-11 0 15,0-3 0-15,-5-5 0 0,-3-3 0 16,0-1 0-16,-4-4 1 0,-2-4-1 15,-2 2 2-15,-5-2 0 0,-2 10 1 16,-2-2-4-16,3 13 0 0,-3 1 0 16,0 4 0-16,0 6 0 0,0-1 0 15,0 1 0-15,5 0 0 0,4 9 0 16,2 12 0-16,4 11 0 0,-1 8 0 16,10-1 0-16,0 5 0 0,1-3 0 0,3-3 0 15,3-4-6-15,-3-6-6 0,6-5-3 16,-3-9-8-16,2-5-5 0,6-9-7 15,1-4-3-15,2-14-7 0,-2-7-7 16,3-10 1-16,1-11-1 0,-1-6 4 16,1-5 12-16,-9-7 15 0,-2-3 10 0,-4-4 16 15,-9-3 10-15,-6-4 9 16,-7-1 7-16,-7 0 14 0,-5 1 5 16,-11 4 5-16,2 8 0 0,-6 7-6 15,5 10-7-15,-4 11-6 0,5 6-7 0,-1 8-7 16,5 9-7-16,4 5-15 0,6 7 0 15,0 3 0-15,-4 0 0 0,-1 8 0 16,2 12 0-16,1 12 0 0,2 16 0 16,0 13 0-16,10 16 0 0,-1 13 0 15,-3 6 0-15,5 4 0 0,3-3 0 0,0-5 0 16,4-8-12-16,-2-8-23 0,4-12-12 16,-1-8-14-16,-1-15-22 15,-2-9-68-15,-7-11-149 0,0-6 2 16</inkml:trace>
  <inkml:trace contextRef="#ctx0" brushRef="#br0" timeOffset="1572.18">6046 2078 790 0,'0'0'6'0,"0"0"4"0,0 0 5 16,0 0 2-16,103-49 0 0,-60 29-2 15,5-1-6-15,9-3-5 0,2-1-1 16,5-3-1-16,9-3 1 0,-5-2-1 16,5 1-4-16,-5 4-1 0,5 0 0 15,-9 1-1-15,-6 4 4 0,-9-3-1 16,3 1 3-16,-11 1 0 0,-4 2 5 16,-8 5 2-16,-9 5 7 0,-10 6 6 0,-6 5 1 15,-4 1-3-15,0-2-6 0,0-1-5 16,-4-2-3-16,-6 3-1 0,-14 4-1 15,3 1 0-15,-11 14-4 16,-4 9 0-16,-1 7 0 0,1 7 0 0,-1 7 0 16,1 3 0-16,4 5 0 0,2 0 0 0,6 0 0 15,10-6 0-15,7-5 0 16,4-6 0-16,3-8 0 0,14-6 0 16,2-4 0-16,2-8 0 0,3-4 0 15,2-8 0-15,2 0 0 0,-2-6 0 0,-3-9 0 16,5-4 0-16,-7 0 0 0,3-6 0 15,-7 0 0-15,4-3 0 0,-7-2 0 16,0-6 0-16,1-1 0 0,-6-3 0 16,-1 3 0-16,0 8 0 0,-5 5 0 15,0 10 0-15,0 6 0 0,0 4 0 0,0 4 0 16,0-2 0-16,0 2 0 0,0 0 0 16,0 2 0-16,0 14 0 15,0 9 0-15,4 5 0 0,3 2 0 16,5-2 0-16,-1-1 0 0,12-1 0 0,-3-5 0 15,5 1 0-15,0-5-22 0,7-3-6 16,-2-3-10-16,1-4-9 0,6-3-18 16,-1-6-11-16,7 3-21 0,4-3-66 15,-2-1-110-15</inkml:trace>
  <inkml:trace contextRef="#ctx0" brushRef="#br0" timeOffset="1941.67">8209 1381 656 0,'0'0'63'0,"0"0"-11"0,-43-90 0 0,29 60-7 15,-6 3-3-15,-4 2-8 0,-1 4-6 16,-4 4-7-16,0 2-5 0,1 5-2 15,-2 4-14-15,-1 3 0 0,3 4 0 16,-1 5 0-16,9 11 0 0,1 11 0 16,5 11 0-16,3 13 0 0,2 13 0 0,9 17 0 15,0 12 0-15,5 11 0 16,5 10 0-16,3 0 0 0,2 5 0 16,1-3 0-16,-2-3 0 0,1-11 0 15,-5-7 0-15,-1-16 0 0,-4-6 0 0,-1-10 0 16,-2-9 0-16,-2-8 0 0,-2-7-16 15,2-13-19-15,0-12-12 0,0-7-28 16,0-8-61-16,-9-5-98 0,0-12-76 16</inkml:trace>
  <inkml:trace contextRef="#ctx0" brushRef="#br0" timeOffset="2096.71">7646 2280 793 0,'0'0'54'0,"0"0"-10"0,0 0-17 15,0 0-6-15,-4-92-8 0,21 61-5 16,7-3-2-16,11 2-3 16,5 1-2-16,3-1-4 0,10 3-11 0,-3 1-17 15,4 4-43-15,-1 6-74 0,1 4-166 16,-3 5-11-16</inkml:trace>
  <inkml:trace contextRef="#ctx0" brushRef="#br0" timeOffset="2439.92">8443 1724 817 0,'0'0'9'0,"0"0"6"16,0 0 5-16,0 0 6 0,101-41 1 0,-76 50-7 15,-5 11-7-15,8 6-3 0,-8 6-4 16,0 6-2-16,-1 3-1 0,-10 2-4 15,-3 3 0-15,-6-2 0 0,0-2 0 16,0-2 2-16,-4-5 0 0,-1-8 3 16,-1-7 1-16,3-8 4 0,1-7 3 0,-3-5-1 15,1-8-2-15,-1-12-4 0,-1-7-5 16,1-11 0-16,7-6 0 0,-2-9 0 16,9-5 0-16,7-4 0 15,2 1 0-15,5 1 0 0,4 6 0 0,1 10-5 16,1 8-8-16,5 10-9 0,-4 10-13 15,-2 8-17-15,-4 8-22 0,1 3-45 16,0 14-108-16,-2 11-83 0</inkml:trace>
  <inkml:trace contextRef="#ctx0" brushRef="#br0" timeOffset="3509.52">9552 1695 660 0,'0'0'67'0,"0"0"-1"0,0 0-15 16,-79-82-9-16,55 68-9 0,1 6-9 0,-2 5-7 16,-4 3-3-16,4 4-4 0,-3 13-1 15,2 5-1-15,-2 7-1 0,-2 5 2 16,7 5-3-16,-2 4-6 0,5 1 0 15,2 1 0-15,7-3 0 0,1 0 0 16,6-7 0-16,4-3 0 0,0-8 0 16,11-1-4-16,6-5 2 0,-2-4-1 15,5-3 1-15,-6-3-1 0,0-5 1 16,2-3 0-16,4-1 2 0,3-12 0 16,-3-2 0-16,0-4 2 0,-1-6-1 0,-5 0 1 15,0-6 0-15,-8-1 1 0,3-1-1 16,-4-1 4-16,-3 3-6 0,-2 10 0 15,0 7 0-15,0 9 0 0,0 5 0 16,0-1 0-16,0 1 0 0,-11 4 0 16,0 13 0-16,-3 9 0 0,0 1 0 15,8 6 0-15,1 1 0 0,5-1 0 16,-3-3 0-16,17 4 0 0,2-5 0 16,2-3 0-16,12-4-12 0,-2-5-3 15,7-6-5-15,2-8-6 0,4-5-6 0,-3-1-16 16,6-10-14-16,-5-6-15 0,-1-1-15 15,-4-1-8-15,1-3-1 0,-6-2 11 16,4 0 15-16,-9-4 27 0,-3-5 15 16,-3-6 16-16,-7-6 13 0,-2-6 16 15,-4-6 21-15,0 1 36 0,-5 6 24 0,0 10 19 16,0 13-2-16,0 15-17 0,0 9-17 16,0 5-18-16,-3-2-17 0,3 2-14 15,-2 0-10-15,-3 0-3 16,1 6-3-16,-3 10-1 0,0 8 0 0,1 1-6 15,2 6 3-15,3-1-2 0,1 2-1 16,-5 1-1-16,5 2-4 0,0 0 0 16,0-2-1-16,0-2 0 0,0-8 0 15,0-5 0-15,0-5 2 0,0-8 0 16,0 2 1-16,0-7 1 0,-4 0 1 0,4 0 0 16,-5-1 0-16,3-14 1 0,-1-9 0 15,-3-10 1-15,6-1 1 0,0-3 0 16,0 2-5-16,0 0 0 0,9 1 0 15,-2 4-1-15,7 3 4 0,-1 0-1 16,-2 6 3-16,8 3-6 0,-13 7 0 16,13 4 0-16,-10 2 0 0,2 6 0 15,12 0 0-15,-12 10 0 0,14 6 0 16,-11 7 0-16,4 3 0 0,-4 6 0 16,-1 0 0-16,-4 3 0 0,0 2 0 0,-4 1 0 15,0 2 0-15,-5-4 0 0,0-1 0 16,0-12 0-16,-5-3 0 15,5-7 0-15,0-8 0 0,0 1 0 16,0-6 0-16,0 0 0 0,0 0 0 0,0-7 0 16,-5-15 0-16,4-10 0 0,1-9 0 15,1-5 0-15,2-4 0 0,4 0 0 16,11 2 0-16,-7 7 0 0,9 4 0 16,-1 7 0-16,1 4 0 0,-1 8 0 15,-1 9 0-15,-2 4 0 0,7 5 0 0,-1 11 0 16,1 10 0-16,0 10 0 0,-7 4 0 15,-1 4 0-15,-6 4 0 0,1 1 0 16,-1 1 0-16,-9 2 0 0,0-1 0 16,0 1 0-16,-5-3 0 0,1-4 0 15,-1-1 0-15,0-4 0 0,1-3 0 0,2-11 0 16,-1-7 0-16,3-9-32 16,0-5-7-16,0 0-18 0,0 0-25 0,0 0-79 15,3-9-149-15,8-11 3 16</inkml:trace>
  <inkml:trace contextRef="#ctx0" brushRef="#br0" timeOffset="3823.1">10744 1889 730 0,'0'0'48'0,"0"0"3"0,0 0-10 15,87-51-3-15,-64 22-3 0,-3-2-8 0,5 1-13 16,-5-5-2-16,-1 7-4 0,1 1-1 15,-8 0 5-15,-6 9-12 0,-6 0 0 16,0 0 0-16,-4 1 0 0,-10-4 0 16,-6 7 0-16,4 3 0 0,-7 6 0 0,-2 6 0 15,5-1 0-15,-3 6 0 16,3 8 0-16,-1 5 0 0,4 3 0 16,6 5 0-16,2 2 0 0,5 6 0 0,4 3 0 15,0 3 0-15,7 0 0 0,4 1 0 16,0-2 0-16,3-2 0 0,6-2 0 15,-1-3 0-15,4-1 0 0,-3-1 0 16,10-4 0-16,-3-3 0 0,4-4-57 16,2-3-62-16,3-4-209 0,-4-6-25 15</inkml:trace>
  <inkml:trace contextRef="#ctx0" brushRef="#br0" timeOffset="3971.38">11473 2049 984 0,'0'0'25'16,"0"0"-11"-16,0 0-14 0,0 0 0 16,0 0 0-16,0 0 0 0,-89-3 0 15,64 5-35-15,-3 1-93 0,-6 4-203 0,5 8-27 16</inkml:trace>
  <inkml:trace contextRef="#ctx0" brushRef="#br0" timeOffset="4975.72">4208 3515 452 0,'0'0'62'0,"0"0"-6"16,0 0-10-16,0 0-9 0,0 0-9 16,0 0-7-16,0 0 1 0,0 0 1 15,0 0 1-15,54-30 0 0,-17 18-5 16,13 1-4-16,4-1-2 0,8-1-2 16,6 0 0-16,11-1-1 0,2 2 0 0,3 2 2 15,2-1 0-15,3 1 1 0,4-2 0 16,3-2-5-16,6-3-6 0,10-3 5 15,1 2-5-15,11-2 8 16,0 3-2-16,11-1-2 0,6-1-1 0,11 1-1 16,3-1 1-16,9-2 0 0,2 1-1 0,8-1-1 15,-2 3 0-15,6 1 0 0,-1 1-1 16,3 2 0-16,3 0 0 0,-2 0-1 16,8-1 1-16,2-2 0 15,3 1 1-15,0-3-3 0,6-3 0 0,-5-3 0 16,3-2 0-16,2-3 0 0,-4 0 0 15,-2-2 0-15,-5 1 0 0,-10 4 0 16,-8 3 0-16,-10-1 0 0,-10 5 0 16,-21 2 0-16,-14 3 0 0,-17 6-16 15,-16 3-67-15,-20 6-239 0,-21-2-27 0</inkml:trace>
  <inkml:trace contextRef="#ctx0" brushRef="#br0" timeOffset="7344.44">13029 1367 591 0,'0'0'78'16,"0"0"-23"-16,0 0-14 0,0 0-10 0,0 0-5 15,0 0-2-15,0 0-2 0,-40 102-3 16,66-77-2-16,11-6-7 0,13-1-2 15,4-4-4-15,4-3-1 0,5-3-1 16,-4 2-1-16,-2-4-1 0,-4-3-5 16,-5-3-16-16,-3 0-17 0,-1-3-45 0,-6-6-63 15,-4-2-165-15,-9 5-3 16</inkml:trace>
  <inkml:trace contextRef="#ctx0" brushRef="#br0" timeOffset="7575.32">13307 1162 730 0,'0'0'47'0,"0"0"-8"0,0 0-6 15,0 0-1-15,0 0-6 0,120-18-5 0,-62 25-3 16,1 4-3-16,0 9-3 0,-5 11-2 16,-3 8-3-16,-11 11-1 15,-7 17-1-15,-13 15-1 0,-15 12 3 16,-8 7-2-16,-17 11 1 0,-10-1-6 0,-9 1-4 15,4-6-1-15,-7-8-2 0,3-9-5 16,8-17 4-16,3-9-18 0,10-15-38 16,8-10-85-16,4-12-169 0,6-14-13 15</inkml:trace>
  <inkml:trace contextRef="#ctx0" brushRef="#br0" timeOffset="8562.59">16544 1295 620 0,'0'0'57'15,"0"0"-11"-15,0 0-10 0,0 0-14 16,0 0-8-16,0 0-9 0,0 0-3 0,0 0-3 16,0 0 1-16,0 0 1 0,-14-10-1 15,9 23 1-15,4-1 0 0,-3-6-1 16,4 1 0-16,0-7 2 0,-1 0-1 15,1 0 4-15,0 2 5 0,-3-1 1 16,3 1-1-16,0-2-3 0,0 0-4 16,-2 0-2-16,-1-5 3 0,2-8 0 15,-3 1 2-15,3 5 2 0,-2-4 0 16,3 6-1-16,-2-1-3 0,2 1-2 0,0 5-3 16,-4-1 1-16,4 1-1 0,0 0 2 15,0 0 0-15,10 10 0 0,-5-2-2 16,0 2 1-16,-1 0 0 0,-4-5 1 15,5 0 0-15,-5 0 0 0,0 1 3 16,0 3 0-16,0 3 1 0,-11-2-1 16,-7 3-1-16,2-4-1 0,-7-4 0 15,0-2 1-15,1-3-1 0,-1 0 2 16,4-11 1-16,-1-3-1 0,11-4 0 16,-2-2-1-16,1 5 0 0,10-6-1 0,0 1 1 15,7-1-1-15,10-5-1 0,4 10 2 16,9 4-1-16,2 8 1 0,7 4 1 15,-3 13-1-15,1 10 1 0,-8 11 1 16,1 9-1-16,-1 11 1 0,-8 10 0 16,-3 10 3-16,-9 4-2 0,-4 4-1 0,-5 4 1 15,-5-1-6-15,-13 1 0 0,-4-2 0 16,-10-4 0-16,-3-5 0 0,-3-8 0 16,-1-11 0-16,-6-8 0 15,-6-6 0-15,0-9 0 0,-2-6 0 0,-4-10 0 16,2-7 0-16,1-10 0 0,1-2 0 15,10-14 0-15,7-11 0 0,8-5 0 16,18-7 0-16,6-9 0 0,9-3 0 16,18-3 0-16,8-3 0 0,8 8 0 15,9 7 0-15,0 9 0 0,2 11 0 0,-2 14 0 16,0 8 0-16,-3 5 0 0,-2 15 0 16,-4 6 0-16,-2 8 0 0,-7 3 0 15,-1 5 0-15,-9 0 0 16,5-1 0-16,-6-2 0 0,-1-1 0 0,3-1 0 15,-6-2 0-15,4 1 0 0,1-3 0 16,-5-4-55-16,4-1-106 0,4-9-166 16,-3-3-16-16</inkml:trace>
  <inkml:trace contextRef="#ctx0" brushRef="#br0" timeOffset="8726.94">17294 2239 844 0,'0'0'31'0,"0"0"-4"16,0 0-10-16,0 0-3 0,92-41-4 0,-43 23-4 16,7-2-4-16,3 3-7 15,0 5-15-15,0 0-19 0,-5 6-50 16,-3 1-82-16,-6 5-142 0,-5 2-1 16</inkml:trace>
  <inkml:trace contextRef="#ctx0" brushRef="#br0" timeOffset="9473.45">19137 1762 732 0,'0'0'51'0,"0"0"-3"0,-88-118-7 16,49 86-8-16,-1 6-5 0,-7 9-10 16,2 10-4-16,2 7 2 0,-2 4-3 15,-1 18-3-15,4 9-2 0,0 8-8 0,6 3 0 16,8 3-1-16,10-1 0 0,8 0 0 16,9-1-1-16,7-4 0 0,11-2 0 15,8-5 1-15,4-5 1 16,7-9 0-16,1-7-1 0,4-8-1 0,0-3 0 15,-2-12-1-15,1-6 0 0,-2-10 0 16,-7-4 1-16,-3-4 2 0,-7-2 0 16,-2-3 1-16,-5-5 2 15,-8-7-2-15,-3-6 3 0,2-9-6 0,-13-3-1 16,-3-7-2-16,-4-1 1 0,-4 1 5 0,1 5 2 16,-3 2 2-16,3 9-1 0,1 6 1 15,3 6 2-15,0 11 1 0,4 4 1 16,6 12-9-16,-1 11 0 0,5 5 0 15,0 7 0-15,0-1 0 0,0 1 0 16,-1 11 0-16,7 9 0 0,8 14 0 16,0 12 0-16,1 10 0 0,1 14 0 15,2 12 0-15,6 10 0 0,-3 10 0 16,3 6 0-16,3-3 0 0,4-5 0 16,2-11 0-16,-2-11 0 0,6-9 0 0,-6-11 0 15,3-14 0-15,0-10-3 0,-1-13-1 16,-4-11 1-16,1-8 1 0,-2-2 1 15,-2-15 2-15,-3-8 0 0,1-6 1 16,-9-6 0-16,4-5 0 0,-8-3 3 16,-2-1-5-16,0-5 0 0,-4 2 0 0,-4-1 0 15,3 4 0-15,-3 3 0 16,2 14 0-16,-3 10 0 0,0 9 0 0,0 8 0 16,0 0 0-16,0 14 0 15,0 12 0-15,-4 12 0 0,4 2 0 0,0 3 0 16,6 1 0-16,2-2 0 15,4 1 0-15,2-2 0 0,5-3 0 0,-1-4 0 16,-1-7 0-16,5-9 0 0,0-8-32 16,1-10-35-16,-3-4-94 0,-1-14-166 15,1-8-14-15</inkml:trace>
  <inkml:trace contextRef="#ctx0" brushRef="#br0" timeOffset="9591.84">19807 1185 770 0,'0'0'23'0,"0"0"-12"0,0 0-6 16,0 0-7-16,0 0-9 0,0 0-39 15,0 0-59-15,0 0-190 0,0 0-13 16</inkml:trace>
  <inkml:trace contextRef="#ctx0" brushRef="#br0" timeOffset="10134.45">20348 1767 737 0,'0'0'17'0,"0"0"0"15,0 0 2-15,0 0 0 0,-63 92 6 16,46-81 1-16,0-4-2 0,1-4-3 16,-3-3-5-16,4 2-3 0,-5-11-5 0,7-5-2 15,6-6-3-15,-1-5 0 0,3-7 1 16,1-6 0-16,7-5 1 0,-2 0 1 15,2-6-7-15,8 3-1 0,8-1-2 16,6 1 0-16,2 7 5 0,3 3 1 16,1 7 2-16,3 6-1 0,0 8 1 0,3 9 1 15,-6 6-3-15,7 6 0 16,-12 14 0-16,2 5-1 0,0 7 1 0,-8 6 3 16,-5 0 1-16,-4 6 1 15,-1 0-2-15,-7 2-4 0,-3 1-2 0,-5-1-1 16,-4-4 1-16,-7 0-1 0,-1-7 1 15,0-3 0-15,-1-7 1 0,8-9 1 16,1-7 1-16,9-4 2 0,0-5 1 16,-6 0 0-16,1-8-5 0,0-13 0 15,2-11 0-15,8-9 0 0,4-11 0 0,15-7 0 16,0-6 0-16,10 0 0 0,4 4 0 16,0 8 0-16,-2 8 0 15,-2 8 0-15,-1 13 0 0,-12 7 0 16,-2 14 0-16,4 5 0 0,-6 16 0 0,2 12 0 15,0 11 0-15,-9 7 0 0,-2 7 0 16,-3 6 0-16,-5 3 0 0,-5 1 0 16,0 0 0-16,2 2 0 0,-3-2 0 15,2-1 0-15,-6-3 0 0,6-5-29 16,-1-6-29-16,-1-9-28 0,3-13-75 0,-4-15-155 16,7-3 4-16</inkml:trace>
  <inkml:trace contextRef="#ctx0" brushRef="#br0" timeOffset="10808.77">21441 1891 651 0,'0'0'6'0,"0"0"14"0,0 0 13 16,101-68 12-16,-75 42 5 0,2-3-7 0,-3-6-9 15,8-1-10-15,-7-5-4 0,2 0-6 16,-3-2-14-16,-2 2 4 0,-6 2-2 15,-8 2 0-15,-1 4 11 0,-6 4-5 16,-7 3 1-16,-6 5-3 0,-8 6 0 16,-4 6-2-16,-2 6-2 0,-1 3 2 0,-3 11 0 15,-4 10 0-15,8 9 1 0,2 6-2 16,3 7 4-16,9 6-7 16,6 2 0-16,2 2 0 0,6 0 0 15,11-1 0-15,6-5 0 0,10-6 0 0,4-3 0 16,6-9 0-16,7-10 0 0,2-8 0 15,6-9 0-15,2-5 0 0,7-14 0 16,4-6 0-16,5-7 0 16,0-4 0-16,-1-5 0 0,-3-5 0 0,-3-5 0 15,-7-4 0-15,-5-1 0 0,-5-4 0 0,-14 2 0 16,-5 3 0-16,-9 1 0 0,-13 3 0 16,-3 7 0-16,-5 10 0 15,-16 8 0-15,-4 9 0 0,-3 8 0 16,-4 7 0-16,0 7 0 0,2 8 0 0,2 6 0 15,7 5 0-15,2 3 0 0,3 3 0 16,3 1 0-16,4 3 0 0,4 2 0 16,-6 0 0-16,6 0 0 0,-2 0 0 15,-1 0 0-15,-6-3 0 0,-7-2 0 16,2-3 0-16,-9-7 0 0,6-3 0 0,-2-8 0 16,4-7 0-16,-2-3 0 0,4-10 0 15,-1-9 0-15,5-10 0 0,9-10 0 16,2-6 0-16,1-9 0 15,15-6 0-15,7-3 0 0,5 1 0 0,5 2 0 16,4 5 0-16,4 8 0 0,-1 8 0 16,-1 7 0-16,-3 10 0 0,-4 9 0 15,-1 8 0-15,-2 5 0 0,-3 16 0 16,-2 9 0-16,-2 10 0 0,-6 5 0 16,-4 10 0-16,-3 4 0 0,-6 8 0 0,-5 2 0 15,-5 6 0-15,-4 2 0 0,-5 2 0 16,-6 0 0-16,-5-1 0 0,5-3 0 15,1-3-18-15,5-4-107 0,0-5-209 16,0-11-29-16</inkml:trace>
  <inkml:trace contextRef="#ctx0" brushRef="#br0" timeOffset="11851.83">24027 1691 714 0,'0'0'35'0,"0"0"0"0,0 0-6 16,0 0-10-16,0 0-7 16,0 0-3-16,0 0-2 0,-18-102 1 15,36 72 1-15,1-2-10 0,-4 0 8 0,1 0-1 16,-12 2-1-16,1-2 9 0,-3 3-7 15,-13 3-1-15,-5 5-1 0,-9 6-2 16,-4 8-1-16,-4 7 0 0,-1 3 0 16,-4 17 0-16,3 6-1 0,3 12 4 15,10 5 0-15,10 8 0 0,10 2 0 0,12 1-4 16,13-1-2-16,8-3 1 0,6-6 0 16,-1-4 0-16,-2 0 2 0,-5-2 1 15,-5-3 1-15,-11-3 1 16,-6-3 0-16,-9-3 1 0,-3-2 1 0,-13-5-3 15,-7 0 0-15,-7-6-2 0,-7-2-1 16,-9-4-1-16,1-3 1 0,-9-4 0 16,5-2 0-16,-2-11 0 0,10-7-1 15,4-6 1-15,11-7 1 0,7-7 0 16,4-1 0-16,12 1 0 0,8 1-1 0,3 7-1 16,18 3-1-16,8 5-3 0,7 6-5 15,10 8-5-15,1 3-9 0,9 6-9 16,-2 1-17-16,5 3-19 15,-6-1-25-15,6-1-12 0,-3-2-3 0,-5-6 3 16,4-8 34-16,-1-5 25 0,-3-4 43 0,-9-8 54 16,7-6 47-16,-12-4 12 15,-6-5 7-15,-5-2-24 0,-8-2-25 16,-8 1-8-16,-3 3-22 0,-7 2-7 16,-3 10-10-16,-13 8-2 0,4 10-6 0,-3 7-2 15,-5 10-2-15,0 6-9 0,-7 17 0 16,6 16 0-16,2 11 0 0,2 13 0 15,13 6 0-15,-2 4 0 0,12 1 0 16,7-4 0-16,7-10 0 0,8-10-24 16,3-11-23-16,-2-9-23 0,6-7-96 0,-9-8-156 15,-3-7-4-15</inkml:trace>
  <inkml:trace contextRef="#ctx0" brushRef="#br0" timeOffset="12010.25">24782 1085 832 0,'0'0'49'0,"0"0"-16"16,0 0-10-16,0 0-12 0,0 0-4 15,-26-88-5-15,41 79-1 0,5 9-1 16,8-1 0-16,-1 14-1 0,1 5-9 0,-4 11-15 16,6 0-16-16,-7 7-38 0,-3 5-47 15,0 9-178-15,-7 8-12 0</inkml:trace>
  <inkml:trace contextRef="#ctx0" brushRef="#br0" timeOffset="12635.82">25753 1302 805 0,'0'0'30'0,"0"0"-3"0,-106-41-3 0,57 41 0 16,-9 0-3-16,1 15-2 15,-2 10-7-15,5 5-4 0,4 9 0 0,7 3-4 16,10 3-1-16,8 2-1 0,16 0-4 16,4-2 0-16,5-2 0 0,13-6 1 15,4-7 0-15,6-9 0 0,7-7 0 16,-2-5 1-16,3-11 0 0,1 2 0 16,-6-15 1-16,2-6 0 0,-3-5 1 0,0-7 0 15,-2-5 1-15,0-9-1 0,-1-2-2 16,1 0-1-16,2-2 0 0,0 4 1 15,-2 3 4-15,1 3 0 0,-3 7 0 16,2 9 0-16,-9 8 0 0,-3 8-1 16,2 8-1-16,-1 1 1 0,7 10 0 15,1 10-1-15,-3 5 2 0,-5 9-4 0,2 1 0 16,0 3 0-16,0 1 0 16,-5-1 0-16,2 2 0 0,-4-4 0 15,0 0 0-15,-1-4 0 0,-6 0 0 0,0-9 0 16,0-2 0-16,-1-7 0 0,1-8 0 15,-3 2 0-15,3-8 0 0,0 0 0 16,0 0 0-16,0 0 0 0,3-3 0 16,-2-19 0-16,3-13 0 0,11-12 0 15,8-4 0-15,4-1 0 0,10-1 0 0,3 1 0 16,7 5 0-16,-1 6 0 0,5 8 0 16,-3 10 0-16,-3 10 0 0,0 6 0 15,-6 7 0-15,0 10 0 16,-10 11 0-16,1 8 0 0,-8 7 0 0,-7 5 0 15,-6 8 0-15,-2 2 0 16,-9 1 0-16,-3 2 0 0,1 3 0 0,-9-3 0 16,2-1 0-16,-3 2 0 0,1-2 0 15,5-3 0-15,-2-5 0 0,3-6-20 16,2-13-33-16,4-9-18 0,1-9-49 0,0-8-85 16,0 0-104-16</inkml:trace>
  <inkml:trace contextRef="#ctx0" brushRef="#br0" timeOffset="13232.43">27370 1208 834 0,'0'0'29'16,"0"0"2"-16,-113-24-1 0,60 24-3 0,-6 4-1 15,-5 13-5-15,1 9-5 0,1 7-7 16,4 6-9-16,18 4 0 0,6 3 0 15,11-1 0-15,12 2 0 0,9-6 0 16,4 0 0-16,12-9 0 0,6-3 0 16,8-10 0-16,3-5 0 0,8-6 0 0,3-6 0 15,-1-2 0-15,3-11 0 16,-2-4 0-16,-2-8 0 0,-3-3 0 16,-6-5 0-16,-1-2 0 0,-2-4 0 15,-4-5 0-15,-5 0 0 0,0-4 0 0,-7 1 0 16,-3 2 0-16,-1 5 0 0,-3 11 0 15,-4 12 0-15,-1 8 0 0,0 7 0 16,0-1 0-16,0 1 0 0,0 5 0 16,0 18 0-16,3 12 0 0,-1 10 0 15,7 5 0-15,2 0 0 0,8 0 0 0,5 0 0 16,4-2 0-16,3-4 0 16,11-6 0-16,3-8 0 0,5-6 0 15,7-10 0-15,0-8 0 0,7-8 0 16,0-5 0-16,-1-11 0 0,4-9 0 0,-4-6 0 15,-2-4 0-15,-4-6 0 0,1-6 0 16,-9-5 0-16,-4-9 0 0,-3-6 0 16,-8-8 0-16,-4-4 0 0,-10-6 0 15,-6 2 0-15,-5-2 0 0,-3 7 0 16,-15 3 0-16,-8 5 0 0,-8 12 0 0,-6 10 0 16,-3 10 0-16,-2 13 0 0,2 13 0 15,-3 13 0-15,3 4 0 0,0 19 0 16,4 12 0-16,4 13 0 0,4 11 0 15,5 13 0-15,8 12 0 0,1 9 0 16,7 11 0-16,10 3 0 0,6 4 0 0,6 2 0 16,6-11 0-16,9-7 0 0,1-16 0 15,8-18-42-15,6-13-73 16,-1-15-144-16,9-7-82 0</inkml:trace>
  <inkml:trace contextRef="#ctx0" brushRef="#br0" timeOffset="13910.94">30777 1489 615 0,'0'0'63'15,"0"0"-7"-15,0 0-12 0,21-116-2 16,-23 83-3-16,-7-1-7 0,-7 1-1 16,-6 0-10-16,1 6-5 0,-12 2-3 15,2 6-2-15,-6 6-2 0,1 10-1 16,-6 5-1-16,-3 13-2 0,4 11-1 0,-1 9-1 16,3 9-2-16,6 6 2 0,10 3-3 15,11 2-3-15,7-2 2 0,10-3-1 16,15-10 1-16,9-6 1 0,10-10 0 15,5-4 0-15,4-11 1 0,-2-4-2 16,2-5 0-16,-1-8 0 0,-5-8 0 0,1-10 1 16,-4-4-1-16,-2-7 2 0,-3-5 0 15,-4-7 0-15,-7-3 1 16,-3-4-1-16,-5 0-1 0,-4-3 0 16,-3-2 0-16,-3 1 0 0,-5-4 1 0,-10 4 3 15,0 1-4-15,-8 6 0 0,5 9 0 16,-3 7 0-16,5 12 0 0,2 8 0 15,4 6 0-15,1 6 0 0,4 1 0 16,0 4 0-16,0 0 0 0,-2 14 0 16,4 13 0-16,4 14 0 0,11 10 0 0,-2 7 0 15,4 14 0-15,-4 7 0 16,4 8 0-16,-3 5 0 0,-3-2 0 16,1-1 0-16,-4-9-5 0,1-6-29 15,-2-11-19-15,2-9-16 0,3-14-51 0,0-6-67 16,6-6-115-16</inkml:trace>
  <inkml:trace contextRef="#ctx0" brushRef="#br0" timeOffset="14492.34">31687 1106 839 0,'0'0'19'0,"0"0"4"0,-107-15 1 0,72 15-1 15,-4 11-1-15,-7 10-2 0,1 8-5 16,1 8-4-16,4 11-6 0,1 6-3 16,7 4-4-16,10 3 0 0,3-4 0 15,5 1 0-15,10-11 1 0,2-6 0 16,8-9 0-16,8-7 2 0,8-9-1 0,6-8 1 16,1-7-1-16,5-1-1 0,0-7 1 15,1-10 1-15,-1-3-1 0,-2-4 1 16,-2-4 0-16,-2 0 0 15,-7-4 0-15,-2 2 0 0,-5-2 1 0,-5 0 0 16,-3 7 1-16,-3 4-1 0,-3 7 0 16,0 7 0-16,0 1 0 0,0 6-1 15,0 0-2-15,0 3 0 0,0 18 0 16,-4 11-1-16,5 10 1 0,6 0 0 16,5-2 0-16,3-1 0 0,9-4-1 0,7-5 0 15,3-6 1-15,5-7 0 0,2-6-1 16,3-7 1-16,-4-4-1 0,4-4 0 15,-4-12 3-15,-1-3 0 0,-1-9 2 16,-3-5 0-16,-3-7-2 0,-2-4 0 16,-3-7 1-16,-6-6-7 0,-4-3 7 0,-3-4 0 15,-2-4-1-15,-6-1 6 0,0-2-6 16,-2 1 1-16,-9 4 0 0,-1 3 4 16,-4 7-6-16,-2 14 0 15,1 8 0-15,2 13 0 0,4 11 0 0,5 6 0 16,0 4 0-16,-4 0 0 0,-3 19 0 15,-2 12 0-15,3 13 0 0,1 14 0 16,1 8 0-16,8 11 0 0,1 9 0 16,-4 7 0-16,2 4 0 0,-3-5 0 15,0-3 0-15,-3-9 0 0,2-7-35 0,1-11-14 16,-5-7-13-16,1-12-19 0,0-7-30 16,3-14-42-16,1-8-131 0</inkml:trace>
  <inkml:trace contextRef="#ctx0" brushRef="#br0" timeOffset="14968.13">31856 1413 579 0,'0'0'58'0,"0"0"-14"16,0 0-16-16,0 0 0 0,121-30-4 0,-66 25-4 16,7 0-7-16,1-2-7 0,5-7 1 15,5-5 0-15,0-3 4 0,0-5 3 16,0-1 1-16,-8 3 5 15,-6-3 0-15,-6 1 1 0,-10 3-1 0,-9 1-2 16,-14 8 0-16,-7 6-1 0,-7 6-2 0,-6 3-1 16,0-3-8-16,-16 1-6 15,-7 2 0-15,-16 5 0 0,-9 16 0 16,-4 12 0-16,-4 9 0 0,-3 6 0 16,3 2 0-16,10 5 0 0,2-5 0 0,15-2 0 15,5-5 0-15,17-10 0 0,4-4 0 16,6-7 0-16,14-9 0 0,7-4 0 15,6-6 0-15,4-5 0 0,3-1 0 16,-1-10 0-16,-2-4 0 0,-1-1 0 16,-7-2 0-16,-3-4 0 0,-7 0 0 0,-5-5 0 15,-4-2 0-15,-2 1 0 0,0 0 0 16,-4 8 0-16,-1 7 0 16,3 11 0-16,-3 4 0 0,0-2 0 15,-3 2 0-15,-3 13 0 0,-3 10 0 0,-1 14 0 16,9 4 0-16,2 3 0 0,10 2 0 15,8-5 0-15,4-4 0 0,3-3 0 16,5-7 0-16,4-6 0 0,0-5 0 16,2-7 0-16,-2-10-4 0,-4-3-52 15,-4-12-59-15,-10-3-139 0,-4 1-81 0</inkml:trace>
  <inkml:trace contextRef="#ctx0" brushRef="#br0" timeOffset="16027.63">23288 3421 574 0,'0'0'53'0,"0"0"-2"15,0 0-6-15,0 0-9 0,0 0-6 0,65-101-5 16,-36 62-6-16,4 0-1 16,-2-2-1-16,1 2 2 0,-4-1-2 15,-8 0-6-15,-9 4 6 0,-3 4-9 16,-8 3 5-16,-5 4-3 0,-12 3-3 0,-3 7-2 16,-11 3-2-16,-1 7 0 0,-3 7-1 15,3 6-2-15,2 14 2 0,9 10-2 16,4 10 5-16,15 8 3 15,7 4-4-15,20 4 5 0,13-2-8 0,12-1-2 16,3-5 3-16,9-3-2 0,-3-5 1 16,-11-2 0-16,-10-7 0 0,-8-4-1 15,-15-11 2-15,-5-6-1 0,-10-1 3 16,-3-1-4-16,-13 4 0 0,-13-2 0 16,-1-4 0-16,-10-8 0 0,1 0 0 0,0-5 0 15,7-5 0-15,4-5 0 0,8-4 0 16,9-2 0-16,11-5 0 0,0-1-7 15,23-6-11-15,11-1-9 0,11-1-9 16,14-3-8-16,9 0-12 0,5-3-4 16,5-3 6-16,-1-3 14 0,-9-4 14 0,5 1 13 15,-11-4 10-15,-7-2 7 0,-7-1 25 16,-5-5 16-16,-13-4 10 16,-6-4 1-16,-5 2-10 0,-7 0-7 0,-7 8-10 15,0 4-2-15,-5 8-6 0,-5 7-19 16,0 9-1-16,1 9-3 0,2 11-2 15,-3 7 12-15,4 5-3 0,-8 8 13 16,-4 16-13-16,1 17-5 0,-1 14 0 16,4 16 0-16,4 13 0 0,-1 13 0 15,0 6 0-15,6 3 0 0,0-1 0 0,6-3 0 16,0-6 0-16,8-4 0 16,-1-5-19-16,-1-15-40 0,7-5-26 0,-5-14-56 15,1-12-128-15,-1-13-31 16</inkml:trace>
  <inkml:trace contextRef="#ctx0" brushRef="#br0" timeOffset="16213.53">24627 3005 877 0,'0'0'42'16,"0"0"-9"-16,-124-30-9 0,67 30-7 15,-1 0-5-15,-7 5-3 0,2 5-3 16,-4 5-3-16,3 3-3 0,6-1 0 15,0 5 0-15,9-3 0 0,5 1 0 16,10-5 0-16,11-4 0 0,9-6 0 16,9 3-31-16,5-2-16 0,0-1-31 15,0 4-57-15,5-6-166 0,13 0-8 16</inkml:trace>
  <inkml:trace contextRef="#ctx0" brushRef="#br0" timeOffset="16779.43">24582 2910 832 0,'0'0'3'0,"0"0"6"15,0 0 5-15,113 40 6 16,-83-21 3-16,1 5 6 0,-5 5-10 16,-1 1-1-16,-3 5-10 0,-5 2-5 15,-5-1-1-15,-6 3-2 0,-6 6 1 0,-1-3-1 16,-12 3 1-16,-7-2-1 0,-5-4 2 15,-4-2-2-15,0-8 3 0,-4-11 0 16,13-8-1-16,-3-8 2 0,7-4-1 16,2-16 1-16,3-11-1 0,13-8 0 15,1-8-2-15,19-3 2 0,10-4-2 16,12-1 1-16,5 2-1 0,1 2-9 0,6 2 6 16,-5 4-5-16,0 7 5 15,-6 6 4-15,-6 7 1 0,-5 8 0 16,-14 4 2-16,-6 5 0 0,-6 5 2 0,-8 1-7 15,0 0 0-15,1 0 0 0,-1 12 0 16,-1 8 0-16,-2 8 0 0,3 3 0 16,-11 5 0-16,3 4 0 0,3 4 0 15,1-2 0-15,2 4 0 0,11-4 0 16,5 0 0-16,2 0 0 0,4-6 0 0,5-7 0 16,-2-7 0-16,5-6 0 0,-2-10 0 15,2-6 0-15,-1-2 0 0,0-14 0 16,1-6 0-16,-6-3 0 0,1-6 0 15,-3-4 0-15,1-1 0 0,0-2 0 16,-5-5 0-16,2 1 0 0,-7-5 0 16,5-3 0-16,1 0 0 0,-6-2 0 15,3 4 0-15,-3 1 0 0,2 7 0 16,-2 8 0-16,-1 11 0 0,-6 9-44 0,6 12-35 16,-6 0-70-16,6 9-149 0,-4 1-16 15</inkml:trace>
  <inkml:trace contextRef="#ctx0" brushRef="#br0" timeOffset="17324.22">26244 2747 849 0,'0'0'25'0,"0"0"8"0,0 0 0 16,0 0-2-16,0 0-9 0,-57 94-8 15,47-82-7-15,6-1-4 0,2-5-1 0,2 5-1 16,0-7 2-16,0 4-3 0,6-1 0 15,5-5 0-15,8-1 0 0,0-1 0 16,1-3 0-16,0-7 0 0,-2-2 0 16,-4-5 0-16,-3 4 0 0,-3-3 0 15,-8-5 0-15,2-2 0 0,-4-4 0 0,-7 4 0 16,1 8 0-16,-3 3 0 0,2 7 0 16,-5 5 0-16,-8 0 0 15,-1 14 0-15,-10 12 0 0,4 4 0 0,3 10 0 16,2 0 0-16,6 6 0 0,7 2 0 15,5 2 0-15,3 0 0 0,12-2 0 16,9-4 0-16,12-6 0 0,4-6 0 16,11-6 0-16,5-11 0 0,10-8 0 15,4-7 0-15,4-4 0 0,6-13 0 16,2-4 0-16,-1-5 0 0,1-7 0 0,0-4 0 16,0-4-3-16,-7-6-4 0,-2-5 6 15,-10-4-6-15,-7-4 8 0,-11-9 3 16,-10-4-1-16,-6-6 4 0,-9 1-4 15,-11 0-3-15,2 3 0 0,-16 10 0 16,-3 6 0-16,-3 9 0 0,-1 8 0 16,-3 11 0-16,8 10 0 0,0 10 0 15,2 10 0-15,-3 2 0 0,0 13 0 16,-3 12 0-16,8 11 0 0,0 13 0 16,4 9 0-16,0 12 0 0,5 11 0 0,3 9 0 15,4 9 0-15,-6 1 0 0,4-3 0 16,0-4 0-16,-1-9 0 0,-1-9 0 15,-1-8 0-15,1-11 0 0,-3-10-13 16,0-10-49-16,0-12-44 0,0-11-89 16,0-7-122-16,0-7 12 0</inkml:trace>
  <inkml:trace contextRef="#ctx0" brushRef="#br0" timeOffset="17926.62">26881 2992 729 0,'0'0'35'0,"0"0"0"0,0 0-9 15,0 0-4-15,0 0-3 0,83-90-6 0,-34 70-6 16,10-1-2-16,8 0-1 0,1-2 1 16,2-1 3-16,-7-2 1 0,-1 1 5 15,-9 0 1-15,-8 2 3 16,-11 3 1-16,-14 6 0 0,-6 7-2 0,-9 4-13 15,-5 3-4-15,0-1 0 0,0 1 0 16,-14 8 0-16,-8 12 0 0,-4 12 0 16,1 9 0-16,6 5 0 0,2 4 0 15,10 0 0-15,5 2 0 0,2-4 0 16,9-4 0-16,11-6 0 0,5-6 0 0,5-11 0 16,2-6 0-16,-2-7 0 0,1-6 0 15,-3-2 0-15,-4-11 0 0,1-6 0 16,-1-4 0-16,-1-5 0 0,-2-3 0 15,3-6 0-15,-1-1 0 0,-1-4 0 16,1-3 0-16,5-2 0 0,-2 0 0 16,2 1 0-16,-5 3 0 0,-1 6 0 15,-3 7 0-15,-8 10 0 0,-2 9 0 16,0 6 0-16,2 3 0 0,8 3 0 16,4 9 0-16,-5 7 0 0,0 5 0 0,-5 3 0 15,1 4 0-15,-3-1 0 0,2 2 0 16,-7 0 0-16,-1-2 0 0,-5 3 0 15,-5 1 0-15,5-1 0 0,-5-4 0 16,-4 0 0-16,3-12 0 0,1-5 0 16,2-6 0-16,3-6 0 0,0 0 0 0,-2 0 0 15,4-17 0-15,1-10 0 16,2-11 0-16,10-6 0 0,10-6 0 16,3-5 0-16,8-6 0 0,2-1 0 15,4-2 0-15,2 2 0 0,-4 11 0 0,5 5 0 16,-3 13-11-16,-11 10-63 0,1 7-69 15,-13 12-173-15,3 4-14 0</inkml:trace>
  <inkml:trace contextRef="#ctx0" brushRef="#br0" timeOffset="18235.77">29084 3031 803 0,'0'0'10'0,"0"0"12"0,0 0 4 15,0 0 11-15,109-111-11 0,-92 81-7 16,-2-2-7-16,-1 3-4 0,-1-1 2 16,-5 0 1-16,-4-2 2 0,-2 2-1 15,-7 2-1-15,-9 2-8 0,-3 3-3 16,-6 6 0-16,0 6 0 0,-7 6 0 0,1 5 0 16,-7 9 0-16,3 11 0 0,2 9 0 15,4 7 0-15,-1 7 0 0,3 2 0 16,6 7 0-16,8-2 0 0,2 3 0 15,8-2 0-15,-4 4 0 0,10-5 0 16,5 2 0-16,6-7 0 0,6-1 0 16,7-2 0-16,1-2 0 0,1-8-66 15,6-4-192-15,-6-10-81 0,1-12-9 16</inkml:trace>
  <inkml:trace contextRef="#ctx0" brushRef="#br0" timeOffset="18392.2">29650 3213 1023 0,'0'0'0'16,"0"0"0"-16,0 0 0 0,0 0 0 0,0 0 0 15,0 0 0-15,0 0 0 0,0 0 0 16,0 0 0-16,0 0 0 16,-65-53 0-16,65 53 0 0,-3 0 0 0,3 0-3 15,3 0-156-15,2 0-172 0,1 2-20 16</inkml:trace>
  <inkml:trace contextRef="#ctx0" brushRef="#br0" timeOffset="34315.26">6921 5147 367 0,'0'0'37'0,"0"0"-2"15,0 0-2-15,0 0-1 0,0 0 1 16,0 0 3-16,0 0 0 0,0 0 0 16,0 0-3-16,0-8-2 0,0 7-3 0,0 1-3 15,0-2-5-15,0 1-4 0,-5-4-3 16,5 1-3-16,-5-7 1 0,-4 0 1 15,0-1 0-15,-7-3 0 0,5 3 1 16,-7 0 1-16,-1 3-1 0,-1 1 1 16,-5 4-2-16,-3 4-2 0,-3 0 0 0,-3 6-1 15,0 8-1-15,-3 5 0 16,3 4 0-16,0 4-2 0,0 4-1 16,9 2-1-16,-3 2 0 0,6 1-1 15,5 2 1-15,2-1 1 0,10-1-3 0,5-1 1 16,-2-2-3-16,9-2 0 0,7-4 0 15,6-1 0-15,3-6 0 0,2 0 0 16,4-5 0-16,4 0 0 0,1-3 0 16,-3-3 0-16,2 0 0 0,-4 0 0 15,-4-3 0-15,-2 1 0 0,-7-3 0 0,-6-1 0 16,-5-2 0-16,0 1 0 0,-5-2 0 16,0 0 0-16,0 0 0 0,0 0 0 15,0 2 0-15,0-2 0 16,-10 0 0-16,-10-4 0 0,-5 1 0 0,-2 3 0 15,-3 2 0-15,-1 9 0 0,-3 4 0 16,0 4 0-16,-3 6 0 0,1 3 0 16,2 4 0-16,-3 2 0 0,7-1 0 15,5 2 0-15,2-1 0 0,12-3 0 16,2 0 0-16,9-3 0 0,9 0 0 0,7-2 0 16,12-2 0-16,3-6 0 0,11 0 0 15,3-5 0-15,13-4 0 0,4-5 0 16,2-2 0-16,9-2-3 15,4-2-17-15,-4-7-7 0,0-5-10 0,0 1-7 16,-9-6-7-16,4 3-6 0,-6-5 9 0,-3 0 5 16,-5-1 11-16,-4-1 12 15,-2-2 6-15,-10-2 6 0,-4-4 6 16,-1-1 7-16,-8-1 7 0,-5-2 8 16,0 0 9-16,-1-2 14 0,-5 2 1 0,0 5 3 15,-8 1-5-15,3 11-5 0,-7-2-4 16,-2 2-4-16,0 4-5 0,-11-4-5 15,-5 8-3-15,-2 3-10 0,-5 6-6 16,-4 1 0-16,-5 1 0 0,-3 10 0 16,6 5 0-16,-5 3 0 0,4 2 0 0,3 7 0 15,5 1 0-15,3 4 0 0,5 3 0 16,8-1 0-16,3 0 0 16,3-2 0-16,8-1 0 0,3-4 0 15,7-6 0-15,-2-5 0 0,9-2 0 0,-2-7 0 16,-8-4 0-16,5-4 0 0,-6 0 0 15,5-4 0-15,1-8 0 0,-4-4 0 16,1-3 0-16,-6-4 0 0,-2-1 0 16,-3-4 0-16,2-2 0 0,-7 0 0 15,4 1 0-15,0 6 0 0,-5 3 0 0,4 10 0 16,-4 4 0-16,2 1 0 0,-2 5 0 16,0-1 0-16,0 1 0 0,5-2 0 15,4 10 0-15,0 7 0 16,7 8 0-16,1 4 0 0,-2 0 0 0,1 1 0 15,4-3 0-15,-2 2 0 0,10-5 0 16,-3-2 0-16,0-7 0 0,3-5 0 16,1-5-17-16,1-3-27 0,4-4-6 15,0-13-4-15,5-5-7 0,-4-5-2 16,7-4 1-16,-8-5 11 0,-3 0 17 0,-3 0 22 16,-4-4 15-16,-4 2 16 15,-6 3 11-15,-3 2 18 0,-1 4 10 0,-5 9 4 16,0 6-3-16,-2 12-13 0,-3 2-13 15,0-2-12-15,0 2-8 0,0 0-3 16,0 0 0-16,0 2-3 0,-3 5-1 0,3 4-3 16,0 1-1-16,0-1-1 15,3-2 1-15,3-5-1 0,3 3 1 16,2-6-1-16,3-1 0 0,2 0 0 16,2-3 0-16,-9-3 0 0,5-5 0 0,-9 2 0 15,0-2-1-15,-4 0 1 0,-1-2-1 16,0-4 1-16,0 7 2 0,-4-4-3 15,-7 4 0-15,1 3 0 16,-5 3 0-16,-2 4 0 0,-5 0 0 0,-6 6 0 16,4 9 0-16,0 5 0 0,-1 3 0 0,1 4 0 15,8 7 0-15,2 0 0 16,5 2 0-16,4 3 0 0,5 2 0 16,10-5 0-16,10-3 0 0,4-4 0 15,9-4 0-15,7-10 0 0,4-5 0 0,4-8 0 16,6-2 0-16,3-15 0 0,1-8 0 15,1-5 0-15,0-5 0 0,-2-6 0 16,-1-1 0-16,1-2 0 0,-3-2 0 16,-1-3 0-16,-5-3 0 0,-4-5 0 15,-4-1 0-15,-3-8 0 0,-6-3 0 0,-8-1 0 16,-4-2 0-16,-8 4 0 0,-6 9 0 16,-5 10 0-16,-5 12 0 0,-9 8 0 15,-2 9 0-15,-2 7 0 16,2 8 0-16,-2 3 0 0,2 5 0 0,-4 13 0 15,1 8 0-15,10 7 0 0,4 13 0 0,4 7 0 16,-2 4 0-16,3 7 0 16,0-2 0-16,3 4 0 0,2-5 0 15,-5-4 0-15,0-2 0 0,0-3 0 16,-4-7 0-16,4-4 0 0,-1-14 0 0,1-3 0 16,0-10 0-16,0-8 0 0,0 0 0 15,0-6 0-15,0 0 0 0,0-12 0 16,5-7 0-16,5-12 0 0,6-2 0 15,-2-5 0-15,4-1 0 0,3 0 0 16,-1 3 0-16,-2-1 0 0,6 7 0 16,-3 4 0-16,-2 5 0 0,6 8 0 15,0 3 0-15,-2 8 0 0,6 2 0 16,-4 14 0-16,8 4 0 0,-4 9 0 16,1 3 0-16,-1 6 0 0,0 1 0 0,1 0 0 15,-7 6 0-15,-3 0 0 0,-6 5 0 16,-4 5 0-16,-6 2 0 0,-4 3 0 15,0-4 0-15,0-5 0 0,-3-5-88 16,6-11-238-16,7-4-29 0</inkml:trace>
  <inkml:trace contextRef="#ctx0" brushRef="#br0" timeOffset="36353.08">11113 5185 786 0,'0'0'55'0,"0"0"-12"0,0 0-10 16,0 0-6-16,0 0-4 0,0 0-5 15,-98 24-4-15,80-1-2 0,2 6-3 16,2 4-6-16,8 5-3 0,1 2 0 15,2 1 0-15,11 1 0 0,3-1 0 16,7-5 0-16,3-2 0 0,3-7 0 0,4-6 0 16,2-6 0-16,-1-5 0 0,5-7 0 15,0-3 0-15,-4-3 0 16,-1-9 0-16,-1-6 0 0,-1-4 0 16,-4-4 0-16,0-1 0 15,-3-3 0-15,-6 1 0 0,-3-1 0 0,-2-1 0 0,-4 12 0 16,-3-3 0-16,1 7 0 0,-3 9 0 15,0-1 0-15,0 7 0 0,0 0 0 16,-14 5 0-16,0 11 0 0,-6 8 0 16,4 8 0-16,2 3 0 0,9 1 0 15,5 0 0-15,-4-1 0 0,13-1 0 16,10-7 0-16,2-3 0 0,3-5 0 16,8-10 0-16,-1-5 0 0,2-5 0 15,-2-8 0-15,1-6 0 0,-2-7 0 0,-5 1 0 16,-5-3 0-16,-6-2 0 0,-10 0 0 15,-4-2 0-15,0-2 0 0,-4 0 0 16,-16-1 0-16,-4 0 0 0,-5 0 0 16,-5 0 0-16,4 4 0 0,-4 3 0 15,-5 8 0-15,5 2 0 0,0 9 0 16,6 5 0-16,2 0 0 0,3 11 0 0,4 5 0 16,4 3 0-16,5 4 0 15,9 0 0-15,-2 1 0 0,12-3 0 16,5 1 0-16,9-7 0 0,7-5-17 0,4-5-1 15,9-5 2-15,7-3 1 0,9-12-5 16,3-5-5-16,1-4 0 0,-4-7 0 16,0-1 11-16,-5-4 4 0,-1-2 6 15,-5-5 7-15,-8-1 1 0,-1-4 4 16,-5-4 1-16,-6-4 5 0,-8-3 1 0,-6 0 3 16,0 1 1-16,-9-1-5 0,-4 1 6 15,3 3-5-15,-12 7 4 0,-2 8 0 16,4 7-7-16,2 12-12 15,-1 10 0-15,3 7 0 0,2 4 0 0,-4 0 0 16,-4 13 0-16,-3 13 0 0,2 12 0 16,0 7 0-16,-1 9 0 0,4 8 0 15,1 6 0-15,5 11 0 0,-4 5 0 0,13 4 0 16,-4 3 0-16,4-3 0 16,2-3 0-16,-2-6 0 0,10-10 0 0,-8-8 0 15,7-6 0-15,-2-12 0 0,4-10 0 16,-2-9 0-16,1-10-11 0,-3-11-4 15,7-3 1-15,-3-15 4 0,8-10 1 16,-3-5 5-16,0-4 1 0,-5-3 3 16,3-1 0-16,-3-2 0 0,0 1 5 15,-1-1-4-15,-4 5 9 0,-1 8-2 0,-4 7 6 16,-6 10 1-16,-2 7-2 16,-2 3-13-16,0-4 0 0,0 9 0 0,0 10 0 15,0 13 0-15,0 6 0 0,-2 1 0 16,-1-1 0-16,6-1 0 0,3-3 0 15,7-2 0-15,-1-4 0 0,7-4 0 16,4-6 0-16,2-7 0 0,4-4 0 16,4-3 0-16,-4-3 0 0,5-9 0 15,-4-3 0-15,-4 0 0 0,-4-4 0 0,-5-2 0 16,0-1 0 0,-11-4 0-16,5-5 0 0,-6-1 0 0,-2-5 0 0,-2-1 0 15,-1-1 0-15,0 3 0 16,4 2 0-16,-4 4 0 0,4 6 0 0,2 4 0 15,10 5 0-15,1 6 0 0,5 5 0 16,6 4 0-16,1 3 0 0,5 10 0 16,0 6 0-16,5 3 0 0,1 6 0 15,-7 0 0-15,1 4 0 0,-6 3 0 16,-6 3 0-16,-8 2 0 0,-5-1 0 0,-3 2 0 16,-7 0 0-16,-4-3 0 0,-4-2 0 15,-1-5 0-15,1-10 0 0,3-11 0 16,6-2 0-16,0-8 0 0,-5 0 0 15,5 0 0-15,0-10 0 0,-5-11 0 16,10-10 0-16,-5-8 0 0,9-4 0 16,5-4 0-16,2 0 0 0,4 0 0 15,3 0 0-15,2 3 0 0,5 4 0 16,-3 4 0-16,0 5 0 0,1 6 0 16,-5 5 0-16,-6 6 0 0,-5 5 0 0,-1 9 0 15,0 0 0-15,6 8 0 0,0 5 0 16,-4 6 0-16,-3 4 0 0,-5 2 0 15,4 4 0-15,-9 2 0 0,2 2 0 16,-4 0 0-16,2 2 0 0,-4-2 0 16,-6-2 0-16,4-5 0 0,2-6 0 0,-4-4 0 15,6-5 0-15,-1-6 0 0,2-1 0 16,1-4 0-16,0 0 0 16,0-3 0-16,1-18 0 0,-1-11 0 15,0-9 0-15,13-3 0 0,-3 0 0 0,9 0 0 16,1 1 0-16,0 4 0 0,-1 4 0 15,6 4 0-15,0 7 0 0,-8 8 0 16,-2 5 0-16,4 8 0 0,-7 3 0 16,7 7 0-16,-5 11 0 0,1 6 0 15,-1 1 0-15,2 5 0 0,1 1 0 0,-2 1 0 16,1-5 0-16,4-1 0 0,2-3 0 16,2-3 0-16,-2-5 0 15,6-5 0-15,0-5 0 0,-2-3 0 0,2-2 0 16,-3-4 0-16,8-9 0 0,-7-4 0 15,-1-6 0-15,-2-2 0 0,-3-4 0 0,-1-5 0 16,-8-1 0-16,-2 0 0 16,0 4 0-16,-4 6 0 0,-5 11 0 15,4 8 0-15,-4 6 0 0,0-2 0 16,0 2 0-16,0 0 0 0,0 0 0 0,-4 13 0 16,4 7 0-16,0 5 0 0,0 1 0 15,0-1 0-15,0-2 0 0,-5-1 0 16,4 1 0-16,-4-3 0 0,-4-1 0 15,-5-2 0-15,3-2 0 0,-3-1 0 16,0-7 0-16,8-2 0 0,-7-3 0 16,-2-2 0-16,4-7 0 0,-3-8 0 0,5-5 0 15,9-3 0-15,0-8 0 16,11-2 0-16,6-4 0 0,4-1 0 16,4 5 0-16,3-2 0 0,6 4 0 0,-1 7 0 15,2 5 0-15,3 5 0 0,-3 5 0 16,4 7 0-16,0 2 0 0,0 8 0 15,-5 9 0-15,-6 4 0 0,-7 3 0 16,-7 6 0-16,-4-1 0 0,-9 6 0 16,-2 0 0-16,-4 3 0 0,-4 2 0 15,-10 5 0-15,2 2 0 0,-2 6-61 16,-9 2-279-16,-1-7-27 0</inkml:trace>
  <inkml:trace contextRef="#ctx0" brushRef="#br0" timeOffset="37270.19">16568 5042 617 0,'0'0'93'15,"0"0"-14"-15,0 0-16 0,0 0-14 0,0 0-15 16,0 0-11-16,0 0-10 0,0 0-1 16,0 0 0-16,0 0 0 0,-13 6-3 15,16 29-2-15,1-1-7 16,-2 2 0-16,2 2 0 0,6-2 0 0,-1 0 0 15,2-3 0-15,8-6 0 0,-6-4 0 16,-2-9 0-16,10-6 0 0,-3-8 0 16,1 0 0-16,6-15 0 0,-1-7 0 15,1-9 0-15,0-2 0 0,-2-5 0 16,-3-2 0-16,-1-3 0 0,-5 0 0 0,-5-1 0 16,-3 5 0-16,-1 4 0 0,0 10 0 15,-4 10 0-15,2 11 0 0,-3 4 0 16,0-2 0-16,7 2 0 0,7 11 0 15,1 10 0-15,10 12 0 0,-2 5 0 16,2 2 0-16,-2 4 0 0,2-3 0 16,-5-2 0-16,-6-1 0 0,0-1 0 15,-5-5 0-15,-4-10 0 0,0-1 0 16,-8-7 0-16,3-8 0 0,0 5 0 16,0-7-19-16,-7 0-69 0,-7-4-87 0,0-5-151 15,-1-12-4-15</inkml:trace>
  <inkml:trace contextRef="#ctx0" brushRef="#br0" timeOffset="37414.82">16880 4793 798 0,'0'0'57'15,"0"0"-12"-15,0 0-11 16,0 0-10-16,-14-95-8 0,14 84-7 16,8 1-4-16,-2 2-3 0,3 3-2 15,12 4-7-15,2 1-12 0,2 12-20 0,4 6-48 16,5 3-156-16,-4 1-80 0</inkml:trace>
  <inkml:trace contextRef="#ctx0" brushRef="#br0" timeOffset="38029.21">19477 5135 578 0,'0'0'72'16,"0"0"-5"-16,0 0-13 0,0 0-10 15,0 0-7-15,0 0-8 0,62-112-5 16,-57 80-1-16,-4-2-3 0,2 1 0 16,-7 1-4-16,-9 1-1 0,-2 4-3 0,-4 4 0 15,-7 4-12-15,-2 2 0 0,-6 6 0 16,-2 7 0-16,-3 4 0 0,1 7 0 15,-1 12 0-15,2 9 0 0,6 9 0 16,3 7 0-16,9 4 0 0,7 2 0 16,4 1 0-16,6-3 0 0,12-4 0 0,2-7 0 15,7-7 0-15,4-9 0 16,2-6 0-16,3-7 0 0,-2-5 0 16,-1-3 0-16,-2 0 0 0,2-11 0 0,-5-1 0 15,-6-6 0-15,0-2 0 0,0-1 0 16,-8-1 0-16,2-4 0 0,-7 0 0 15,-1 7 0-15,0 0 0 0,0 5 0 16,0 8 0-16,0 0 0 0,0 6 0 16,0-3 0-16,0 3 0 0,0 0 0 15,5 11 0-15,6 8 0 0,1 9 0 0,5 4 0 16,5-2 0-16,4 4 0 0,2-3 0 16,3 3 0-16,3-4 0 15,4-3 0-15,0-2 0 0,-2-7-22 0,7-8-70 16,-1-5-183-16,2-6-62 0</inkml:trace>
  <inkml:trace contextRef="#ctx0" brushRef="#br0" timeOffset="38552.6">22181 4661 761 0,'0'0'42'0,"0"0"-8"16,0 0-8-16,0 0 3 16,0 0-3-16,0 0-2 0,14 105-6 15,4-64-5-15,-2 5-4 0,2 2 0 0,-2 2-3 16,-1 2-1-16,-1-2-1 0,-4-3 2 15,-1-5-3-15,-4-5 5 0,-4-10-8 16,-1-12 0-16,0-7 0 0,0-8 0 16,0 0 0-16,0 0 0 0,5-11 0 15,4-11 0-15,2-12 0 0,8-8 0 0,-1-8 0 16,5-7 0-16,4 0 0 0,1-1 0 16,-2 5 0-16,2 1 0 15,-3 7 0-15,-2 7 0 0,0 8 0 16,-3 8 0-16,-6 9 0 0,2 3-29 0,4 10-25 15,-1 5-23-15,7 12-54 0,2 7-128 16,-5 2-48-16</inkml:trace>
  <inkml:trace contextRef="#ctx0" brushRef="#br0" timeOffset="38873.33">22959 5254 723 0,'0'0'38'0,"0"0"-1"0,0 0-4 16,62-107-5-16,-33 74-1 0,1-6-2 0,-2 3-1 16,-3-3-2-16,-5-1-4 15,-2 4-1-15,-8 3-1 0,-6-1-1 16,-4 5-15-16,-4 5 0 0,-10 1 0 16,-5 6 0-16,-4 5 0 0,-3 6 0 0,-2 3 0 15,1 3 0-15,-1 5 0 0,0 8 0 16,11 8 0-16,-1 4 0 0,8 5 0 15,6 4 0-15,4 2 0 16,9 3 0-16,10 3 0 0,2-5 0 0,9 2 0 16,4-8 0-16,5-2 0 0,4-6 0 15,-1-5 0-15,3-4-4 0,5-8-37 0,1-6-4 16,3 0-2-16,10-12-19 16,8-5-58-16,6-5-115 0,1-5-60 0</inkml:trace>
  <inkml:trace contextRef="#ctx0" brushRef="#br0" timeOffset="39456.3">24126 4655 871 0,'0'0'43'0,"0"0"-11"0,0 0-13 15,0 0-7-15,0 0-4 0,-93-1-1 0,83 8-3 16,6-4 0-16,0 2-3 0,4 1 1 16,0 4-2-16,4 0 1 15,10 0-1-15,2-6 0 0,6-4 0 16,-2 0-1-16,-5 0 0 0,1-8 0 0,-7 2 1 15,0-7 1-15,-1 5-1 0,-3-5 1 16,-4-6 0-16,1 0-1 0,1-5 1 16,-9 1 2-16,-4 5-5 0,1 0 6 15,-5 4-5-15,5 4 5 0,-7 4 0 16,-2 4 2-16,-5 2-6 0,-7 3 0 0,1 11 0 16,2 7 0-16,4 3 0 0,0 6 0 15,7 4 0-15,5 6 0 0,7 0 0 16,1 6 0-16,10 1 0 0,9 0 0 15,7-1 0-15,11-5 0 0,2-7 0 16,9-6 0-16,8-8 0 0,4-10 0 0,5-5 0 16,2-5 0-16,-1-5 0 15,-2-8 0-15,4-9 0 0,-11-2 0 16,0-5 0-16,-4-5 0 0,-7-3 0 16,-4-6 0-16,-5-4 0 0,-1 0 0 0,-9-6 0 15,1-4 0-15,-6-4 0 0,-4-6 0 16,-1-3 0-16,-9-2 0 0,0-1 0 15,-1 1 0-15,-11 7 0 0,-3 10 0 16,-2 9 0-16,-2 10 0 0,1 15 0 16,9 9 0-16,1 6 0 0,-2 6 0 15,-3 6 0-15,2 13 0 0,-8 16 0 0,9 14 0 16,1 10 0-16,-1 9 0 16,1 9 0-16,2 0 0 0,-1 1 0 15,1 3 0-15,-1-2 0 0,2-1 0 0,-2-1 0 16,3-6 0-16,-2-5 0 0,2-11 0 15,2-9 0-15,-2-15-12 0,3-6-38 16,-2-11-18-16,-1-8-31 0,3 1-80 16,-3-7-120-16,2 0 6 0</inkml:trace>
  <inkml:trace contextRef="#ctx0" brushRef="#br0" timeOffset="40128.3">24450 4889 717 0,'0'0'61'0,"0"0"-13"16,0 0-16-16,0 0-12 0,0 0-7 16,0 0-10-16,0 0-2 0,0 0 0 15,0 0 0-15,100-56 0 0,-45 44-1 16,-3-2 0-16,3 0 0 0,-3 1 0 0,0-3 0 16,1 0 0-16,0-1 1 0,-4 2-1 15,9-5 0-15,-4 1 1 0,5-1 7 16,4-3 2-16,6-3 3 0,-1-1 5 15,0-2-9-15,-4 0 5 0,-7 0-4 16,-10 3 2-16,-13 4 5 0,-13 7-5 16,-8 4-12-16,-13 3 0 0,0 1 0 15,-8 1 0-15,-12-1 0 0,-8 9 0 16,-6 3 0-16,-14 13 0 0,1 3 0 16,5 7 0-16,4 2 0 0,7 5 0 0,6-2 0 15,6 3 0-15,5-1 0 0,13-1 0 16,-2-4 0-16,7-1 0 0,15-5 0 15,1-2 0-15,3-7 0 0,7-6 0 16,-1-5 0-16,1-4 0 0,-2 0 0 16,-2-6 0-16,-1-8 0 0,-7-4 0 15,2 0 0-15,-1-4 0 0,-3-3 0 0,-2-2 0 16,1-2 0-16,-1-1 0 16,0-3 0-16,1 3 0 0,2 1 0 15,-4 6 0-15,-4 7 0 0,5 4 0 0,-5 5 0 16,5 3 0-16,3 4 0 0,1 0 0 15,6 9 0-15,0 7 0 0,-3 2 0 16,-1 3 0-16,2 2 0 0,-9 1 0 16,4-1 0-16,-7 1 0 0,-5 1 0 15,0-1 0-15,-8-1 0 0,1-1 0 0,-4 1 0 16,-2-8 0-16,2-4 0 0,3-7 0 16,3-4 0-16,-2 0 0 0,2 0 0 15,5-12 0-15,9-10 0 16,11-9 0-16,4-4 0 0,5-4 0 0,5-2 0 15,1-3 0-15,-1 0 0 0,3 1 0 16,-2 4 0-16,-3 1 0 0,-2 4 0 16,-6 9 0-16,-4 3 0 0,-10 11 0 15,-5 4 0-15,-1 7 0 0,0 0 0 16,1 7-39-16,-3 8-43 0,-4 7-57 0,-1 1-168 16,1 7-16-16</inkml:trace>
  <inkml:trace contextRef="#ctx0" brushRef="#br0" timeOffset="40291.89">26629 4654 983 0,'0'0'40'0,"0"0"-40"0,0 0 0 0,0 0 0 15,0 0 0-15,0 0 0 16,0 0 0-16,0 0 0 0,0 0 0 16,0 0 0-16,-53-31 0 0,53 31 0 0,0 0 0 15,-9 0 0-15,-1 0 0 0,-4 9 0 16,-3 4-14-16,-1 2-154 0,-1 2-166 15,1-2-22-15</inkml:trace>
  <inkml:trace contextRef="#ctx0" brushRef="#br0" timeOffset="52418.88">4640 8139 446 0,'0'0'73'0,"0"0"-14"0,0 0-8 16,0 0-7-16,0 0-3 0,0 0-5 0,0 0 1 15,0 0-2-15,0 0-1 0,-34-56-6 16,34 52-6-16,0 4-6 0,-5-1-5 15,5 1 1-15,-6 12 1 0,-3 9 7 16,0 10-7-16,-1 4 1 0,1 3-5 16,0 3-5-16,-1 3 1 0,0 5-5 0,3 2 0 15,0 3 0-15,0-2 0 16,-2 0 0-16,4-7 0 0,1-7 0 0,2-11 0 16,-1-3-6-16,3-11-13 15,0-7-18-15,0 2-16 0,0-8-26 0,0 0-80 16,0 0-135-16,0-2-9 0</inkml:trace>
  <inkml:trace contextRef="#ctx0" brushRef="#br0" timeOffset="52783.65">4474 8204 711 0,'0'0'45'0,"0"0"-5"0,0 0-1 15,0 0-6-15,0 0-4 0,0 0 2 16,0 0-9-16,103-9-6 0,-74 29-1 15,1 4-2-15,4 4-1 0,0 3-4 16,0 7 1-16,5 5-9 0,-5 4 0 16,4 1 0-16,-3 1 0 0,3-4 0 15,-8-2 0-15,4-8 0 0,-6-8 0 16,-3-5 0-16,-10-10 0 0,-1-4 0 0,-3-3 0 16,-2-5 0-16,1-1 0 0,3-15 0 15,3-5 0-15,-7-8 0 0,5-6 0 16,-8-4 0-16,2-5 0 0,-2 0 0 15,-1-1 0-15,1-1 0 0,-3 0 0 16,2 2 0-16,-3 4 0 0,-2-2 0 0,0 6 0 16,0 4 0-16,0 10 0 15,0 8 0-15,0 3 0 0,0 5 0 16,0 0 0-16,0-2 0 0,0 8 0 16,0-1 0-16,0-1 0 0,9 1-3 0,0-2-34 15,11 3-19-15,4 3-32 0,0 4-81 16,6 5-142-16,4 2 11 0</inkml:trace>
  <inkml:trace contextRef="#ctx0" brushRef="#br0" timeOffset="53912.23">5915 8543 604 0,'0'0'80'16,"0"0"-18"-16,0 0-13 0,0 0-11 16,9-89-8-16,-9 66-2 0,5-4-6 15,-5 5 1-15,0-3-2 0,0 3-4 0,-10-3-1 16,4 4-2-16,-8 2-2 0,-5-1-5 16,4 5-7-16,-8 1 0 15,-7 5 0-15,1 4 0 0,-1 5 0 16,-4 0 0-16,-5 8 0 0,2 7 0 0,3 5 0 15,0 4 0-15,9 6 0 0,5 2 0 16,5 4 0-16,10 1 0 0,5 4 0 16,0 0 0-16,11-1 0 0,4-7 0 15,4-1 0-15,4-8 0 0,2-3 0 16,0-7 0-16,0-5 0 0,-2-5 0 0,2-4 0 16,-2 0 0-16,-8-4 0 0,4-3 0 15,-8-4 0-15,-2-3 0 0,0-3 0 16,-2-1 0-16,-4-3 0 0,1-4 0 15,-4 2 0-15,0-4 0 0,0 3 0 16,0 8 0-16,-4-4 0 0,4 10 0 0,-3 3 0 16,1 1 0-16,2 6 0 15,0-1 0-15,0 1 0 0,0-2 0 16,0 2 0-16,0 0 0 0,0 9 0 16,5 8 0-16,1 10 0 0,3 4 0 0,2 1 0 15,3 0 0-15,0-4 0 0,6-1 0 16,-1-4 0-16,6-4 0 0,-2-4 0 15,-3-3 0-15,9-6 0 0,-1-2 0 16,2-4 0-16,1 0 0 0,3-10-11 16,0-5-8-16,0-5-4 0,-1-4-1 15,-4-7-1-15,5-3 4 0,-6-5 5 0,-2 0 9 16,-2-4 5-16,-9 2 3 16,-5 2-1-16,4 6 4 0,-10 7 3 15,-2 5 8-15,-2 7 7 0,0 4 0 0,0 5 2 16,0 0-6-16,0 2-4 0,0-2-6 15,-2 3-3-15,-2 2-2 0,-6 7 2 16,4 8-5-16,-6 8 0 0,5 0 0 16,3 3 0-16,4-1 0 0,0 6 0 15,0-2 0-15,0 3 0 0,0-2 0 0,0-3 0 16,4-4 0-16,-2-6 0 0,1-7 0 16,-3-5 0-16,0 1 0 0,0-6 0 15,0 0 0-15,0 0 0 0,0-3 0 16,0-11 0-16,-3-7 0 0,-3-8 0 15,6-3 0-15,-5 2 0 0,5-5 0 16,0 2 0-16,0 1 0 0,0 1 0 16,5 4 0-16,4 3 0 0,2 6 0 15,-6 4 0-15,10 3 0 0,-7 6 0 16,3 3 0-16,7 2 0 0,1 1 0 0,7 7 0 16,-3 5 0-16,-2 7 0 15,2 0 0-15,-3 6 0 0,-4-2 0 16,-3 7 0-16,3-1 0 0,-7 0 0 0,1 3 0 15,-1 1 0-15,-9-4 0 0,5 0 0 16,-5-2 0-16,0-10 0 0,-5-3 0 16,5-6 0-16,-5-2 0 0,5-3 0 0,0-4 0 15,-4 0 0-15,-1-14 0 16,0-7 0-16,-1-12 0 0,3-5 0 16,3-2 0-16,3 1 0 0,3 1 0 0,4 6 0 15,5 3 0-15,-1 5 0 0,0 3 0 16,6 5 0-16,-6 6 0 0,2 4 0 15,2 4 0-15,2 2 0 16,-1 4 0-16,4 9 0 0,-3 5 0 0,-4 0 0 16,-2 7 0-16,1-1 0 0,-5 5 0 0,-1 1 0 15,0 4 0-15,-4 0 0 0,-4 4 0 16,-1 0 0-16,0 0 0 16,0-2 0-16,-4 1 0 0,-2-2 0 15,1-6 0-15,-4-3 0 0,4-11 0 0,-1 0 0 16,1-6-11-16,1 0-57 0,-1 2-50 15,5-6-94-15,0 0-108 0</inkml:trace>
  <inkml:trace contextRef="#ctx0" brushRef="#br0" timeOffset="54303.55">7192 8665 649 0,'0'0'29'0,"0"0"20"0,0 0 5 16,0 0-1-16,0 0-13 0,0 0-14 16,90-74-6-16,-71 53-4 0,1-3-1 15,3-2 1-15,-4 2 0 0,-9-2-2 16,4 3-1-16,-4 0 0 0,-4 6-13 0,-6-2 0 16,0 1 0-16,0-1 0 0,-9-5 0 15,-2 6 0-15,-3 1 0 0,0 5 0 16,3 4 0-16,-5 1 0 0,4 4 0 15,-3 3 0-15,-6 0 0 0,1 5 0 16,-8 8 0-16,8 7 0 0,0 2 0 16,3 10 0-16,6 3 0 0,5 7 0 15,3 1 0-15,1 4 0 0,7 0 0 16,6-1 0-16,12-3 0 0,2-3 0 16,9-5 0-16,5-6 0 0,6-5 0 0,3-8 0 15,1-4 0-15,-1-6 0 0,0-6 0 16,-4 2 0-16,-4-10 0 0,-7-3 0 15,-8-6-28-15,-1 4-135 0,-10-5-163 16,-4 6-26-16</inkml:trace>
  <inkml:trace contextRef="#ctx0" brushRef="#br0" timeOffset="54993.43">4738 9285 596 0,'0'0'70'16,"0"0"-4"-16,0 0-11 0,0 0-9 15,0 0-17-15,0 0-9 0,0 0-6 16,0 0 1-16,0 0 2 0,0 0 1 16,93-20-5-16,-26 19-4 0,7-1-2 0,13-3-1 15,14 1 0-15,10-5 0 16,7 0 2-16,18-5 1 0,5-4 4 16,10 0-13-16,4-3 0 0,1-1 0 15,1 2 0-15,-8 1 0 0,-11 2 0 0,-13 0 0 16,-18 4 0-16,-14-1 0 0,-24 3 0 15,-17 1 0-15,-18 5 0 0,-15 2 0 16,-13 2 0-16,-6 1 0 0,0-2 0 16,0 2 0-16,3 0 0 0,-3-2 0 15,0 0 0-15,0-1 0 0,-3-2 0 16,-3 0 0-16,-3 1 0 0,4 3-33 0,-6-4-294 16,4 2-24-16</inkml:trace>
  <inkml:trace contextRef="#ctx0" brushRef="#br0" timeOffset="56428.44">4538 10106 523 0,'0'0'62'15,"0"0"-11"-15,0 0-6 0,0 0-9 16,0 0-5-16,0 0-5 0,0 0-2 16,0 0-5-16,0 0-3 0,0 0-2 15,-14-10-1-15,14 10-1 0,-2 0 0 16,2 0 0-16,-3 0 0 0,2 0 0 0,1 0-1 16,0 0-1-16,-3 0-1 0,3 0 1 15,-2 0 0-15,2 0 0 0,0 0 0 16,0 0-2-16,0 0-1 0,-3 0-2 15,3 0-1-15,0 0-1 0,0 0 0 16,0 0 0-16,0 0-3 0,0 0 0 16,0 0 0-16,0 0 0 0,3 3 0 15,3 2 0-15,4 5 0 0,8 2 0 0,-2-2 0 16,2 1 0-16,2 0 0 16,10-1 0-16,4 0 0 0,5-5 0 0,4 2 0 15,5-7 0-15,2 1 0 0,7-2 0 16,-3-6 0-16,4 0 0 0,-4-2 0 15,-4 3 0-15,-2-2 0 0,-5 5 0 16,1-1 0-16,-9 1 0 0,-2 1 0 16,-13 4 0-16,-6-2 0 0,-8 0 0 0,-1 0 0 15,2 0 0-15,-2 0 0 16,1 0 0-16,-6 0 0 0,0 0 0 16,0 0 0-16,0 0 0 0,0 0 0 15,5 0 0-15,-5 0 0 0,0 0 0 0,5-2 0 16,-4 2 0-16,-1 0 0 0,0-2 0 15,0 2-110-15,0 0-211 0,0-1-31 16</inkml:trace>
  <inkml:trace contextRef="#ctx0" brushRef="#br0" timeOffset="57313.33">4572 10885 579 0,'0'0'69'15,"0"0"-12"-15,0 0-11 0,0 0-10 0,0 0-7 16,0 0-10-16,0 0-4 16,0 0-3-16,0 0 2 0,0 0 2 15,-14 1 3-15,14-1 0 0,0 0 1 16,5 2-3-16,4 1-2 0,14 0-1 0,8 0-2 16,8-3-2-16,9 2-5 0,5-2-5 15,6 0 0-15,0-3 0 0,7 1 0 16,-7 0 0-16,-9 1 0 0,-2 2 0 15,-8-1 0-15,-6 0 0 0,-6 2 0 16,-9 0 0-16,-8-1 0 0,-2 1 0 0,-4-1 0 16,-1 0 0-16,1 1 0 0,-5-2 0 15,0 0 0-15,0 0 0 16,0 0 0-16,1 1 0 0,-1-1 0 0,0 0 0 16,0 2 0-16,0-2 0 0,0 0 0 15,0 2 0-15,0-2 0 0,0 0 0 16,-1 1 0-16,-2-1 0 0,3 0 0 15,0 2 0-15,0-2-17 0,-2 0-48 16,-1 1-46-16,3-1-160 0,-6 2-48 16</inkml:trace>
  <inkml:trace contextRef="#ctx0" brushRef="#br0" timeOffset="58221.2">4577 11471 541 0,'0'0'76'0,"0"0"-12"16,0 0-12-16,0 0-9 0,0 0-6 16,0 0-6-16,0 0-5 0,0 0-3 15,0 0-5-15,-55-3-5 16,55 3-2-16,0 1 0 0,2 8 1 0,16 3 2 15,7 6-1-15,14-5 0 0,9-1-3 16,2-5-4-16,9 0 3 0,-2-3-9 16,0-2 0-16,-7-1 0 0,-2-1 0 15,-5 1 0-15,-12-5 0 0,-6 3 0 16,-6-2 0-16,-5 1 0 0,-8 2 0 0,2 0 0 16,-8 0 0-16,0 0 0 0,0 0 0 15,0 0 0-15,0 0 0 0,1 0 0 16,-1 0 0-16,0 0 0 15,0 0 0-15,3 0 0 0,-3 0 0 0,0 0 0 16,0 0 0-16,0 3-4 0,-3 2-46 16,-1 4-35-16,2 0-94 0,-1 2-130 15,3-1-7-15</inkml:trace>
  <inkml:trace contextRef="#ctx0" brushRef="#br0" timeOffset="58892.52">4820 12298 592 0,'0'0'64'0,"0"0"-7"16,0 0-11-16,0 0-9 0,0 0-7 15,0 0-5-15,0 0-2 0,0 0-2 16,0 0-1-16,0 0-3 0,-34 0-4 15,34 2-4-15,-5-2-4 0,5 0 2 16,0 0 1-16,0 0 3 0,0 1 1 16,16 2 0-16,2 1-2 0,12 1-6 15,-1 0-4-15,4-5 0 0,1 0 0 16,2 1 0-16,1-2 0 0,2-2 0 0,-1-4 0 16,-2 4 0-16,-3-2 0 0,-2 2 0 15,-13-1 0-15,5 1 0 0,-12 2 0 16,0-1 0-16,-2 1 0 0,-4 0 0 15,0 1 0-15,-5 0 0 0,0-2 0 16,0 2 0-16,4 0 0 0,-4 0 0 16,0 0 0-16,0 0 0 0,0 0 0 0,0 0 0 15,5 0 0-15,-5 0 0 0,0 0 0 16,0 0 0-16,-5 4-36 0,-1 10-33 16,-6 4-55-16,1 3-175 0,2 1-21 15</inkml:trace>
  <inkml:trace contextRef="#ctx0" brushRef="#br0" timeOffset="59636.37">4549 13869 473 0,'0'0'92'0,"0"0"-16"0,0 0-13 15,0 0-7-15,0 0-1 0,0 0-2 16,0 0-9-16,0 0-13 0,105-9-8 0,-66 1-4 15,4 2-4-15,-2 1-4 16,2 3 1-16,-4-3-12 0,0 5 0 16,-1 0 0-16,-7 0 0 0,-3 2 0 15,2-2 0-15,-6 4 0 0,-5-1 0 0,4 4 0 16,-12-3 0-16,3 3-7 0,-5-2-24 16,-2 2-21-16,2 7-26 0,-4-3-54 15,-1 6-121-15,-4-2-44 0</inkml:trace>
  <inkml:trace contextRef="#ctx0" brushRef="#br0" timeOffset="62791.98">3356 6831 658 0,'0'0'52'0,"0"0"1"16,0 0-6-16,0 0-14 0,-77 27-8 0,68-20-7 15,2 1-5-15,4-5-7 16,-3 2-2-16,6-1-2 0,0 4-1 16,0-4 1-16,0 7-2 0,0-6 0 15,0 3 1-15,0 0-1 0,0-5 0 0,9 3 1 16,-7-1 0-16,3-2-1 0,-1 0 1 16,-4-3 1-16,0 0 2 0,0 0-2 15,0 0 0-15,3-3 0 0,-3-11-1 16,0-4 0-16,-3-3 1 0,-8-1 2 15,-2 7 3-15,3 5 5 0,1 0-2 0,3 6 1 16,-8 4-1-16,-5 0-2 16,-1 14 0-16,-5 7-1 0,2 9 0 0,3 7-2 15,9 8-5-15,-1 5 0 16,5 5 0-16,7 1 0 0,5-1 0 0,14-4 0 16,5-7 0-16,6-6 0 0,10-9-10 15,8-11-9-15,5-8-10 0,1-7-17 16,4-3-28-16,-9-7-63 0,-1-5-151 15,-7-7-15-15</inkml:trace>
  <inkml:trace contextRef="#ctx0" brushRef="#br0" timeOffset="63160.61">3657 6700 751 0,'0'0'66'0,"0"0"-18"0,0 0-14 16,0 0-9-16,0 0-6 0,0 0-2 15,0 0-3-15,-42 82 0 0,41-43-6 16,1 2 1-16,0 6-6 0,4 8-3 16,3 3 2-16,2 7-3 0,0 0 2 0,-2-1-2 15,0-6 2-15,-1-10-2 0,-1-9 2 16,-5-15-1-16,0-11 0 0,5-5 1 16,-5-8 1-16,0 0 2 0,0 0-1 15,0-2 0-15,4-17-3 0,1-9 0 16,4-13 0-16,2-1 0 0,3-1 0 15,0 1 0-15,-3 5 0 0,8 9 0 16,-5 3 0-16,-4 11 0 0,-5 7 0 16,6 6 0-16,3 1 0 0,4 5 0 15,7 9 0-15,-5 7 0 0,-1 4 0 0,1 3 0 16,-1 4 0-16,-1 2 0 0,-1 1 0 16,2 0 0-16,-5 1 0 0,1 0-5 15,-5 1-22-15,4-4-10 0,-5 1-22 16,-3-6-36-16,-1-2-101 0,0-9-110 15,-1-6 8-15</inkml:trace>
  <inkml:trace contextRef="#ctx0" brushRef="#br0" timeOffset="64755.04">4460 7010 752 0,'0'0'69'0,"0"0"-12"0,0 0-18 0,-82-39-9 16,57 39-7-16,2 0-7 15,1 11-4-15,-1 4-5 0,5 6-1 16,-3 7-2-16,7 3 0 0,4 5 0 16,0 3-4-16,6 1 0 0,4-3 0 0,-5 0 0 15,10-5 0-15,9-6 0 0,0-5 0 16,1-5 0-16,-4-6 0 0,3-4 0 15,4-5 0-15,-2-1 0 0,4-3 0 16,-1-9 0-16,-4-5 0 0,2-4 0 16,-6-6 0-16,0-3 0 0,1-5 0 0,-5-3 0 15,-3 0 0-15,1 1 0 16,-5 4 0-16,0 3 0 0,0 10 0 16,-5 9 0-16,5 7 0 0,0 4 0 15,0-2 0-15,0 2 0 0,0 0 0 0,0 8 0 16,-4 11 0-16,4 11 0 0,0 3 0 15,9 4 0-15,0 3 0 0,2-3 0 16,9-4 0-16,-1-4 0 0,-1-5 0 16,-2-7 0-16,9-6 0 0,-7-6 0 15,6-5 0-15,-3 0 0 0,-2-9 0 0,4-6 0 16,-3-5 0-16,-1-2 0 0,-4-4 0 16,-1-3 0-16,-4-1 0 0,-4-1 0 15,-2-1 0-15,1 3 0 0,-5-1 0 16,0 2 0-16,0 1 0 0,0 0 0 15,0 10 0-15,0 1 0 0,-5 4 0 16,5 5 0-16,0 3 0 0,0 4 0 16,0-1 0-16,0 1 0 0,0-2 0 15,0 1 0-15,0-1 0 0,0 1 0 16,0-1 0-16,0 0 0 0,5 1 0 0,11 1 0 16,-2 0 0-16,4 3 0 0,2 6 0 15,-4 3 0-15,-2 5 0 0,0 0 0 16,-5 5 0-16,0 3 0 0,-2 2 0 15,2 2 0-15,2 3 0 0,-2-2 0 16,0 1 0-16,5-8 0 0,0-1 0 0,8-8 0 16,1-7 0-16,11-7 0 0,5 0 0 15,6-13 0-15,2-5 0 16,2-9 0-16,4 0-11 0,-4-6 5 16,-5-2 3-16,-4 1 2 0,-6-1 1 0,-10-1 1 15,-4 1 0-15,-8 1 2 0,-6 2 2 16,-6 3 2-16,-4 3-3 0,-6 4-4 15,-5 4 0-15,6 8 0 0,-5 4 0 16,-7 6 0-16,3 0 0 0,-4 4 0 16,-1 7 0-16,4 4 0 0,-1 3 0 0,9 0 0 15,-3 7 0-15,0 0 0 0,10 0 0 16,-1 0 0-16,5 0 0 0,0-2 0 16,0-4 0-16,5-4 0 15,-1-4 0-15,1-3 0 0,0-5 0 0,-4 2 0 16,-1-5 0-16,0 0 0 0,8 0 0 15,3-5 0-15,4-7 0 0,4-6 0 16,1-5 0-16,-3-3 0 0,-6 1 0 16,4 0 0-16,-5 2 0 0,-6 5 0 15,6 2 0-15,-6 8 0 0,-4 3 0 0,2 0 0 16,-2 5 0-16,0-1 0 0,0 1 0 16,5 0 0-16,2 12 0 0,0 6 0 15,6 6 0-15,3 0 0 0,-2-2 0 16,9 1 0-16,2-6 0 0,0-5 0 15,4-3 0-15,5-8 0 0,10-1-11 0,-4-7-6 16,4-8-4-16,-1-2 2 16,-4-3 4-16,-5 0 6 0,-2 1 5 15,-5-4 3-15,-9 0 2 0,2-1-3 16,-6-2 7-16,-4-1-1 0,-6 0 7 0,-2 0 3 16,-2 9 2-16,3 0 1 0,-3 7-1 15,-5 7-1-15,1-4-15 0,-6 7 0 16,6-2 0-16,-1 3 0 0,-4 3 0 15,3 3 0-15,-4 6 0 0,6-3 0 16,2 4 0-16,2-5 0 0,0 2 0 0,0-1 0 16,2 0 0-16,2-2 0 0,1-3 0 15,4 0 0-15,-4-3 0 0,0 1 0 16,-1-1 0-16,-2-1 0 16,2 0 0-16,1-8 0 0,4 0 0 0,-7-4 0 15,1 0 0-15,-1-2 0 0,1 0 0 16,-3 0 0-16,0 2 0 0,0 6 0 15,-3-6 0-15,1 7 0 0,-1 1 0 16,-3 4 0-16,1 2 0 0,-6 12 0 16,-1 6 0-16,6 8 0 0,1-1 0 0,0 5 0 15,5 1 0-15,11-1 0 0,6-2 0 16,-1-2 0-16,7-4 0 0,3-5 0 16,4-4 0-16,2-6 0 15,2-8 0-15,2-1 0 0,1-6 0 0,-1-7 0 16,1-9 0-16,-6 1 0 0,-3-6 0 15,0-5 0-15,-6-1 0 0,-4-6 0 16,-2-1 0-16,-2-6 0 0,-10-4 0 0,6-5 0 16,-10-4 0-16,4-2 0 15,-4 1 0-15,-4 3 0 0,-1 7 0 0,-1 11 0 16,1 12 0-16,1 7 0 0,0 8 0 16,3 6 0-16,1 1 0 0,0 5 0 15,-3-2 0-15,3 2 0 0,0 16 0 16,0 8 0-16,0 13 0 0,9 11 0 15,0 5 0-15,5 10 0 0,0 5 0 0,-3 1 0 16,8 3 0-16,-4-2 0 16,1-4 0-16,-2 0 0 0,0-7 0 15,-5-6 0-15,-4-9 0 0,-1-6-27 16,-4-12-29-16,0-11-32 0,0-5-71 0,-12-10-150 16,-4 0 0-16</inkml:trace>
  <inkml:trace contextRef="#ctx0" brushRef="#br0" timeOffset="65335.23">6288 6779 732 0,'0'0'30'0,"0"0"2"15,0 0-5-15,0 0 1 16,0 0-13-16,113-25-1 0,-66 12-6 16,2-4-3-16,1-4-1 0,-2-2 1 0,0 0 3 15,-7-4 2-15,-4 0 4 0,-6-1-1 16,-8-1 0-16,-3 1 0 0,-6 0 1 15,-5 10-2-15,-7-3-1 0,-2 7-3 16,3 1-1-16,-3-1-7 0,0 8 0 16,0 1 0-16,0 5 0 0,-5 0 0 0,-9 10 0 15,8 10 0-15,-8 10 0 0,5 10 0 16,4 3 0-16,5 1 0 0,0 0 0 16,10-2 0-16,5-4 0 0,4-4 0 15,1-7 0-15,5-6 0 0,-2-7 0 16,2-6 0-16,-2-7 0 0,-3-1 0 15,-1-11 0-15,-4-5 0 0,4-7 0 16,-4-3 0-16,1-3 0 0,1-2 0 16,-6-3 0-16,0-2 0 0,-2-3 0 15,0-3 0-15,-4 0 0 0,4 1 0 0,-3 3 0 16,-1 3 0-16,4 5 0 0,-4 4 0 16,0 10 0-16,4 3 0 0,-4 5 0 15,-1 6 0-15,-2-2 0 0,2 4 0 16,1 0 0-16,6 0 0 0,3 2 0 15,0 8 0-15,-3 5 0 0,1 4 0 0,-6 2 0 16,-1 3 0-16,6 4 0 0,-7 5 0 16,1 5 0-16,0 2 0 15,-1-1 0-15,6-1 0 0,-4-3 0 16,3-5 0-16,1-4 0 0,8-8 0 0,2-7 0 16,10-5 0-16,7-6 0 0,8-14 0 15,8-7 0-15,6-8 0 0,-1-4 0 16,6-2 0-16,-7 0 0 0,-2 2 0 15,-7 2 0-15,-14 7 0 0,-9 9 0 16,-11 4 0-16,-10 8 0 0,-4 3 0 0,0 0 0 16,0 12-51-16,-9 7-89 0,-10 6-186 15,-2 1-15-15</inkml:trace>
  <inkml:trace contextRef="#ctx0" brushRef="#br0" timeOffset="65863.17">6854 6947 800 0,'0'0'32'16,"0"0"-6"-16,0 0-1 0,0 0 1 15,0 0 1-15,0 0-6 0,0 0-6 0,0 0-5 16,73 96-2-16,-56-64-5 16,-2 4 2-16,1 0-3 0,-7 3 2 0,1-3-2 15,0-1 1-15,-2-6 0 16,-3-9 0-16,-4-7 1 0,-1-8 0 0,0-5-4 16,0 0 0-16,0 0 0 0,5-2 0 15,0-17 0-15,4-9 0 0,-3-13 0 16,3-3 0-16,1-3 0 15,4 0 0-15,-5 1 0 0,2 2 0 0,3 5 0 16,0 3 0-16,-3 5 0 0,7 4 0 16,-7 8 0-16,9 4 0 0,-1 8-39 0,-1 6-31 15,3 1-81-15,-1 5-162 16,-6 5-14-16</inkml:trace>
  <inkml:trace contextRef="#ctx0" brushRef="#br0" timeOffset="66734.53">7524 7292 641 0,'0'0'36'0,"0"0"6"16,0 0 2-16,0 0-1 0,0 0-8 16,59-110-11-16,-39 79-4 0,-2-1-2 15,3-2 3-15,-4 2-1 0,-6 4 1 16,-1 0-1-16,-5 4-2 0,-5 0-4 15,0 3-8-15,-6 4-6 0,-8 0 0 0,8 7 0 16,-4 2 0-16,1 5 0 16,-5 3 0-16,-4 0 0 0,2 9 0 15,-7 9 0-15,7 5 0 0,7 7 0 0,4 2 0 16,5 5 0-16,5 2 0 0,4 0 0 16,10 1 0-16,1-2 0 0,5-6 0 15,4-6 0-15,1-10 0 0,7-5 0 16,3-10-5-16,2-2-13 0,3-16-3 15,5-4-8-15,-4-7-2 0,-1-5 3 0,5-3 4 16,-8-2 7-16,-2-2 10 16,-1 1 2-16,-2-1 5 0,-8 0 0 15,-2-2 2-15,-4-1 4 0,-9 1 0 16,-5 5 13-16,-9 5 4 0,2 4 7 0,-4 13 0 16,-7 3-7-16,0 7-7 0,-5 5-5 15,-6 0-5-15,1 5-3 0,-1 7-1 16,6-2-1-16,4 0-1 0,6 0 1 15,-2-5-1-15,6 0 0 0,0-1-1 16,0 1 1-16,6-1 0 0,2 4 0 0,1-8-1 16,6 0 1-16,-5-4-1 0,4-6 0 15,-8 5 0-15,-1-5 0 0,-5 0 2 16,4-2-2-16,-4-8 1 0,0 3 0 16,-4-6 0-16,-1 9 0 0,-1-1 1 15,1 8-1-15,-3-2 2 0,2 1 1 16,3 4-1-16,1 0 2 0,-7 4-4 15,3 5 0-15,-7 12 0 0,-2 4 0 16,10 3 0-16,5 3 0 0,0 2 0 16,5 2 0-16,14 1 0 0,1-3 0 15,5-1 0-15,4-2 0 0,8-6 0 0,-1-4 0 16,6-5 0-16,-2-5 0 0,3-6 0 16,-2 0 0-16,1-9 0 0,-2-6 0 15,-3-6 0-15,-3-3 0 0,0-3 0 16,-4-6 0-16,-1-5 0 0,-4-1 0 15,-2-6 0-15,-7-7 0 0,-2-6 0 16,-3-4 0-16,-7-4 0 0,-4-1 0 16,0 4 0-16,-9 2 0 0,-2 6 0 15,-3 8 0-15,3 11 0 0,2 12 0 0,0 7 0 16,4 8 0-16,0 6 0 0,1 3 0 16,-2 6 0-16,1 14 0 0,2 10 0 15,1 7 0-15,7 6 0 0,9 5 0 16,1 5 0-16,4 5 0 0,3 5 0 15,-4 3 0-15,6 3 0 0,-11-4 0 0,3-2 0 16,-5-6 0-16,-2-6 0 16,-4-6 0-16,-1-7 0 0,-4-12 0 15,5-3-17-15,-5-11-25 0,0-2-12 16,0 1-23-16,-14-8-58 0,10 0-92 0,-12-3-74 16</inkml:trace>
  <inkml:trace contextRef="#ctx0" brushRef="#br0" timeOffset="67344.92">8511 6800 760 0,'0'0'30'0,"0"0"-6"0,0 0-2 16,0 0-3-16,0 0-4 0,0 0-4 16,93-9-3-16,-54-6-10 0,9-5 4 0,2-1-6 15,6-2 4-15,3-3 1 0,-1-1-1 16,6-2 1-16,-5 0-1 0,-6-1 0 15,-1 1 1-15,-8 0 2 0,-10 0 4 16,-9 4 6-16,-10 0 4 0,-1 7 3 16,-9 1-2-16,-5 2-2 0,-5 3-3 0,-9-3-3 15,0 5-2-15,-1 8-1 0,-4 0-4 16,-1 2-3-16,-5 4 0 0,0 9 0 16,2 5 0-16,8 5 0 0,-4 1 0 15,8 7 0-15,2-1 0 0,4 3 0 16,5-2 0-16,0-4 0 0,6-1 0 15,7-5 0-15,2-3 0 0,-4-6 0 16,3-4 0-16,-5-3 0 0,5-5 0 16,2 0 0-16,4-5 0 0,-1-9 0 15,4-2 0-15,-3-4 0 0,0-4 0 0,-1-5 0 16,1-2 0-16,-1-4 0 0,-4 1 0 16,5-4 0-16,-6 1 0 0,6 5 0 15,-6 4 0-15,0 4 0 0,-3 9 0 16,-3 7 0-16,-4 4 0 0,-2 4 0 15,7 0 0-15,5 9 0 0,2 9 0 0,-2 6 0 16,0 3 0-16,-8 3 0 0,8 3 0 16,-8 4 0-16,3 1 0 15,-4-2 0-15,-5 2 0 0,5-4 0 16,-5-3 0-16,0-9 0 0,0-9 0 0,0-6 0 16,0-7 0-16,0 0 0 0,4 0 0 15,6-5 0-15,4-10 0 0,3-11 0 16,6-8 0-16,0-3 0 0,-3-7 0 15,5-1 0-15,-2-2 0 0,-7 4 0 16,4-2 0-16,-6 6 0 0,0 2 0 0,-8 12 0 16,-3 11 0-16,-3 0-23 0,0 9-75 15,0-2-209-15,0 6-40 16</inkml:trace>
  <inkml:trace contextRef="#ctx0" brushRef="#br0" timeOffset="70264.44">4518 13336 590 0,'0'0'87'15,"0"0"-11"-15,0 0-15 0,0 0-10 16,0 0-15-16,0 0-13 0,0 0-8 16,0 0-4-16,0 0 0 0,-19-10 1 0,10 40 0 15,-1 10-2-15,4 2 3 0,-3 6-6 16,4 3 1-16,-4 3-8 0,7 2 0 16,-2-1 0-16,-4 1 0 0,3-4 0 15,4-5 0-15,-4-11 0 0,5-11 0 16,0-12 0-16,0-7 0 0,0-6 0 15,0 0 0-15,0 0 0 0,-4-4 0 16,4-17 0-16,0-13 0 0,0-10 0 16,4-4 0-16,2 1 0 0,2-3 0 15,-3 1 0-15,1-1 0 0,-1 0 0 0,-1 3 0 16,6 0 0-16,-6 6 0 0,2 7 0 16,-2 10 0-16,-3 10 0 0,2 10 0 15,-3 4 0-15,0-2 0 0,2 2 0 16,7 14 0-16,5 9 0 0,2 9 0 15,4 5 0-15,-2 7 0 0,1 1 0 16,6 1 0-16,0 5 0 0,-1 0 0 16,4 2 0-16,-3 0 0 0,0 2 0 15,0-5 0-15,-2-3 0 0,-3-3 0 0,0-9 0 16,-6-5 0-16,-5-10 0 0,5-5-6 16,-7-4-56-16,-4-7-45 0,1 3-123 15,-4-7-83-15,0 0 8 0</inkml:trace>
  <inkml:trace contextRef="#ctx0" brushRef="#br0" timeOffset="70401.24">4505 13764 749 0,'0'0'31'0,"0"0"-7"0,0 0-8 16,0 0-2-16,0 0-4 0,106-42-4 15,-57 29-8-15,4 5-23 0,6-2-48 16,-5 3-127-16,-3 2-93 0</inkml:trace>
  <inkml:trace contextRef="#ctx0" brushRef="#br0" timeOffset="70716.89">4984 13577 834 0,'0'0'45'0,"0"0"-10"0,0 0-6 15,0 0-5-15,0 0-7 0,0 0-7 16,93 104-1-16,-63-72-3 0,4 3-1 16,-9 0-2-16,4 3 3 0,-10 1-6 15,-1 3 0-15,-11-4 0 0,-3 0 0 0,-4-4 0 16,0-7 0-16,-4-9 0 0,-6-7 0 16,4-5 0-16,-3-6 0 0,-7-5 0 15,2-13 0-15,-4-11 0 16,13-9 0-16,4-7 0 0,1-5 0 0,6-2 0 15,14 1 0-15,-2 2 0 0,12 5 0 0,-1 5 0 16,4 5 0-16,1 7 0 16,-3 4 0-16,2 8 0 0,-9 6-42 15,-3 7-34-15,-3 2-81 0,-4 6-152 16,2 8-10-16</inkml:trace>
  <inkml:trace contextRef="#ctx0" brushRef="#br0" timeOffset="71090.69">5735 13654 878 0,'0'0'15'0,"0"0"6"16,0 0 1-16,0 0-3 0,0 0-5 15,0 0-5-15,-6 89-5 0,12-64 0 16,3-2-2-16,0 0 2 0,-2 0 1 16,0-8 1-16,-5 1 1 0,-2-6 2 0,0-5-5 15,4-1-4-15,-4-4 0 0,0 0 0 16,0-3 0-16,0-13 0 0,10-13 0 16,-4-9 0-16,3-4 0 0,1-1 0 15,-1 0 0-15,5-1 0 0,-5 0 0 16,-3 5 0-16,4 1 0 0,-4 6 0 0,2 4 0 15,-4 12 0-15,-2 5 0 16,2 10 0-16,1 1 0 0,9 0-41 16,2 10-56-16,2 7-173 0,-7-2-57 15</inkml:trace>
  <inkml:trace contextRef="#ctx0" brushRef="#br0" timeOffset="71281">6192 13629 940 0,'0'0'42'0,"0"0"-10"0,0 0-23 16,-29 79-9-16,29-56 0 0,0 5 0 0,0 2 0 16,9-1 0-16,5-2 0 0,-3-1 0 15,3-5 0-15,4-5 0 0,-2-3-23 16,7-3-36-16,-12-4-62 0,7-6-184 15,-7-6-22-15</inkml:trace>
  <inkml:trace contextRef="#ctx0" brushRef="#br0" timeOffset="71436.32">6342 13470 855 0,'0'0'37'0,"0"0"-13"0,0 0-10 16,0 0-8-16,0 0-3 0,0 0-6 15,0 0-12-15,0 0-26 0,0 0-46 16,19 1-152-16,-5 8-73 0</inkml:trace>
  <inkml:trace contextRef="#ctx0" brushRef="#br0" timeOffset="71794.19">6620 13731 768 0,'0'0'38'0,"0"0"-3"16,0 0-7-16,-68 85-6 0,54-65-7 16,3-6-5-16,6-3-2 0,1-1-2 15,2-8 6-15,-1 3 5 0,3-5 2 0,-2 0-1 16,2 0-5-16,-3-12-5 0,2-8-2 16,1-8-6-16,0-4 0 0,11 0 0 15,3 0 0-15,1 0 0 0,-1 0 0 16,5 5 0-16,1 0 0 0,-2 2 0 15,-2 4 0-15,4 3 0 0,-1 4 0 0,-8 6 0 16,-2 4 0-16,0 4 0 16,5 0 0-16,2 8 0 0,4 7 0 0,-2 5 0 15,1 2 0-15,-4 6 0 16,4-1 0-16,-3 3 0 0,-2 0 0 0,1 5 0 16,-1 0 0-16,-3 2 0 0,1 1 0 15,-1-4 0-15,0-2 0 0,1-6-10 16,-5-6-52-16,2-8-33 0,-3-4-116 15,3-8-103-15,10-5 9 0</inkml:trace>
  <inkml:trace contextRef="#ctx0" brushRef="#br0" timeOffset="72078.38">7217 13564 871 0,'0'0'50'0,"0"0"-11"0,0 0-7 15,0 0-11-15,-64 83-11 0,60-55-10 16,4 1 0-16,0 1 0 0,9-1 0 16,2-1 0-16,9-3 0 0,8-8 0 0,-3-5 0 15,13-9 0-15,-8-1 0 16,4-12 0-16,-6-8 0 0,-2-6 0 0,-3-3 0 16,-4-8 0-16,-3-4 0 0,-6 0 0 15,0-5 0-15,-10-3 0 0,3 0 0 16,-17-3 0-16,-9 1 0 0,-11-3 0 0,-7 4 0 15,-11 1 0-15,-6 5 0 16,-1 7 0-16,0 9 0 0,5 10 0 16,-3 14-31-16,9 2-175 0,3 13-127 15,3 8-21-15</inkml:trace>
  <inkml:trace contextRef="#ctx0" brushRef="#br0" timeOffset="72846.73">5609 13588 579 0,'0'0'84'0,"0"0"-11"15,0 0-13-15,0 0-9 0,0 0-11 16,0 0-10-16,0 0-10 0,0 0-5 15,0 0-4-15,-26-18-3 0,35 20-2 16,2 8-3-16,9 8-2 0,-1 2-1 0,1 6-11 16,5 3-29-16,-2 5-111 0,-4 3-159 15,-4 1-23-15</inkml:trace>
  <inkml:trace contextRef="#ctx0" brushRef="#br0" timeOffset="76787.74">10125 8056 649 0,'0'0'69'15,"0"0"-10"-15,0 0-10 0,0 0-9 16,0 0-13-16,0 0-8 0,0 0-4 16,0 0-1-16,0 0 0 0,0 0 3 0,-38 15-2 15,27 20-1-15,-2 5 1 0,2 4-8 16,2 6-7-16,0 0 0 0,-1 7 0 16,0-3 0-16,5 1 0 0,-1-3 0 15,-4-9 0-15,6-4 0 0,-1-14 0 16,5-11 0-16,0-6 0 0,0-8 0 15,0 0 0-15,0 0 0 0,0-11 0 16,9-9 0-16,2-11 0 0,3-8 0 16,-3-3 0-16,3-1 0 0,-5-1 0 15,5 1 0-15,-4-1 0 0,-4-1 0 0,-1 3 0 16,1-1 0-16,-3 1 0 0,-2 7 0 16,2 3 0-16,-1 12 0 0,-2 7 0 15,0 2 0-15,5 6 0 0,-5 1 0 16,3 0 0-16,1 4 0 0,7 4 0 15,5 10 0-15,9 7 0 0,-4 8 0 16,-1 3 0-16,1 4 0 0,-1 4 0 16,-2 2 0-16,1-2 0 0,-4 0 0 15,1 0 0-15,-2-1 0 0,5-1 0 0,-9-1 0 16,0-2 0-16,1-5 0 0,-7-3-11 16,1-9-26-16,-1 2-20 0,1-4-30 15,0-7-66-15,-5 1-150 0,4-5 6 16</inkml:trace>
  <inkml:trace contextRef="#ctx0" brushRef="#br0" timeOffset="76964">10018 8496 819 0,'0'0'53'0,"0"0"-14"0,0 0-10 0,0 0-7 16,0 0-8-16,118-60-6 0,-79 51-4 15,3 0-2-15,-2 2-1 0,-1 0-1 16,0 2-1-16,-5 0-6 0,-2 2-10 16,-2 0-13-16,-1 0-17 0,-2 3-24 0,-10 0-51 15,4 0-111-15,-4-2-60 0</inkml:trace>
  <inkml:trace contextRef="#ctx0" brushRef="#br0" timeOffset="77583.25">11054 8157 808 0,'0'0'51'0,"0"0"-4"0,0 0-8 15,-84-58-6-15,52 51-9 0,2 4-6 0,-4 1-15 16,5 4-3-16,-4 10 0 16,4 5 0-16,4 7 0 0,6 2 0 15,4 6 0-15,10-1 0 0,4 3 0 16,1-4 0-16,10-1 0 0,6-4 0 0,2-4 0 16,10-8 0-16,-1-1 0 0,1-7 0 15,-4-4 0-15,6-1 0 0,-2-6 0 16,-6-6 0-16,1-4 0 0,-5-2 0 15,-2-2 0-15,-7 0 0 16,2-1 0-16,-3 5 0 0,-4-2 0 0,-2 7 0 16,-2-4 0-16,3 2 0 0,-3 6 0 0,0 2 0 15,0 5 0-15,0-2 0 16,0 2 0-16,0 0 0 0,2 0 0 16,-2 11 0-16,0 8 0 0,4 8 0 0,1 7 0 15,0 6 0-15,4 2 0 0,-4 8 0 16,1 3 0-16,-2 6 0 0,1 2 0 15,-5 2 0-15,-5-4 0 0,5 0 0 16,-6-1 0-16,-6-7 0 0,-4-4 0 16,1-3 0-16,-4-9 0 0,4-6 0 0,1-11 0 15,4-7 0-15,1-8 0 0,-2-3 0 16,-3-9 0-16,0-8 0 0,3-10 0 16,7-8 0-16,4-9 0 15,1-6 0-15,7-6 0 0,8-6 0 0,7-5 0 16,3-3 0-16,2 3 0 0,6 1 0 15,5 6 0-15,-5 8 0 0,5 10 0 16,-5 5 0-16,-5 7 0 0,1 7 0 16,-7 8-43-16,-9 6-42 0,3 4-81 15,2 5-147-15,-10 0-6 0</inkml:trace>
  <inkml:trace contextRef="#ctx0" brushRef="#br0" timeOffset="77952.62">11691 8385 676 0,'0'0'60'0,"0"0"-7"0,0 0-8 15,87-81-7-15,-67 57-7 0,-1 1-4 16,-4 2-4-16,-4 0-8 0,-3 4 3 15,-7-3-7-15,-1 0 2 0,-9 4 0 16,-6-7-13-16,-1 5 0 0,-7 6 0 0,-2 1 0 16,9 7 0-16,-7 2 0 0,8 2 0 15,-4 0 0-15,1 11 0 0,2 4 0 16,7 3 0-16,3 8 0 16,2 4 0-16,8 2 0 0,6 3 0 0,6 1 0 15,7 1 0-15,7-2 0 0,2 0 0 16,2-3 0-16,2-4 0 0,-2 0 0 15,0-5 0-15,-4-2 0 0,-7-6 0 16,0-3 0-16,-12-2-49 0,-2-5-30 16,-4-2-67-16,-5-3-163 0,0 0-11 0</inkml:trace>
  <inkml:trace contextRef="#ctx0" brushRef="#br0" timeOffset="78398.42">9989 9195 531 0,'0'0'80'16,"0"0"3"-16,0 0-14 16,98-24-17-16,-44 17-9 0,9-3-10 15,20-4-2-15,14-1-4 0,15-6-1 16,13-3-6-16,12-3-6 0,-2 1 0 0,-2-1-14 16,-7 2 0-16,-15 3 0 0,-10 2 0 15,-16 3 0-15,-17 4 0 0,-12 3 0 16,-15 3 0-16,-18 2 0 0,-12 2 0 15,-2 3 0-15,-9 0 0 0,0-2 0 16,0 2 0-16,0 0 0 0,0 0 0 0,5 0 0 16,-4 0 0-16,-1 0 0 0,0 0 0 15,3 0 0-15,-3 0 0 16,2 0 0-16,-2 0 0 0,3 0 0 16,-1 0 0-16,2 0 0 0,1 5-55 0,4-2-46 15,0 5-141-15,-4-6-83 0</inkml:trace>
  <inkml:trace contextRef="#ctx0" brushRef="#br0" timeOffset="80228.06">10209 9602 575 0,'0'0'70'16,"0"0"-12"-16,0 0-11 0,0 0-8 16,0 0-7-16,0 0-11 0,0 0-2 0,0 0-7 15,0 0 4-15,-2-79 1 0,27 73 1 16,5 8-3-16,-2-1-2 0,1 13 0 16,-3 9-7-16,-2 4 3 0,-1 5-5 15,-8 3 2-15,-1 1-1 0,-4 2-1 16,-9 3 1-16,-2 3-2 0,1 0 2 0,-14 2-2 31,0-4 2-31,-6-2-2 0,-1-4-3 0,-2-3 0 0,-5-5 0 16,4-6 0-16,-1-5 0 0,-5-2 0 15,5-7 0-15,7-3 0 0,-2-2 0 0,6-3 0 16,3 0 0-16,-3 0 0 0,9 0 0 16,1-8 0-16,8-1 0 0,12-6 0 15,13-1 0-15,8 3 0 0,8 2 0 16,3 5 0-16,7-1 0 0,-3 0 0 15,1 4 0-15,-5-1 0 0,2 1 0 0,-7 2 0 16,-2-4 0-16,-3 1 0 16,-5 0-35-16,-2 0-12 0,-2 2-23 15,-5-4-42-15,0 0-94 0,-5-3-92 16</inkml:trace>
  <inkml:trace contextRef="#ctx0" brushRef="#br0" timeOffset="80697.84">11128 9458 742 0,'0'0'59'15,"0"0"-13"-15,0 0-14 0,0 0-6 16,0 0-3-16,0 0-3 0,0 0-3 15,92-32-5-15,-69 34-4 0,-3 5-2 16,-6 2-2-16,-5 0 1 0,-2-1 0 16,-7 6 1-16,4 3-1 0,-4 2 2 0,-9 4-7 15,-6 1 0-15,-6 0 0 0,-7-1 0 16,4-2 0-16,-6-3 0 0,2-4 0 16,8-5 0-16,6-4 0 0,10-2 0 15,4-3 0-15,-2 0 0 0,2 0 0 16,2 0 0-16,16 1 0 0,12-1 0 15,13 0 0-15,-3 0 0 0,2 2 0 16,-6 6 0-16,-4 5 0 0,-7-1 0 16,-2 6 0-16,-12-1 0 0,-1 5 0 15,-10 2 0-15,-5-1 0 0,-9 4 0 0,-6-1 0 16,-8 3 0-16,-6-1 0 0,0 0 0 16,-7-4 0-16,3-2 0 0,-6-4 0 15,5-5 0-15,-1-1 0 0,8-5 0 16,8-3 0-16,3-3 0 0,7-1 0 15,0 0 0-15,3 0-26 0,3-3-119 16,2-4-177-16,1 2-26 0</inkml:trace>
  <inkml:trace contextRef="#ctx0" brushRef="#br0" timeOffset="81977.02">10485 10821 398 0,'0'0'69'16,"0"0"0"-16,0 0-11 0,0 0-9 16,-88-18-3-16,75 16-3 15,2-4-4-15,2 3-3 0,7 0-7 16,-2-4-7-16,4-4-7 0,4-5-1 0,12-2 1 16,7 6-1-16,4 5 0 0,2 6-3 15,1 1-3-15,-7 5-2 0,5 13 0 16,-8 6 1-16,-6 4 0 0,-8 7 2 15,-6 2 2-15,0 2-4 0,0 2 4 16,-11 0-6-16,-3 0 0 0,-4-2-5 0,-3 3 0 16,1-6 0-16,-8-1 0 0,4-1 0 15,-4-3 0-15,1-7 0 16,-1-5 0-16,4-6 0 0,5-7 0 0,-1-4 0 16,9-2 0-16,-3-13 0 0,5 3 0 15,4-8 0-15,5-4 0 0,14 0 0 16,9-4 0-16,7 5 0 0,5 6 0 15,7 4 0-15,3 6 0 0,3 4 0 16,0 2 0-16,-3 2 0 0,3 7 0 16,-3-2 0-16,-1 5 0 0,-1-2 0 0,-9-3 0 15,5 0-36-15,-10-5-21 0,6 0-24 16,-8-3-67-16,-2-1-148 0,-5-10-5 16</inkml:trace>
  <inkml:trace contextRef="#ctx0" brushRef="#br0" timeOffset="82323.97">11040 10533 767 0,'0'0'44'0,"0"0"-7"0,0 0-6 15,0 0-4-15,0 0-4 0,96-86-3 0,-65 83-2 16,2 5-2-16,-4-2-1 16,-1 9 0-16,-8 8-5 0,-6 4-10 0,-8 5 0 15,-1 9 0-15,-10 6 0 16,1 6 0-16,-7 4 0 0,-8 3 0 0,1 0 0 16,-3 1 0-16,3 0 0 0,2-4 0 15,7-2 0-15,0-7 0 0,4-2 0 16,5-8 0-16,3-5 0 0,3-4 0 15,4-4 0-15,-1-3-10 0,0-6-54 16,-2-2-38-16,-4-5-120 0,1 0-94 0,-4-3 13 16</inkml:trace>
  <inkml:trace contextRef="#ctx0" brushRef="#br0" timeOffset="82495.5">11043 10973 833 0,'0'0'39'0,"0"0"-7"16,0 0-12-16,0 0-3 0,0 0-5 16,98-61-7-16,-55 49-3 0,-3 3-4 0,9 1-7 15,-6 1-11-15,-3 5-18 0,-3 2-28 16,-6 0-54-16,-1 6-106 0,-11 0-61 16</inkml:trace>
  <inkml:trace contextRef="#ctx0" brushRef="#br0" timeOffset="82888.17">10936 11836 797 0,'0'0'53'16,"0"0"-8"-16,0 0-15 0,0 0-11 15,0 0-8-15,0 0-7 16,0 0-4-16,0 0-1 0,0 0-6 16,0 0-5-16,-28-50-13 0,33 49-16 0,-1-1-29 15,3 2-55-15,5 3-161 0,1 7-6 0</inkml:trace>
  <inkml:trace contextRef="#ctx0" brushRef="#br0" timeOffset="83061.2">11006 12564 741 0,'0'0'9'0,"0"0"2"0,0 0-2 15,0 0-2-15,-39 80-19 16,38-62-54-16,2 3-192 0,8 1-32 16</inkml:trace>
  <inkml:trace contextRef="#ctx0" brushRef="#br0" timeOffset="83203.05">11040 13272 380 0,'0'0'-30'0,"0"0"-127"15,0 0-27-15</inkml:trace>
  <inkml:trace contextRef="#ctx0" brushRef="#br0" timeOffset="83347.31">11184 13440 849 0,'0'0'-5'0,"0"0"-16"0,0 0-40 0,0 0-139 16,0 0-97-16</inkml:trace>
  <inkml:trace contextRef="#ctx0" brushRef="#br0" timeOffset="84524.04">10207 6789 73 0,'0'0'7'0,"0"0"-6"0,0 0-1 15,0 0-2-15,0 0-3 0,0 0-1 16,0 0-6-16,0 0-9 0,0 0-11 0</inkml:trace>
  <inkml:trace contextRef="#ctx0" brushRef="#br0" timeOffset="86639.31">10300 6339 562 0,'0'0'73'16,"0"0"-13"-16,0 0-15 0,0 0-13 16,0 0-5-16,0 0-4 15,0 0 0-15,0 0 2 0,-91 83-4 16,75-39-4-16,3 3-5 0,2 0-2 0,-3 3-5 16,8 0 0-16,-4-3 1 0,6 0-3 15,-1-2 3-15,0-10-6 0,5-10 0 16,-4-6-1-16,4-8 0 0,0-6-2 15,0 0 1-15,0-5-1 0,0 0 0 16,0-2 0-16,4-11 0 0,6-7-1 0,-1-10-3 16,-3-4 6-16,3-4-4 0,-2-2 5 15,2-2 2-15,-6-2-2 16,2 0 3-16,-4 0 0 0,-1 3 3 0,3 3 0 16,-3 12 5-16,2 5 1 0,-2 9-1 15,0 6-2-15,9 3-1 0,0 3-5 16,7 9 2-16,9 10 1 0,3 5-2 0,1 4 0 15,1 7-1-15,4-1 0 16,0 1-1-16,0 2 1 0,0 0-3 16,3-1 0-16,-1-1 0 0,-4 0 0 0,-2-6 0 15,-4-5 0-15,-7-8 0 0,-5-4 0 16,-5-6 0-16,-4-5 0 0,1-1 0 16,-1-6 0-16,5-12 0 0,0-9 0 15,-1-5 0-15,-4-3 0 0,-1-6 0 16,1-1 0-16,-3-6 0 0,-2-3 0 0,3-4 0 15,-2-2 0-15,-2-2 0 16,-4 4 0-16,0 3 0 0,5 5 0 16,0 10 0-16,0 12 0 0,0 8 0 15,0 12 0-15,0 5 0 0,0-1 0 0,0 1-23 16,7 4-16-16,2 9-24 0,5 6-41 16,-5 4-138-16,0 4-72 0</inkml:trace>
  <inkml:trace contextRef="#ctx0" brushRef="#br0" timeOffset="86976.72">11104 6428 680 0,'0'0'39'0,"0"0"1"0,0 0-3 15,0 0-3-15,0 0-6 0,-14 85-9 16,18-53-4-16,6-2-5 0,3 2 0 0,3-3-3 16,3-2 2-16,1-4-2 0,5-2 1 15,-4-6 0-15,-4-5 2 16,-3-7 2-16,5-3 0 0,-5-1-1 0,1-11-2 16,4-4-1-16,-8-5-3 0,3-5 0 15,-5-5-5-15,-3 0 0 0,2-5 0 16,-6-3 0-16,2 3 0 0,1-4 0 15,-5 3 0-15,1 0 0 0,-1 4 0 16,0 2 0-16,0 10 0 0,3 6 0 16,-3 10-23-16,0 5-20 0,0-1-15 0,0 1-29 15,0 0-71-15,2 0-140 16,3 4-2-16</inkml:trace>
  <inkml:trace contextRef="#ctx0" brushRef="#br0" timeOffset="87571.37">11677 6434 658 0,'0'0'39'0,"0"0"3"16,0 0-6-16,0 0-7 0,-49 90-8 16,39-68-12-16,-1 0-1 0,2-1-5 15,0-3 0-15,-1-3 2 0,6-7 3 16,2 1 3-16,-1-6 6 0,-1 0 2 15,2 2-1-15,2-5-3 0,-5 0-5 0,-4-5-4 16,0-7-2-16,-1-3 0 16,4-5 0-16,2-1 0 0,4-3-1 15,1-1 2-15,-1 0-1 0,9-1 2 16,5 0-2-16,0 3 1 0,0 2-1 0,3 3 0 16,2 1-1-16,4 6 0 0,-3 4-1 15,4 0 0-15,-4 7-1 0,0 0 0 16,0 8-1-16,-3 3 0 0,-1 5 3 15,-6 6-3-15,0-1 0 0,-6 5 0 16,1 3 0-16,-5 0 0 0,0 0 0 0,0 1 0 16,-5-1 0-16,1-1 0 15,-1-1 0-15,0-9 0 0,4-8 0 0,1-2 0 16,0-8 0-16,-3 0 0 16,3 0 0-16,0 0 0 0,0 0 0 0,0-16 0 15,0-8 0-15,3-9 0 0,6-5 0 16,-3 0 0-16,4-5 0 0,1 6 0 15,-2 0 0-15,0 7 0 0,5 5 0 16,0 7 0-16,-8 8 0 0,10 3 0 16,2 4 0-16,-2 3 0 0,7 3 0 0,2 10 0 15,-6 8 0-15,-1 3 0 0,-1 5 0 16,-3 3 0-16,0 1 0 0,0-1 0 16,-5 0 0-16,-2 1 0 0,-3-4 0 15,2 0 0-15,-6-3 0 0,0-6 0 16,0-2 0-16,0 1 0 0,0-3 0 15,0 5 0-15,-1-8-12 0,1 0-60 0,0-2-78 16,-5-8-172-16,5 1-12 16</inkml:trace>
  <inkml:trace contextRef="#ctx0" brushRef="#br0" timeOffset="88334.28">12241 6709 562 0,'0'0'35'0,"0"0"10"0,0 0 12 0,87-47-5 16,-59 24-9-16,-6 0-10 0,1-3-9 15,-3 2-1-15,-6-2 0 0,0 1 1 16,-12 0-2-16,1 3-2 0,-3-1-6 0,-8 0-1 16,-7 2-3-16,4 2 0 0,-8 3-1 15,1 2-5-15,2 5-4 0,5 3 0 16,2 1 0-16,1 1 0 0,2 3 0 15,1 1 0-15,-1 4 0 0,-2 10 0 16,4 8 0-16,2 9 0 0,2 5 0 0,11 4 0 16,3 1 0-16,0 0 0 15,1-4 0-15,9 0 0 0,-4-7 0 0,0-4 0 16,0-6 0-16,-1-6 0 0,-4-4 0 16,2-6 0-16,0-4 0 0,0-4 0 15,4-8 0-15,2-4 0 0,-1-4 0 16,-4-6 0-16,10-2 0 0,-8-3 0 15,0-3 0-15,-1 1 0 0,-4-5 0 16,-4 2 0-16,-1-1 0 0,-7 2 0 16,-3 0 0-16,-3 2 0 0,-7 4 0 0,-1 0 0 15,1 8 0-15,0 4 0 0,1 4 0 16,4 5 0-16,1 5 0 16,-1 0 0-16,5 3 0 0,0-2 0 0,0-4 0 15,5-1 0-15,10-3 0 0,7-2 0 16,3 5 0-16,1 2 0 0,2 5 0 15,-3 0 0-15,-7 2 0 0,1 7 0 16,-2 2 0-16,-5 5 0 0,-2 1 0 16,-4 4 0-16,-1 4 0 0,-4 2 0 15,2 5 0-15,-3 4 0 0,-3 2 0 0,2 3 0 16,5 1 0-16,1-2 0 0,6-5 0 16,4-8 0-16,8-4 0 0,7-9 0 15,4-8 0-15,3-6 0 0,-1 0 0 16,6-11 0-16,-7-6 0 0,0-2 0 15,-6-6 0-15,-6-2 0 0,-4-3 0 0,-8-6 0 16,-5-3 0-16,-1 3 0 16,-2-2 0-16,-2 3 0 0,-5 3 0 0,2 11 0 15,-3 3 0-15,2 6 0 16,3 7 0-16,-1 0 0 0,1 5 0 0,-5-1 0 16,5 1 0-16,0 8 0 0,0 8 0 15,9 8 0-15,-2 4 0 0,2 1 0 16,0 4 0-16,5-1 0 0,-3 1 0 15,-2-1 0-15,7-3 0 0,-7-4 0 16,-1-7 0-16,-7-8-3 0,4-4-43 0,-5-6-20 16,0 0-41-16,0 0-150 0,0 0-62 15</inkml:trace>
  <inkml:trace contextRef="#ctx0" brushRef="#br0" timeOffset="88643.23">13379 6113 747 0,'0'0'42'16,"0"0"-9"-16,0 0-12 0,103-49-5 0,-64 38-10 16,7-3 1-16,-1 2-4 0,5-3 6 0,1 0 6 15,-11 2 3-15,-6-4 4 0,-1 2 1 16,-13 4-1-16,-11 4-2 0,-4 3-1 16,-5 0-19-16,0 0 0 0,-9 0 0 15,-10 3 0-15,-6 1 0 0,-9 12 0 16,-3 9 0-16,6 6 0 0,3 5 0 0,8 6 0 15,9 3 0-15,6 0 0 16,2 3 0-16,2 1 0 0,11 0 0 16,9-3 0-16,1 0 0 0,13 1 0 15,-2-4 0-15,1-4 0 0,-5 0 0 0,-4-4 0 16,-8 0-48-16,-5 1-53 0,-7-3-186 16,-3-4-49-16</inkml:trace>
  <inkml:trace contextRef="#ctx0" brushRef="#br0" timeOffset="89060.86">11317 7421 780 0,'0'0'47'0,"0"0"-15"16,0 0-8-16,0 0-5 0,0 0-2 0,0 0 5 15,0 0-9-15,0 0 3 0,0 0-6 16,10 99 0-16,-6-77-2 0,7 1 0 15,-3 0-2-15,-2-4-1 0,2-3 1 16,-6-1-6-16,2-4 0 0,-4-7 0 16,0 1 0-16,0-5 0 0,0 0 0 0,6-2 0 15,2-12 0-15,3-8 0 0,8-12 0 16,-4 0 0-16,-1-8 0 0,5 3 0 16,-4-4 0-16,-1 3 0 0,2-2 0 15,-1 3 0-15,-1 1 0 0,0 5 0 16,2 3 0-16,-3 5 0 0,3 5 0 15,-2 8 0-15,-9 3-6 0,5 9-48 16,4 3-31-16,0 9-85 0,7 8-147 16,-12-6 1-16</inkml:trace>
  <inkml:trace contextRef="#ctx0" brushRef="#br0" timeOffset="89936.52">12001 7440 633 0,'0'0'47'0,"0"0"4"16,0 0 0-16,0 0-8 0,98-97-15 16,-83 75-7-16,1-3-3 15,-2 1 1-15,-5 0 1 0,-3 0 1 16,-3-1-4-16,-3 3-2 0,0-1-3 0,-9 0-3 16,0 3 0-16,-5 4 0 0,3 6-9 15,0 4 0-15,2 4 0 0,-4 2 0 16,-4 1 0-16,5 11 0 0,-4 11 0 15,3 4 0-15,3 5 0 0,4 5 0 16,6 0 0-16,0 3 0 0,6-2 0 0,8-4 0 16,5-2 0-16,1-6 0 15,8-3 0-15,1-8 0 0,7-6 0 0,6-9 0 16,3 0-20-16,4-12-14 16,3-7-9-16,-3-6-23 0,4-2-23 0,-4-5-29 15,1-5-22-15,-2 1 1 0,-4-2 19 0,-6-3 55 16,-4 0 44-16,-6 0 45 15,-7 2 35-15,-11 1 41 0,-2 11 19 16,-8 2 5-16,0 5-20 0,-8 10-28 16,-2-2-21-16,-9 10-21 0,5 2-11 0,-8 6-8 15,5 7-5-15,6-5-5 16,7 8-2-16,-1-7-2 0,5 3 0 0,0 3 0 16,0-4 1-16,9-2-2 15,1-4 0-15,5-5-2 0,4 0 0 0,-4 0-1 16,4-3 0-16,-8-7 1 0,-4 4 1 15,-7-5 1-15,5 2 0 0,-5-4 0 16,0-2 0-16,0-2 1 0,-8 2 0 16,2 1 2-16,-3 5 1 0,0 0 1 15,2 3 2-15,3 3 2 0,-9 0 0 0,2 3 2 16,1 6-1-16,-9 6-1 0,10 8-1 16,-1 4-3-16,4 5-1 0,2 6-2 15,-1 0 1-15,5 2-3 0,11 3 1 16,3-5-2-16,1 0 1 0,8-8-1 15,2-6 1-15,5-5-1 0,2-7 1 0,7-9-1 16,0 0-1-16,1-11 1 16,3-7-1-16,-4-3 1 0,5-6-1 15,-4-4 2-15,-1-2-1 0,-5-5 2 16,-2-2-1-16,-7-2 1 0,3-2 0 0,-8-2 2 16,-1-2-1-16,-7-7-3 0,-7 0 4 15,0-1-3-15,-5 0 6 0,-5 1 5 16,-6 7-5-16,2 5-6 0,-7 8 0 15,2 7 0-15,-1 4 0 0,1 11 0 16,5 6 0-16,4 7 0 0,-4 2 0 0,2 16 0 16,-2 9 0-16,4 7 0 0,4 9 0 15,2 4 0-15,10 5 0 16,2 2 0-16,-2 4 0 0,4 1 0 16,-3 2 0-16,-1 1 0 0,-6 2 0 0,4-4 0 15,-4 1 0-15,-4-6 0 0,3-8 0 16,-3-9-7-16,2-12-28 0,-1-11-13 15,1-9-6-15,-3-6-15 0,0 0-28 16,0 0-39-16,0 0-61 0,0-10-67 16</inkml:trace>
  <inkml:trace contextRef="#ctx0" brushRef="#br0" timeOffset="90291.59">13038 7042 717 0,'0'0'58'0,"0"0"-20"0,0 0-12 16,0 0-6-16,0 0-3 0,0 0-4 15,118-84-3-15,-76 69-1 0,-2-3 0 16,2 1 0-16,-3-3 2 0,0 2 0 16,-8-2 1-16,1 4-2 0,-2-3 0 15,-5 1 0-15,-2 3-9 0,-11 3 6 0,1 1-7 16,-4 4 6-16,-8 4-1 0,4-1 0 16,-5 4 0-16,0-1-1 0,0 1-4 15,0 0 0-15,0 0 0 0,0 0 0 16,0 13 0-16,-5-2 0 0,1 6 0 15,-1 0 0-15,1-5 0 0,-1 8 0 0,5-4 0 16,0-4 0-16,-2 8 0 0,2-9 0 16,0-7 0-16,0 8 0 15,0-7 0-15,0-1 0 0,0 4 0 16,0-8 0-16,0 0 0 0,7 0 0 0,6 0 0 16,6-1 0-16,6-10 0 0,0 0 0 15,-1-3 0-15,0 3 0 0,1-3-36 16,-2 2-37-16,-3-1-131 0,0 8-120 15,-11-2-13-15</inkml:trace>
  <inkml:trace contextRef="#ctx0" brushRef="#br0" timeOffset="91650.71">14720 7870 359 0,'0'0'96'0,"0"0"-4"0,0 0-12 0,5-85-12 16,-3 75-8-16,-7-2-5 0,-1 1-7 15,1 6-12-15,5-1-10 16,-6 6-8-16,-3 12-4 0,-10 11-4 16,-4 14 2-16,3 8-4 0,0 5 0 0,1 5-6 15,-1-1 2-15,9 1-4 0,-3 1 3 16,5-1 1-16,-1 0-5 0,4-5-5 15,1-6-13-15,2-9-14 16,3-11-7-16,-1-11-9 0,1-6-9 0,4-7-13 16,10-8-13-16,7-10-6 0,-1-10 3 0,0-4 13 15,-1-3 18-15,-6-5 27 0,1 0 17 16,-1-4 23-16,1-1 17 0,0 0 13 16,-5 0 16-16,-4 0 14 0,1 1 5 15,-3 6 1-15,-3 11-3 0,2 2-10 16,-2 10-11-16,0 9-14 0,3 0-10 15,-3 6-8-15,1 0-3 0,4 8-2 16,4 12 0-16,2 9-4 0,-2 3-2 16,1 6-4-16,4-1 0 0,-5 2-2 15,2 2-4-15,3-2 0 0,-3 3 0 0,-2 0 0 16,5-4 0-16,-8 2 0 0,2-7-20 16,-7-1-18-16,4-2-18 0,-5-7-35 15,0-5-63-15,-9-6-145 0,2-6 1 16</inkml:trace>
  <inkml:trace contextRef="#ctx0" brushRef="#br0" timeOffset="92122.29">14604 8295 674 0,'0'0'34'0,"0"0"-2"0,123-48-5 15,-68 32-5-15,1 0-8 0,6-6-12 16,2 1 4-16,4-1-4 0,-4-4 10 15,-1 0 4-15,-10 0 3 0,-3 0 4 16,-12 5-1-16,-5 0 0 0,-15 4-1 0,-7 4-2 16,-4 2-2-16,-7 6-4 0,0-4-3 15,-5 5-4-15,-11-2-1 0,-4 2 0 16,-5 4-5-16,-4 15 0 16,-1 5 0-16,-2 6 0 0,7 4 0 0,5 5 0 15,3 2 0-15,6 1 0 0,11-3 0 16,0-2 0-16,14-2 0 0,5-8 0 15,-2-6 0-15,6-4 0 0,0-9 0 16,-3-4 0-16,4-2 0 0,-4-10 0 16,-2-6 0-16,-2-4 0 0,-2-8 0 0,-3-1 0 15,0-6 0-15,-2-2 0 16,-5-4 0-16,1 1 0 0,-5-4 0 0,5-1 0 16,-5 1 0-16,-5 0 0 0,-9 2 0 15,-1 4 0-15,1 8 0 0,-6 5 0 16,1 4 0-16,5 10 0 0,-3 3 0 15,3 9 0-15,-5 1 0 0,1 5 0 16,1 10 0-16,7 6 0 0,1 6-6 16,4 7-29-16,5 1-18 0,2 2-35 15,10 1-73-15,2-3-144 0,8-3-4 0</inkml:trace>
  <inkml:trace contextRef="#ctx0" brushRef="#br0" timeOffset="92469.12">16006 7986 741 0,'0'0'45'0,"0"0"5"0,0 0-6 16,0 0-8-16,-86-47-10 0,54 53-7 0,-2 15-7 16,-5 6-3-16,5 6-4 0,4 5-1 15,10 1-2-15,2 1 1 0,8 0 4 16,9-5-5-16,1-3 4 0,11-7-5 15,9-6-1-15,-2-9 1 0,12-5 0 16,-5-5 0-16,7-6 0 0,-5-8-1 0,1-7 1 16,-8-5-2-16,0-4-3 0,-6-5 3 15,-5-2-3-15,0-2 5 0,-9-2 3 16,2-2-1-16,-8-2 2 0,-8-2-2 16,-2 0-3-16,-7-2 0 0,-2 2 0 15,-4 5 0-15,1 2 0 0,-2 2 0 16,4 7 0-16,1 3 0 0,8 8 0 15,2 8 0-15,10 3 0 0,3 6-13 16,-2 0-22-16,4 3-16 0,0 4-27 16,-3 12-52-16,3 4-170 0,9-1-6 0</inkml:trace>
  <inkml:trace contextRef="#ctx0" brushRef="#br0" timeOffset="92754.19">16257 7887 678 0,'0'0'51'16,"0"0"-1"-16,0 0-3 0,63 85-10 15,-47-61-8-15,-7 2-8 0,1 1-7 0,-1-1-5 16,0 2 0-16,-3-5-3 0,-3-6 1 16,-1 1 5-16,3-7-4 0,-5-6 8 15,0 1-3-15,0-6-5 0,0 0 0 16,0-3-8-16,0-12 0 0,0-10 0 15,0-8 0-15,0-2 0 0,4-3 0 0,-2-3 0 16,10-2 0-16,4 0 0 16,4 1 0-16,5 5 0 0,3 5 0 15,6 4 0-15,4 9 0 0,1 5-18 16,0 10-16-16,-5 4-15 0,-4 4-22 0,-1 8-40 16,-6 5-71-16,-7 1-114 0</inkml:trace>
  <inkml:trace contextRef="#ctx0" brushRef="#br0" timeOffset="93496.43">16851 8071 627 0,'0'0'27'16,"0"0"3"-16,0 0 8 0,0 0 0 16,0 0-5-16,0 0-9 0,49-87-8 0,-36 63-1 15,-7-2 1-15,5 0 5 0,-4 0 0 16,-2 1-1-16,-5-3-3 0,2 5-2 15,-4 8-1-15,-6 2 0 0,4 3-2 16,-2 5-1-16,6 2-5 0,0 3-3 16,-7 0-1-16,-2 1-2 0,-5 14 3 0,-5 6-3 15,10 7 0-15,0 7 0 0,3 1 0 16,4 5 0-16,2 0 0 0,-3 0 0 16,6-3 0-16,-1-3 0 0,12-6 0 15,-4-5 0-15,4-4 0 0,-3-8 0 16,3-6 0-16,2-4 0 0,2-2 0 15,6-7-5-15,0-5 4 0,1-4 1 16,0-3 0-16,4-1 0 0,-1-4-1 16,6 0 2-16,-4-5-2 0,2-1 2 15,-2 0-1-15,-4-4 3 0,-4-1 0 0,-2 0-3 16,-6 0 0-16,-8 3 0 0,1 8 0 16,-4 5 0-16,-3 6 0 0,1 6 0 15,-1 0 0-15,0 7 0 0,0-1 0 16,0 1 0-16,0-1 0 0,0 1 0 15,5 0 0-15,7 0 0 0,-1 12 0 0,8 3 0 16,-8 6 0-16,4 5 0 16,-6 1 0-16,-4 4 0 0,-2 3 0 15,-6 1 0-15,-8 0 0 0,-7 2 0 16,-1-5 0-16,-3-5 0 0,1-4 0 0,5-10 0 16,10-5 0-16,3-5 0 0,3-3 0 15,0 0 0-15,9-11 0 0,10-9 0 16,5-5 0-16,9-4 0 0,1-4 0 15,2-4 0-15,1-4 0 0,-1-5 0 16,2 0 0-16,-4-1 0 0,-1 0 0 0,-7 1 0 16,-1 3 0-16,-6 6 0 0,-5 5 0 15,-5 9 0-15,-4 11 0 16,-5-1 0-16,0 9 0 0,0 0 0 16,0-1 0-16,-3 5 0 0,-11 6 0 0,-3 12 0 15,-7 8 0-15,10 4 0 0,5 5 0 16,9 0 0-16,9 0 0 0,5 2 0 15,10-1 0-15,2-1 0 0,-1 1 0 16,3-1 0-16,-4 0 0 0,-5-4 0 16,-8-1 0-16,-8-3 0 0,-6 1 0 15,-14-1 0-15,-16 1 0 0,-5 1 0 0,-15 1 0 16,-3 0 0-16,-11 0 0 0,-6-1-31 16,1-2-74-16,-3-3-155 0,-2 1-73 15</inkml:trace>
  <inkml:trace contextRef="#ctx0" brushRef="#br0" timeOffset="93938.77">15091 8610 406 0,'0'0'56'0,"0"0"10"0,0 0-9 16,0 0-11-16,0 0-11 0,0 0-7 15,0 0-1-15,0 0-3 0,-88 0-2 16,83 1-2-16,5-1 0 0,0 3 0 15,14 0 3-15,11 2 0 0,14 1-2 16,15-6-2-16,14-3 0 0,19-9-1 0,20-6 0 16,11-6-2-16,16-1-2 0,14-3-2 15,1 1 1-15,-7 3-13 0,-2-1 0 16,-13 7 0-16,-11 1 0 16,-18 4 0-16,-10 1 0 0,-21 4 0 0,-14 2 0 15,-24 3 0-15,-13 2 0 0,-10 1 0 16,-6 0 0-16,3-4 0 0,-3 4 0 15,0 0 0-15,-3 4 0 0,1 4 0 16,-7 9-48-16,-5 1-79 0,-2 1-193 16,7 2-24-16</inkml:trace>
  <inkml:trace contextRef="#ctx0" brushRef="#br0" timeOffset="96048.28">15415 6352 26 0,'0'0'22'0,"0"0"-2"0,0 0-6 16,0 0-7-16,0 0-5 0,0 0-5 15,0 0-3-15,0 0 0 0,0 0 0 16,-19-1 2-16,15 1 2 0,-2-2 2 15,-2 0 2-15,2-2-1 0,3 0 0 16,-2-4 4-16,-1 1 6 0,1-6 5 0,5 1 6 16,0 6 5-16,-2-5 12 0,4 4 8 15,-2 1 3-15,0 1-5 0,-2 1-10 16,-1-3-6-16,2 3 0 0,1 0 1 16,-5-1 4-16,5-1-2 0,-4 1 0 15,-1-4-2-15,5 3 2 0,-5-1 1 16,-4-7 2-16,7 8 3 0,-10-5 2 15,1 1-2-15,-4 2-2 0,1 0-6 16,-5 5-5-16,-4 3-3 0,1 3-6 16,-7 13-2-16,5 5-5 0,4 9-1 0,6 6-2 15,10 7-1-15,4 4-4 0,9-1 1 16,11-1-3-16,10-2 0 0,2-5-2 16,7-8-3-16,1-7-7 0,-1-5-9 15,0-7-15-15,4-2-19 0,-7-9-30 16,1 0-46-16,-6-5-101 0,-3-7-48 0</inkml:trace>
  <inkml:trace contextRef="#ctx0" brushRef="#br0" timeOffset="96417.46">15689 6071 580 0,'0'0'87'0,"0"0"-12"16,0 0-20-16,0 0-14 15,0 0-15-15,0 0-6 0,0 0 0 0,0 0-6 16,0 0 4-16,0 0-9 0,-51 100-5 15,47-49 1-15,4 0-2 0,0 7-2 0,6 1-2 16,-2 4 2-16,3-6-1 0,2-2 1 16,0-7-1-16,-4-8 0 15,4-8-1-15,1-11 2 0,-6-7-1 16,1-7 1-16,-1-4 1 0,-2-3 0 0,9-5 0 16,3-11 0-16,4-7 2 0,-4-7-1 15,2-1 3-15,-1-4-1 0,2 2 1 16,-4 0-1-16,1 1 1 0,-2 3-2 15,-4 11 0-15,1 2-1 0,-4 8-1 16,-2 4-1-16,6 3-1 0,-2 1-1 0,11 13 1 16,-2 4 1-16,8 9-1 0,0 0 0 15,-4 3-2-15,5 3-2 16,-2-3-5-16,0 1-3 0,-1-5-7 16,-4 0-7-16,6-4-10 0,-3-4-10 0,-2-3-11 15,4-4-26-15,-3-5-28 0,8-4-39 16,-3-1-35-16,2-6-12 0</inkml:trace>
  <inkml:trace contextRef="#ctx0" brushRef="#br0" timeOffset="97890.54">16666 6349 274 0,'0'0'116'0,"0"0"-3"0,37-96-13 16,-37 75-15-16,-4 5-17 0,-15 3-16 16,-4 3-12-16,-7 4-8 0,-4 7-4 15,-1 2-4-15,-4 9-5 0,0 8-5 16,5 4-3-16,5 2-6 0,1 5 0 0,4 2-4 15,9 1 2-15,9-1-3 16,6 0 0-16,0-4 0 0,4 0 0 16,9-8-2-16,4-3 1 0,3-6-1 15,-6-2 0-15,8-6 0 0,-10-3 0 0,-1-1 0 16,9 0 1-16,-8-1 1 0,1-6 0 16,-1-7 1-16,-2-1-1 0,-4-8 1 15,3-1-1-15,-3-4 2 0,2-4-2 16,-3 1 2-16,-1 0-1 0,-2 1 2 15,2 4-1-15,3 6 1 0,-4 7-1 16,-2 8 1-16,-1 5-1 0,0-1-1 0,0 1 0 16,3 0 0-16,4 3 1 15,2 11-1-15,6 6 1 0,-2 7-2 0,-2 3 1 16,3 0-1-16,0 0 0 0,1-1 0 16,-1-3 1-16,2-5-2 0,-6-7 2 15,4-3-2-15,-4-7 1 0,-6-2 0 16,7-1 0-16,-2-1 1 0,5-6-1 15,2-6 1-15,-2-3-1 0,-5-3 1 16,0-5-1-16,1-3 0 0,-4 0 0 0,3-1 1 16,-2-2 0-16,2 2 0 15,0-1 0-15,0 4 2 0,5 1 0 0,-7 8 0 16,-4 6-3-16,1 6 0 16,-2-1 0-16,3 2 0 0,4 0 0 0,2 2 0 15,3 10 0-15,4 3 0 0,-4 7 0 16,-1 4 0-16,1-1 0 0,-1 3 0 15,3 1 0-15,-4 2 0 0,1 0 0 16,-1 0 0-16,-3-2 0 0,2-4 0 16,-6-5 0-16,4-4 0 0,-4-7-12 0,4-1-3 15,4-1 0-15,5-5 4 0,15-5 0 16,2-10-4-16,7-8-5 16,8-7-6-16,0-2-3 0,2-6 9 15,-4 0 6-15,0-1 7 0,-7-4 4 0,-7 2 4 16,-6 2 1-16,-8 1 4 0,-5 2 3 15,-7 5 4-15,-8 8 11 0,2 5-4 16,-12 6 4-16,-5 6-4 0,-8 3-6 16,-2 3 3-16,-5 12-8 0,6 6 3 15,-4 5-6-15,3 0-2 0,5 4 0 0,1-1-3 16,10 1 0-16,4-1-1 0,4-2 0 16,-3-4 0-16,12-2 1 0,3-4-1 15,-2-6-1-15,7-1 1 0,-7-4 0 16,5-3 0-16,6 0 0 0,-1-4 0 15,-4-4 0-15,-1-1 0 0,-3-3 1 16,2-2-1-16,-3-4 0 0,-3 6 1 16,0-5-1-16,0 0 0 0,-4 5 1 15,3-8 0-15,-3 10 0 0,-1-4 1 16,2 2-1-16,-4 8 2 0,0-1-3 0,0 5 0 16,0-2 0-16,0 2 0 0,6 0 0 15,2 5 0-15,-2 7 0 0,8 5 0 16,0 1-3-16,0-1-1 0,3 0-1 15,7-4-3-15,-1-3-2 0,3-6 0 16,7-4-2-16,2-2-1 0,7-10-4 0,8-5-3 16,-2-3 2-16,0-1 6 0,-3-1 1 15,-6-4 8-15,-1 2 4 0,-8-5-3 16,-5 1 7-16,-7 1-3 16,-8 7 6-16,-6-1 6 0,-4 0 0 0,-3 3 3 15,-3-1-1-15,-3 7-3 0,-1 6-1 16,-1 4-4-16,-9 2-2 0,2 0-2 15,-6 10-1-15,11-1-1 0,2 1-1 16,6 0 0-16,3-6 0 0,2 7-1 16,0-5 1-16,0 3-1 0,7 0 0 0,-3-5 0 15,7 3-1-15,3-7 0 0,-5 1 0 16,5-1 0-16,-4 0 0 16,-1-6 0-16,3-3-1 0,-7 1 1 0,4-4 0 15,-4 2 0-15,0-1 1 0,-5-1-1 16,0 0 1-16,0-1 1 0,4 1-1 15,-4 0 2-15,0 8-1 0,0-1 1 16,0 5-1-16,0-1-1 0,-4 1 1 16,-6 4-1-16,-1 10 1 0,-2 7 0 15,6 5 2-15,3 3-3 0,1 0 2 0,1 2 1 16,11 0-4-16,-2-4 4 0,8-3-4 16,4-4-1-16,4-8 1 0,3-4 1 15,7-8-1-15,2 0 0 16,9-9-2-16,2-7 0 0,-2-3 1 0,1-5-5 15,-2-4 6-15,-4 1-4 0,0-5 3 16,-5-3 2-16,-3-3 0 0,1-4 1 0,-7-5-1 16,0-5 2-16,-2-1-1 15,-9-5 3-15,-8 5-1 0,1 0 2 0,-4 3 0 16,-13 6 2-16,0 1 0 0,-4 7-2 16,0 7-5-16,3 2 0 0,-2 10 0 15,7 8 0-15,6 4 0 0,0 5 0 16,-4 0 0-16,2 8 0 0,-1 12 0 15,1 9 0-15,2 6 0 0,7 7 0 16,3 5 0-16,7 6 0 0,-1 5 0 0,3 6 0 16,-4-2 0-16,1 3 0 15,2-6 0-15,-7 1 0 0,-2-10 0 0,-1-3 0 16,-8-8 0-16,0-4-22 16,-3-6-15-16,-3-11-12 0,1-6-26 0,0-7-74 15,5-5-150-15,0 0-11 0</inkml:trace>
  <inkml:trace contextRef="#ctx0" brushRef="#br0" timeOffset="98038.9">18685 5929 797 0,'0'0'40'0,"0"0"-4"0,0 0-7 16,0 0-4-16,0 0-7 0,0 0-8 15,116-59-5-15,-73 48-5 0,5 0-7 16,-3 4-11-16,-1 1-22 0,-5 1-30 15,-7 2-97-15,-2 3-138 0,-10 0 2 16</inkml:trace>
  <inkml:trace contextRef="#ctx0" brushRef="#br0" timeOffset="98559.4">19170 5922 528 0,'0'0'57'16,"0"0"1"-16,0 0-3 0,82-95-6 15,-62 66-10-15,0-1-6 0,-1 1-6 16,-3-1-3-16,-4-1 1 0,-6 1-1 0,-6 3-1 16,5 1-4-16,-10 5-3 0,-1 6-3 15,-6 2-5-15,5 7-1 0,-7 5-3 16,-4 1-1-16,2 0-2 0,-4 13 0 15,5 9-1-15,1 8 0 0,1 8 0 16,7 6 1-16,6 0-2 0,-5 3 2 16,10-4-2-16,6-1 0 0,-2-7-3 0,5-6 1 15,0-5-2-15,-3-7 0 0,-2-7 0 16,2-2 1-16,-8-5 1 16,2 0 2-16,1-3 0 0,3 0 1 0,10-6 0 15,0-7-1-15,-4 0 1 0,4-4-1 16,1-1 1-16,-5-2 0 0,10-2 1 15,-2-4-2-15,2-2 2 0,0 0 0 16,-2-4 1-16,2 0 1 0,-2 2 3 16,-2 2 1-16,-3 3 2 0,-2 5 0 15,-6 6-4-15,0 8-5 0,-2-1 0 0,-7 3 0 16,4 1 0-16,-1 2 0 0,1-1 0 16,1 1 0-16,-1-1 0 15,4 2 0-15,7-1 0 0,1 1 0 0,3 0 0 16,-6 0 0-16,-2 9 0 0,5 4-57 15,-7 6-58-15,-3 5-205 0,-8 2-18 16</inkml:trace>
  <inkml:trace contextRef="#ctx0" brushRef="#br0" timeOffset="99597.19">15396 9403 658 0,'0'0'51'15,"0"0"0"-15,0 0-3 0,0 0-9 16,0 0-11-16,0 0-6 0,109-50-4 15,-47 30-5-15,11-2-3 0,11 5-4 16,-2 2-3-16,0 5-2 0,-5 6-2 16,-8 3-9-16,-6 1-13 0,-9 5-25 15,-7 9-40-15,-8 0-90 0,-10 7-120 0,-7-3 12 16</inkml:trace>
  <inkml:trace contextRef="#ctx0" brushRef="#br0" timeOffset="99799.04">15412 10171 790 0,'0'0'27'0,"0"0"3"0,0 0 0 0,0 0-9 15,126-13-10-15,-54 4-6 0,7-4-2 16,11 1-3-16,0 3-2 0,-4 3-10 15,-12 5-19-15,-7 2-31 0,-16 7-65 16,-9 7-117-16,-18-3-46 0</inkml:trace>
  <inkml:trace contextRef="#ctx0" brushRef="#br0" timeOffset="100005.68">15454 10896 730 0,'0'0'24'16,"0"0"0"-16,0 0 2 0,0 0-8 0,102 5-9 15,-43-3-1-15,9-2-6 0,0 0-3 16,10 0-2-16,-10 1-7 0,-4-1-13 16,-5 4-25-16,-11 3-50 15,-5 4-105-15,-13 1-72 0</inkml:trace>
  <inkml:trace contextRef="#ctx0" brushRef="#br0" timeOffset="100218.01">15241 11864 811 0,'0'0'14'15,"0"0"3"-15,0 0 4 0,0 0-1 16,0 0-9-16,128 59-5 0,-66-53-4 0,10-1-2 16,7-2-5-16,-1 1-17 15,0 2-26-15,-3 5-39 0,-14-2-94 16,-2 3-110-16,-8 0 23 0</inkml:trace>
  <inkml:trace contextRef="#ctx0" brushRef="#br0" timeOffset="100455.38">15192 12834 726 0,'0'0'19'0,"0"0"2"0,0 0 9 15,0 0 1-15,-42 79-4 0,70-69-5 16,15-7-12-16,10-1-4 15,11-2-3-15,5-7-1 0,12-6-1 0,3-2 0 16,2 0-1-16,1-1-1 0,-6 3-4 16,-4-2-8-16,-8-4-29 0,-7 4-52 0,-8-1-139 15,-8 5-73-15</inkml:trace>
  <inkml:trace contextRef="#ctx0" brushRef="#br0" timeOffset="100674.64">15094 13880 818 0,'0'0'40'0,"0"0"3"16,107-28-5-16,-28 1-15 0,22-5-16 15,17-2-2-15,17 3-8 0,7 0 2 16,13 3-11-16,2 3-50 0,-2 6-149 15,-9 9-115-15,-24 7-11 0</inkml:trace>
  <inkml:trace contextRef="#ctx0" brushRef="#br0" timeOffset="104494.31">20590 7470 371 0,'0'0'45'0,"0"0"1"15,0 0 2-15,0 0-11 0,0 0-3 0,0 0-5 16,0 0-3-16,0 0-2 0,0 0 2 16,0 0 1-16,-36-60-2 15,27 46-2-15,1 7-2 0,-1-5-2 16,-2-2-2-16,0 1-2 0,-6-3-1 0,0 1 0 16,-1 4-1-16,-6-1 2 0,0 5-1 15,-6-1 0-15,1 5-1 0,-4 3-2 16,-1 1-2-16,-2 12-2 0,4 3 0 15,1 10-2-15,3 5 0 0,2 7 4 16,2 2-6-16,4 7 4 0,3 1-5 0,11-1-2 16,1-3 1-16,4-3-2 0,12-3 1 15,7-6 0-15,4-5 0 0,7-4 0 16,4-7 0-16,6-7-1 16,-1-4 0-16,1-5-2 0,0-3 0 0,0-6-1 15,-8-2-1-15,-3-1 2 0,-10 3 1 0,-7-2 1 16,-2 4 0-16,-7 2 1 15,-2-5 1-15,3 0-1 0,-8-2 1 16,-6 0-1-16,-3 6 1 0,-9 5 0 16,-6 1 0-16,-4 4 1 0,-2 13 0 0,-3 4-1 15,4 3 1-15,0 5-1 0,8 2 0 16,3-1 0-16,4 0-1 0,7-1 0 16,7 0 0-16,5-5-1 0,5 1 0 15,12-6-5-15,6-4-4 0,11-4-5 16,6-6-6-16,7-5-3 0,2 1-4 0,4-4 0 15,0-8 6-15,-2 0 7 16,5-5 2-16,-2-2 3 0,0 1-5 16,1-4 2-16,-4 0 4 0,-2-5 5 15,4-3 3-15,-2 1 2 0,5-6 1 0,-5 4 2 16,0-4 3-16,-7 2 4 0,-9 3 4 16,-5 1 4-16,-10 5 2 0,-6 6 4 15,-9 8 0-15,-5 0-2 16,-7 3-2-16,-13 0-8 0,-11 1-1 0,-9 5-2 15,-5 5 0-15,-6 9-2 0,0 2 0 16,-1 4-3-16,8 1-1 0,6 3-2 16,12 1 0-16,3 2-2 0,9-1 1 15,8 1-1-15,1 2 0 0,5-5-1 0,11-1-1 16,3-5 0-16,6-4-1 0,3-6-2 16,7-8-1-16,-1 0 1 0,4-14 0 15,-2-4 3-15,-2-5 0 0,-1-3 2 16,-3-2 0-16,-5-2 0 0,-3 0 0 15,-2-2 1-15,-1-1-1 0,-3-4 2 16,0 1 0-16,-2-2-4 0,1-1 5 0,-1-4-5 16,-4 2 6-16,-1 1 1 0,-2 1-1 15,1 3 4-15,-3 4 0 16,2 11 2-16,-2 7 0 0,-2 5-6 16,2 3-4-16,-3 1 0 0,1 0 0 0,2 5 0 15,-3 0 0-15,-3 14 0 0,1 14 0 16,-1 9 0-16,3 9 0 0,-2 4 0 15,4 5 0-15,1 6 0 0,1 2 0 16,4 4 0-16,0 1 0 0,4-1-27 16,-4-3-9-16,4-8-8 0,2-9-5 0,3-10-11 15,-3-13-12-15,-4-13-23 0,4-6-29 16,-1-5-36-16,8-7-10 0,4-8 18 16</inkml:trace>
  <inkml:trace contextRef="#ctx0" brushRef="#br0" timeOffset="104797.22">21368 7840 4 0,'0'0'95'16,"0"0"7"-16,28-116 7 0,-23 85 1 15,0 8-7-15,-4 3-7 0,4 6-11 16,-5 7-19-16,4 2-18 0,-4 5-16 16,0-1-11-16,0 2 1 0,2 14-2 15,3 10-3-15,-1 8-5 0,1 2-2 0,0 3-3 16,4 0-1-16,0-1-2 0,2-3 0 16,1-3-2-16,1-9 2 0,-1-5 0 15,4-8 3-15,2-9 1 0,-2 0-1 16,13-12 1-16,-4-7-2 0,0-9-2 15,1-6-4-15,-4-2 0 16,1-2 0-16,-3-1 0 0,-1 0 0 0,0 0 0 0,-7 3 0 16,-3 0 0-16,-4-1 0 15,-2 1 0-15,-1 2 0 0,-7 2 0 16,-4 5 0-16,4 9 0 0,-1 7 0 0,6 8 0 16,0 3 0-16,-2-3 0 0,-1 3-6 15,-3 5-16-15,-2 1-9 0,2 10-9 16,6 4-22-16,-3-3-33 0,1 7-59 15,2-9-142-15,0 2 12 0</inkml:trace>
  <inkml:trace contextRef="#ctx0" brushRef="#br0" timeOffset="105891.11">22413 7151 469 0,'0'0'75'15,"0"0"-9"-15,0 0-18 0,0 0-15 16,0 0-3-16,0 0-3 0,0 0 5 0,0 0 1 16,0 0-7-16,-15 101-10 0,12-61-3 15,1 1-4-15,2 0-1 16,2 1 0-16,1 1-5 0,-3 2 3 16,0-2-8-16,1 2-12 0,-2-4-14 0,1-1-38 15,0-5-52-15,0-10-86 0,0-9-86 0</inkml:trace>
  <inkml:trace contextRef="#ctx0" brushRef="#br0" timeOffset="106276.81">22390 7166 634 0,'0'0'53'0,"0"0"-7"0,0 0-12 0,0 0-6 15,0 0-11-15,110-59-4 0,-84 59-4 16,-2 6-2-16,-4 8 1 0,-6 2 1 16,-5-2 2-16,-7 4 2 0,-4 2 1 15,-7 2-1-15,-10 9-2 0,-3-7-2 0,-1 2-2 16,0-5-2-16,7-6-1 0,3 1-1 16,6-8-2-16,7 3 2 0,-3 5-1 15,13-3 1-15,13 5-1 0,8-1 1 16,6 1 6-16,6-1-5 0,1 3 5 15,-5-2-6-15,-8 3 0 0,-8-3 2 0,-9-4 2 16,-10 3 2-16,-4 3 0 16,-12-1-6-16,-8 7-3 0,-10-2 0 15,-4-1 0-15,-4 0 0 0,-3-2 0 16,-1-1 0-16,4-1 0 0,2-2 0 0,7 0 0 16,7-5 0-16,9-3-8 0,4-3-26 15,4-1-17-15,5 1-30 0,0-3-72 16,14-2-151-16,2-1-6 0</inkml:trace>
  <inkml:trace contextRef="#ctx0" brushRef="#br0" timeOffset="106863.46">20268 8230 403 0,'0'0'53'0,"0"0"-6"0,0 0-7 16,0 0-5-16,0 0-3 0,0 0 1 16,0 0 1-16,0 0 0 15,0 0-3-15,85 35-7 0,-28-35-6 16,25 0-3-16,16-2 4 0,20-7 0 0,23-5-1 16,19-1-1-16,9-2-14 0,3-1 2 15,1 0-5-15,-8 2 2 0,-12 3 0 16,-13 3 0-16,-13 1 1 0,-20 1 1 15,-20 2 0-15,-19 2 0 0,-14-3 0 16,-24 6-2-16,-12-1 2 0,-13 2 0 0,-5 0 1 16,0 0 0-16,0 0-2 15,0 0-2-15,6 0-3 0,-6 0-6 0,0 0-12 16,0 0-21-16,0 0-48 0,0 0-84 16,0 0-125-16,0 0 3 0</inkml:trace>
  <inkml:trace contextRef="#ctx0" brushRef="#br0" timeOffset="108433.46">20571 8919 269 0,'0'0'81'0,"0"0"-10"16,0 0 0-16,0 0-6 0,0 0-3 0,0 0-6 15,0 0-5-15,0 0-13 0,0 0-10 16,0 0-11-16,-9-33-3 0,8 33 5 16,-4 12-3-16,-4 9 5 0,-1 9-9 15,0 2-6-15,0 2-1 0,1 1-3 16,3 1 0-16,-2 2-2 0,3 0 1 15,4-5-2-15,-4-9 0 0,5-1-1 16,0-8-2-16,-1-8-1 0,1 2 2 16,0-9 0-16,0 0 1 0,1-16 0 15,-1-6 0-15,5-13 1 0,-4-1 0 0,7-6 1 16,-3 0 0-16,-4-2 3 0,2-3 0 16,-1 0-2-16,1 1 6 0,-1 1-1 15,2 5 6-15,-4 4 3 0,0 11 0 16,0 12 0-16,5 7-6 0,-5 6-2 15,0 0-4-15,0 0-1 0,14 6 1 16,0 11-1-16,7 5 2 0,-2 7-3 0,4 2 1 16,-6 2 4-16,2 2-6 15,0 0 5-15,-5-3-5 0,1-2-1 16,-4-4 1-16,-2-8 0 0,-4-6 0 0,-1-7 1 16,-4-5 0-16,0 0 1 0,0 0 1 15,0 0-1-15,5 0 0 0,1-14 0 16,2-7 0-16,1-8 1 0,1-1 2 15,2-5-5-15,1 0 0 0,-3 3 0 16,4 0 0-16,0 6 0 0,-3 3 0 0,0 8 0 16,-2 8 0-16,-1 2 0 15,3 5 0-15,3 0 0 0,6 11 0 16,-1 7 0-16,-4 5 0 0,4 4 0 0,-5 7 0 16,1 1 0-16,-4 1 0 0,1 2 0 15,-1-2 0-15,-1 4 0 0,-4-3 0 16,-2 2 0-16,1-2 0 0,0 0 0 15,-4-5-18-15,-1-1-30 0,5-1-38 16,-5-11-101-16,0 1-127 0,3-8-1 16</inkml:trace>
  <inkml:trace contextRef="#ctx0" brushRef="#br0" timeOffset="109012.93">21418 8864 666 0,'0'0'14'0,"0"0"12"16,0 0 2-16,0 0-1 0,14 104-8 16,-14-79-7-16,0 3-6 0,-2-2-3 15,-1-1-1-15,3 3-2 0,-1-10 1 16,1-1 0-16,-3-5 0 0,3-8 2 15,0 4 2-15,0-8 0 0,0 0 1 0,-7 0-1 16,-3-6-1-16,-4-7 3 0,0-10 1 16,0-5 3-16,3-5 1 0,2-5 3 15,-2-4 0-15,3-1-4 16,2-1 5-16,3-1-5 0,3 5 2 0,3 3-1 16,1 9-4-16,12 3-2 0,2 7-1 15,7 6-3-15,0 7 0 0,9 7 0 16,0 1-1-16,-1 10-1 0,-4 4 1 15,-2 3 0-15,-4 0 0 0,-9 2 1 16,-5-5 0-16,-7 4 1 0,-4 1 1 0,-10 3 0 16,-10 4 0-16,-7-1 6 0,-4-4-10 15,-1-3 0-15,0-4 0 16,6-7 0-16,16-5 0 0,4 0 0 16,8-5 0-16,-2 0 0 0,2 0 0 0,6 1 0 15,18-1 0-15,11 3 0 0,13 1 0 16,-4 3 0-16,4 3 0 0,-14 3 0 15,-9 0 0-15,-5-4 0 0,-8 5 0 16,-12 2 0-16,-4 3 0 0,-10 4 0 16,-10-2 0-16,-7-2 0 0,-1 4 0 0,-4-1 0 15,-1-1 0-15,1-2 0 0,4 0 0 16,4-2 0-16,11-6 0 16,3 2-19-16,6-4-35 0,2-4-40 15,6-1-84-15,0-4-132 0,0 0-1 0</inkml:trace>
  <inkml:trace contextRef="#ctx0" brushRef="#br0" timeOffset="109356.97">21942 9391 717 0,'0'0'19'16,"0"0"11"-16,0 0 10 0,0-106 1 0,5 72-3 15,5 1-12-15,3-2-5 0,4-1-5 16,0-2-1-16,0-2-1 0,2 2 0 16,-4-1 2-16,-1 0-8 0,-2 0 0 15,-5 4-8-15,2 5 0 0,-4 9 0 16,-4 10 0-16,2 7 0 0,-3 4 0 0,0-3 0 16,0 3 0-16,5 0 0 0,0 11 0 15,1 8 0-15,5 10 0 0,-2 5 0 16,0 6 0-16,1 2 0 15,-1 1 0-15,0 4 0 0,0-1 0 0,-2 1 0 16,-1 0 0-16,-3-5 0 0,2-2 0 0,-4-4-36 16,4-11-10-16,-5-10-23 0,0-2-37 15,-2-6-87-15,2-3-108 16</inkml:trace>
  <inkml:trace contextRef="#ctx0" brushRef="#br0" timeOffset="109475.5">21951 9185 767 0,'0'0'36'16,"0"0"-6"-16,98-34-14 0,-41 25-9 0,2 3-7 15,0 3-19-15,0 2-49 0,-6 1-110 16,-4 1-121-16,-5 2 7 0</inkml:trace>
  <inkml:trace contextRef="#ctx0" brushRef="#br0" timeOffset="110263.98">20630 9795 602 0,'0'0'65'0,"0"0"-6"0,0 0-15 0,0 0-12 0,0 0-13 15,0 0-6-15,0 0-3 0,0 0-2 16,0 0-1-16,-83 65-4 16,76-27-1-16,0 3-2 0,1 5 2 0,1-1-2 15,0 1 1-15,1-5-2 0,-1-5 2 16,3-11-2-16,2-10 1 0,-3-9 1 15,3-6 1-15,0 0 0 0,0 0 0 16,3-9-1-16,7-10 0 0,-4-6 0 16,5-7 1-16,-4-3 3 0,0 2 1 15,0-3 2-15,-5 5 2 0,4 0 2 0,-3 13-2 16,2 0 0-16,0 6-3 0,-4 7-3 16,7-3-3-16,-3 7 0 0,2 1-1 15,10 1 0-15,-6 15 0 0,9 6 0 16,-6 6 1-16,0 2-2 0,0 4 1 15,-5 0 0-15,-2 1 0 0,-6-2 0 16,2 1 1-16,-3-11 0 0,2-9-1 16,-4-7 0-16,2-7 1 0,0 0 2 15,0 0 2-15,0 0 0 0,0 0-1 0,2-11 1 16,-2-11-1-16,3-10 2 0,-1-8-1 16,10-2 3-16,3-2-3 0,-1 3 3 15,2 3-1-15,4 8-4 0,-6 4-3 16,2 9 0-16,-3 8 0 0,-3 1 0 15,4 10 0-15,4-2 0 0,-1 9 0 0,2 8 0 16,4 4 0-16,-7 6 0 0,-1 2 0 16,-2 3 0-16,-2 1 0 15,-2 6 0-15,-3-2 0 0,-1 1 0 16,-2-1 0-16,-2 1-14 0,-1-6-21 0,0 0-20 16,3-4-38-16,-3-8-114 0,2 1-100 15,3-6 5-15</inkml:trace>
  <inkml:trace contextRef="#ctx0" brushRef="#br0" timeOffset="110511.03">21503 9947 754 0,'0'0'56'0,"0"0"-10"0,-101 9-11 15,66 7-7-15,1 7-6 0,1 6-5 16,8 3-6-16,10 3-3 0,6 0-5 16,5-2 1-16,12-1-3 0,12-3 0 0,10-2 0 15,4-6-1-15,6-1-4 0,7-6-8 16,2-1-15-16,-1-3-15 0,0-6-33 16,-4 1-54-16,-4-5-112 15,-6 1-61-15</inkml:trace>
  <inkml:trace contextRef="#ctx0" brushRef="#br0" timeOffset="111320.54">22009 9959 759 0,'0'0'48'0,"0"0"-2"0,0 0-8 0,-101 65-12 16,82-36-7-16,4 3-6 0,5 4-7 15,1-1-2-15,9-1-3 0,0-1 1 16,8-4-1-16,7-6 0 0,1-5 0 0,9-4 0 16,-2-6-1-16,5-6 1 15,-2-2-1-15,-1 2 0 0,-8-7 1 16,-6-4-1-16,0 3 1 0,-7-6-1 0,4 3 1 16,-6-7 0-16,-2-5-1 0,-2 1 0 15,-10-5 1-15,-1 0-2 0,-1-2 2 16,-4 0-2-16,-1-1 2 0,-1-4-2 15,0 2 2-15,4 3-1 0,2 1 2 16,7 8 1-16,5-1 0 0,2 1-1 0,14 3 0 16,6-2-2-16,10 2 0 0,4 6 0 15,0 4 0-15,5 4 1 16,-1 1-1-16,-3 1 0 0,-3 7 0 0,-1 6 0 16,-6-1 0-16,-2 6 0 0,-3-1-1 15,-4 3 1-15,-4 0 0 0,-6 6 0 16,2-4 0-16,-8 5 0 0,-3 3 0 15,2-4 1-15,-7 0-2 0,2-3 2 16,1-5-2-16,-4-4 0 0,4-7 1 16,3-3 0-16,-1 1 0 0,3-6 1 0,0 0 0 15,0-1-2-15,0-13 2 0,0-7-1 16,5-8 1-16,-5-6-1 0,5-1 1 16,-1-3-1-16,6 3 1 0,-1 0 1 15,2 6 0-15,3 2 1 0,1 6 0 16,4 6 0-16,-5 5 0 0,-3 7 0 0,9 4-1 15,-6 0 0-15,6 8-1 16,-6 2 0-16,1 4-1 0,-1 1 1 16,-4 3 0-16,0 0 0 0,-2 2-1 15,-3 0 0-15,-1-5 0 0,-2 3 1 0,-4 2-1 16,2 0 1-16,-3 3-1 0,-3-4 1 16,2-7-1-16,-6 2 0 0,1-8 1 15,0-1 2-15,-1 2-3 0,-1-8 0 16,-2 1 0-16,6-12 0 0,-2-10 0 15,9-6 0-15,5-3 0 0,4-2 0 16,8 1 0-16,5 2 0 0,3 4 0 0,-5 5 0 16,9 4 0-16,-1 3 0 0,-2 5 0 15,2 6 0-15,0 3 0 16,-1 1 0-16,-3 9 0 0,-2 5 0 0,-5 5 0 16,-4 6 0-16,-7 1 0 0,-6 6 0 15,0 2 0-15,0 5 0 0,-10 4 0 16,-8-1 0-16,-4 7 0 0,-7 1-44 15,-5 0-55-15,-8 3-121 0,-8-4-103 16,-3 0 0-16</inkml:trace>
  <inkml:trace contextRef="#ctx0" brushRef="#br0" timeOffset="112056.67">20308 10904 586 0,'0'0'77'0,"0"0"-11"0,0 0-11 16,0 0-8-16,0 0-9 0,0 0-9 15,-23-83-6-15,23 83-8 0,-5 0-4 16,-6 1-3-16,2 13-1 0,-7 7 1 15,5 8 0-15,2 3-3 0,1 6 0 0,7 0 3 16,-2 1-5-16,1 1 2 0,4-2-4 16,2-3-1-16,1-8 0 15,0-7 0-15,-1-8 1 0,-4-7-1 16,0-5 2-16,0 0-1 0,5 0 0 0,1-6 0 16,4-8-1-16,2-6 1 0,-6-6 0 15,0-3-5-15,-1-4 4 0,3-1-4 16,-4 0 4-16,3-4 1 0,-3 1-2 15,1-1 3-15,4 4 0 0,-4 2 1 16,0 9 0-16,-1 3 0 0,1 10 2 0,-4 3-5 16,2 3 0-16,4 4 0 0,-1 4 0 15,8 10 0-15,0 7 0 0,0 5 0 16,-5 3 0-16,-3 0 0 0,4 0 0 16,-6-1 0-16,-2-1 0 0,1-8 0 15,-6 1 0-15,3-5 0 0,0-3 0 16,0 2 0-16,-2-10 0 0,2 2 0 15,0-6 0-15,0 0 0 0,0 0 0 16,-3 0 0-16,2-3 0 0,-4-10 0 16,5-6 0-16,0-2 0 0,6-6 0 0,3 3 0 15,4-1 0-15,-2 4 0 0,-2 6 0 16,0 1 0-16,-3 5 0 0,-2 4 0 16,-3 2 0-16,-1 3 0 0,0-2 0 15,0 2 0-15,0 0 0 0,5 0 0 16,-4 4-19-16,-1 8-12 0,0 6-11 15,-1-1-22-15,-4 0-28 0,-1-1-54 16,1 0-148-16,-4 0 14 0</inkml:trace>
  <inkml:trace contextRef="#ctx0" brushRef="#br0" timeOffset="112963.28">20221 10918 716 0,'0'0'60'15,"0"0"-14"-15,0 0-12 0,0 0-8 16,59-83-5-16,-26 69-4 0,-4 3-2 15,10 4-1-15,-5 5-3 0,0 2-2 16,0 3-1-16,-4 10-3 0,-7 2-1 0,-5 4 0 16,-5 6-1-16,-5-2 1 0,-4 2 1 15,-2 0-2-15,-4-1 1 0,-1 0-1 16,-11 0 0-16,-1-1 5 0,-5 3-8 16,-4-2 0-16,-2-1 0 0,-4-3 0 15,3-2 0-15,2-6 0 0,11-3 0 16,3-4 0-16,6-2 0 0,5-3 0 15,-3 0 0-15,3 0 0 0,0 0 0 16,-1 0 0-16,-4 0 0 0,-3 0 0 16,2-3 0-16,0-5 0 0,1 0 0 0,-4 1 0 15,4-2 0-15,1 0 0 0,4 4 0 16,0 2 0-16,0 3 0 0,-5-3 0 16,5 3-5-16,0-1-2 0,0 1 0 15,0-2 2-15,-5 2 0 0,5 0 1 16,0 0-1-16,0 0-1 0,0 0 0 15,0 0 0-15,0 0 0 0,0 0 3 16,0 0 2-16,0 0 1 0,0 0 0 16,0 0 0-16,0 0-3 0,5 0 1 15,-5 0-3-15,5 0-2 0,-5 0-4 0,1 0-3 16,4-3-1-16,-1-2 1 0,1 2 1 16,-2 2 2-16,-3 1 1 0,2-2 2 15,-2 2 2-15,3-1 3 0,-3 0 1 16,1-1 0-16,2 1 1 0,-3-1 1 15,0 0 0-15,2 1-5 0,-2-8 5 0,0 3-5 16,0-1 4-16,0 2 1 16,0 5-1-16,0-7 1 0,-2 4 0 15,-2 0-1-15,4 1 2 0,0 2-1 16,-3-2 1-16,3 2 0 0,0 0 0 0,-2-2 3 16,2 2 0-16,0-1 3 0,0 1 1 15,0-2 2-15,0 2 2 0,0-1 0 16,0 1 1-16,0 0-2 0,0-4-1 15,0 4-4-15,0 0-2 0,0-1-1 16,2 1-1-16,12-1 1 0,6 1 0 16,8 0 0-16,1 0 0 0,1 0-1 0,-7 4-1 15,2 2 0-15,-10 0 0 16,-1-1 5-16,-5 0-6 0,-4-1 7 16,0-1-5-16,-5 1 3 0,-3 6 2 0,-8 5 0 15,-12 2-2-15,-2 0-2 0,-8-2-2 16,-1-2 0-16,0-1 1 0,0 3-2 15,0-4 0-15,3 1-2 0,1-1-3 16,5 0-10-16,4-4-10 0,5-1-13 16,5-1-23-16,7-4-68 0,-1 0-161 0,-3-1-15 15</inkml:trace>
  <inkml:trace contextRef="#ctx0" brushRef="#br0" timeOffset="113712.43">20483 11107 544 0,'0'0'83'0,"0"0"-12"15,0 0-15-15,0 0-15 0,0 0-15 16,0 0-4-16,0 0-9 0,0 0 4 0,0 0-2 15,0 0-3-15,121-51 0 16,-81 55 0-16,-2 8 4 0,-7 4-7 16,-8 3 5-16,-8 0-6 0,-7 2-1 0,-6-1 2 15,-4 3-2-15,-12-1-1 0,-9 3-2 16,-7-1 0-16,-8-1-3 0,-3 1 0 16,-10-4 0-16,2-4-1 0,-1-2 0 15,-3-4-1-15,5-5-3 0,3-6-3 16,8 1-2-16,3-1-6 0,14-4-9 15,6-6-10-15,3 4-17 0,6-4-18 0,10-9-23 16,-5 1-32-16,15-6-107 16,4 6-26-16</inkml:trace>
  <inkml:trace contextRef="#ctx0" brushRef="#br0" timeOffset="113974.72">21286 10944 638 0,'0'0'71'0,"0"0"-12"0,0 0-13 0,0 0-17 15,0 0-8-15,0 0-5 0,0 0 4 16,0 0 1-16,0 0-2 0,14 53-4 15,-9-25-4-15,4 2 1 0,-7 0-8 16,2 5 2-16,-1-1-4 0,-3 1-4 16,0-1 1-16,0 1-9 0,-3 0-10 0,2 0-17 15,1-5-19-15,-10-7-38 0,6-5-43 16,-2-7-146-16,-2-5-1 0</inkml:trace>
  <inkml:trace contextRef="#ctx0" brushRef="#br0" timeOffset="114152.58">21105 10919 641 0,'0'0'69'0,"0"0"-10"0,0 0-14 16,99-87-12-16,-62 70-13 0,4 3-9 16,5 4-5-16,-1 2-4 0,0 4-1 15,1 2-3-15,-1 2-7 0,-1 0-18 16,-4 2-32-16,-3 2-54 0,-13-1-150 15,-3 2-28-15</inkml:trace>
  <inkml:trace contextRef="#ctx0" brushRef="#br0" timeOffset="114497.42">21700 11205 617 0,'0'0'21'15,"0"0"12"-15,0 0 10 0,0 0 0 16,0 0-4-16,92-33-12 0,-74 16-7 0,1 2-5 16,-7-2-1-16,2-3-5 0,-5 8 9 15,-4-6-6-15,-5 7 4 16,3-4 1-16,-1-6-4 0,-2 1 0 16,-5 0-1-16,-4 7-2 0,4 2 0 0,-4 3-2 15,-2 0 0-15,9 5-3 0,-10 3-5 16,1 0 0-16,-3 10 0 0,-4 8 0 15,5 5 0-15,4 4 0 0,1 2 0 16,7 6 0-16,-2-2 0 0,10 3 0 16,4-3 0-16,5 0 0 0,7-4 0 0,5-2-24 15,-2-7-13-15,11-6-8 0,2-7-14 16,1-5-38-16,4-2-31 16,-1-11-76-16,5-4-71 0</inkml:trace>
  <inkml:trace contextRef="#ctx0" brushRef="#br0" timeOffset="115144.85">22475 10964 708 0,'0'0'37'0,"0"0"-9"0,0 0-4 15,0 0-7-15,0 0-5 0,0 0-6 0,0 0-4 16,0 0-1-16,0 0 0 0,0 0 0 16,-76-11 0-16,75 11 2 0,1 0-1 15,0 0 0-15,0 0 0 0,0 0-1 16,0 0 1-16,-3-3-2 0,1-9 2 15,-1 1-1-15,-2-5 4 0,1 5 2 0,-2 2 4 16,1 0 4-16,-6 3 1 0,2-1 2 16,-5 5-2-16,0 2 0 15,-2 0-5-15,-2 13-2 0,-1 3-2 16,7 5-1-16,-2 3-3 0,0 2 1 0,9 3-3 16,0 3 1-16,4-2 3 0,1 0-6 15,11-1 5-15,4-4-6 0,4-5-3 16,6-4-1-16,3-5-2 15,1-6 2-15,1-5 1 0,2 2 2 0,-1-9 1 16,6-7 1-16,-3-4 1 0,0-4 0 0,2-1-4 16,-2-4 4-16,-1-2-4 0,1-2 4 15,-8-4 1-15,4-2 0 0,-4-4 1 16,-1 0 0-16,-5-1 3 16,-1 0 0-16,-7 9 4 0,-3 9 1 0,-6 11 2 15,-1 8-3-15,-2 5-4 0,0-2-5 16,0 2 0-16,0 3 0 0,0 14 0 15,-2 7 0-15,2 9 0 0,-3 1 0 16,6-1 0-16,-3-1 0 0,2 1 0 16,-4-2 0-16,-1 1 0 0,2 0 0 0,-8 0 0 15,-2 0 0-15,-6-5 0 0,1-2 0 16,2-8 0-16,5-6 0 0,7-7 0 16,2-4 0-16,-4 0 0 15,4 0 0-15,0-12 0 0,6-4 0 0,8-8 0 16,4 1 0-16,6 4 0 0,-3 7 0 15,-4 3 0-15,-1 6 0 0,3 3 0 16,-7 4 0-16,7 12 0 0,-6 5 0 16,-3 8 0-16,-4 6 0 0,-1 5 0 15,-2 5 0-15,-8 3 0 0,2 7 0 0,-6 3 0 16,-11 0 0-16,-7 4-11 0,-10-5-35 16,-13-2-38-16,-9-5-72 0,-18-4-151 15,-4-7-11-15</inkml:trace>
  <inkml:trace contextRef="#ctx0" brushRef="#br0" timeOffset="115323.06">20936 12687 787 0,'0'0'-2'0,"0"0"-5"15,0 0-5-15,0 0-6 0,0 0-4 16,0 0-10-16,0 0-24 0,0 0-34 0,91-34-51 16,-72 36-104-16</inkml:trace>
  <inkml:trace contextRef="#ctx0" brushRef="#br0" timeOffset="115508.74">20954 13791 678 0,'0'0'27'0,"0"0"-2"0,-10 105-5 0,0-64-10 0,-4 5-13 16,3 4-18-16,-7 3-60 0,4-1-159 15,0-7-43-15</inkml:trace>
  <inkml:trace contextRef="#ctx0" brushRef="#br0" timeOffset="119836.57">20750 5741 467 0,'0'0'62'0,"0"0"-3"0,0 0-6 0,-103 52-9 15,80-18-6-15,8 2-12 16,-4 7-6-16,10 0-5 0,-1 0-7 16,10 1-1-16,-4-4-5 0,13-3 0 15,0-7 0-15,10-6 0 0,1-6 1 0,10-4-2 16,-1-5-3-16,4-7-9 0,1-2-9 16,-5-3-7-16,1-11-4 0,-1-4-3 15,-6-7 0-15,2 0 2 0,-6-7 4 16,1-3 6-16,0-5 10 0,-1-2 6 15,-1-4 4-15,-5-4 2 0,1 0 1 0,-5-2 3 16,0 2 3-16,-4 5 8 0,0 13 9 16,-5 5 11-16,1 10 6 15,-1 11 0-15,0-2-11 0,0 8-9 16,-11 2-6-16,-3 16-3 0,-6 6 1 0,2 10-2 16,-3 6-1-16,3 3-3 0,-1 1-1 15,7 3-2-15,-1-1 0 0,4-2 1 16,3-2-5-16,6-2 4 0,-2-4-5 15,9-5 1-15,2-4 1 0,0-7 0 16,0-8 0-16,4-3 1 0,-4-3 0 0,5-6 0 16,6 0 0-16,-1-6 0 0,10-8 1 15,-4-3 0-15,0-4 2 0,-2-3-3 16,2-5 6-16,-2-1-5 16,-3-1 5-16,-1 2-2 0,-4 6-1 0,1 1 1 15,-7 7-3-15,1 1-1 0,-3 6-1 16,-5 5-1-16,12 2 0 0,-3 1-1 15,4 4 1-15,8 9 0 0,1 2 1 16,-6 3-1-16,-1 0 1 0,2 0-2 16,0 1 2-16,-4-1 2 0,8-1-8 0,-2-1 3 15,2-2-11-15,-2-2-4 0,3-4-2 16,4-2-2-16,-4-5-1 0,6-1 1 16,-4-1 2-16,7-10 0 0,1-4 7 15,11-6 1-15,3-5 10 0,6-3-2 16,2-2 3-16,0-3 1 0,0 1-1 0,-10-2 1 15,-7-4-1-15,-5 0 3 16,-6 0 1-16,-8 2 5 0,-8 2 5 16,-5 6 5-16,-7 7 0 0,-2 5-2 15,-15 8-3-15,-5 2-3 0,-4 7-1 0,-3 0-2 16,-1 5-3-16,-1 9-1 0,3 1-1 16,-1 5-2-16,9 4 1 0,1 2-2 15,3 3 0-15,4 1 0 0,6 1 0 16,6-1 0-16,-2-3 0 0,4-2 0 15,9-4 0-15,-7-6-2 0,6-1 1 0,-6-5-1 16,1-3 1-16,4 1 1 16,-4-5 1-16,-4 1 1 0,4-3-1 0,4-3 1 15,7-7-2-15,3-6 1 16,-4-4-1-16,2-2 1 0,-6-2-1 0,9-4 1 16,-3-1-1-16,-1 2 1 0,-2 1-1 15,-2 2 1-15,-3 7-1 0,-1 5 0 16,-3 9 1-16,-5 3-1 0,0-2 0 15,1 2 0-15,9 4 0 0,-1 9 0 16,0 5 1-16,-3 7 0 0,2-3-1 0,-6 4 0 16,4-3 1-16,-1 1-2 15,-2-7 2-15,-2 0-1 0,4-3 0 16,-1-6 0-16,4 4 0 0,-2-2 0 0,-1-7 1 16,1 0 0-16,2-2 0 0,3-1 0 15,9-1 0-15,3-10 1 0,5-7-2 16,3-3 1-16,2-8-1 0,-2-2 1 15,3-4-1-15,0-1 1 0,-1 1-2 16,-2 4 2-16,-4 3-1 0,1 7 0 16,-11 7 0-16,-3 5 1 0,-4 4-1 0,4 5-1 15,4 0 1-15,-5 8-1 0,5 9 2 16,-2 1-1-16,1 6 0 0,0-1 0 16,5 0 1-16,-2-4-1 0,3 0 0 15,-1-6 0-15,2-3-1 0,0-6 0 16,10-4 0-16,-2 0-1 0,4-11 0 0,1-4 0 15,-3-3 0-15,0-5 1 16,-3 1-1-16,-1-4 2 0,-7 0 0 16,-3 2 1-16,-6-2-1 0,-3 0 1 15,-8 0 0-15,-1 4 1 0,1-1 0 0,-8 7 0 16,-4 5 1-16,0 2 1 0,-2 7-1 16,-6 0 0-16,0 2-1 0,-7 14-1 15,6 3 1-15,2 7-2 0,1 0 0 16,2 3 0-16,7 1 0 0,-3-1 0 15,7-1 0-15,-1-6 0 0,3-2 0 16,0-6 0-16,0-3 0 0,5 2 0 16,-5-7 0-16,9 4 0 0,-7-5 0 15,1-1 0-15,2 1 0 0,1-3 0 16,6-2 0-16,4-6 0 0,2-4 0 0,-2-1 0 16,-2-4 0-16,-3 0 0 0,2-3 0 15,1 2 0-15,-7 0 0 0,7 3 0 16,-8 1 0-16,2 5 0 0,-7 5 0 15,4 0-2-15,-5 4 1 0,0 0 0 16,0 0 1-16,6 0-1 0,3 5 2 0,8 7-2 16,-1 3 2-16,-1 0-1 0,5-1 0 15,2-3-1-15,3-4 0 0,1-2-1 16,7-3-2-16,-2-2-2 0,6-2-2 16,-3-6-1-16,0-1-1 0,0-1 2 15,-1-4 2-15,-2 0 3 0,-6-1 0 16,-2 0 3-16,0 0 0 0,-7 0 0 15,-5 3 1-15,1-1 0 0,-6 4 0 16,-4 4 0-16,2-7 0 0,-4 6 2 16,0-1-2-16,4 2 1 0,-4 5-1 0,0-2-2 15,0 2 0-15,0 0-1 0,0 7 3 16,-5 8-1-16,2 9 1 0,1 1-1 16,7-3 2-16,9 1-2 0,0-3 2 15,3-5-1-15,-3-6 0 0,1-3 1 16,4-4-1-16,1-2 1 0,8 0 0 0,-5-8-1 15,-6-3 0 1,2-4 0-16,1 0 0 0,-3-5 0 0,-4 1 0 16,4-4-1-16,-7 0 0 0,4-1 1 15,-3-2-1-15,-1-1 2 0,0 0-1 0,3-4-4 16,-4 0 5-16,2-2-6 0,0 1 4 16,1-3 2-16,-6 5 2 0,1 9 5 15,-3 7 2-15,1 2 4 0,-5 6-2 16,0 0-4-16,3 1-4 0,-3 5-3 15,0-3-2-15,2 3 0 0,1 13 0 0,3 8 0 16,-1 6 2-16,8-1-2 0,1 4 1 16,2 2 3-16,-2 1-6 15,0 2 5-15,-8 5-6 0,0 4-4 16,-7 1-2-16,-2 7-12 0,-4-2-6 0,-7 2-13 16,-1-5-12-16,-5-6-3 0,6-9-3 15,0-14-3-15,5-7-6 0,7-7 4 16,2-4 8-16,0 0 20 0,6-11 21 15,8-7 14-15,5-3 13 0,-4-2 14 16,-1 3 6-16,-3 5-1 0,-2 3-11 0,-2 3-27 16,-4 6-50-16,6-6-162 15,0 4-8-15</inkml:trace>
  <inkml:trace contextRef="#ctx0" brushRef="#br0" timeOffset="120701.52">5384 7438 258 0,'0'0'75'0,"-77"-38"3"0,33 27-6 16,-5 5-7-16,-1 4-15 15,-7 9-8-15,-5 13-8 0,-6 10 0 0,-5 14 0 16,-5 15-4-16,-1 20 4 0,-3 19-4 0,8 25-6 15,1 25 2-15,0 26-3 0,6 30-2 16,4 28 3-16,5 26-6 16,4 24 0-16,6 19-4 0,9 13-2 15,3 9-5-15,12 10-7 0,0 8 0 0,14 7 0 16,0 6 0-16,6-4 0 0,4-5 0 16,14-16 0-16,15-16 0 0,16-25 0 15,22-22 0-15,16-22 0 0,29-19 0 16,24-14 0-16,29-15 0 0,16-11 0 15,32-14-11-15,21-16-31 0,28-18-23 0,20-22-55 16,20-19-185-16,19-23-14 16</inkml:trace>
  <inkml:trace contextRef="#ctx0" brushRef="#br0" timeOffset="121607.4">25515 7233 155 0,'0'0'38'0,"-18"-99"0"0,16 50 3 0,-2 2 13 16,5 2 7-16,2 5 4 0,4 4-2 15,8 4-9-15,8 5-7 0,11 5-3 16,7 4-3-16,10 3-4 0,5 4-3 16,4 7-2-16,-4 4-5 0,6 0-3 15,0 16-4-15,-2 16-1 0,7 18-1 16,1 22-2-16,5 25 0 0,0 29-3 15,0 26 2-15,0 27-2 0,-5 24-1 16,-9 22 2-16,0 16-2 0,-5 13-12 16,-3 4 0-16,-7 5 0 0,-9-1 0 0,-10-2 0 15,-11-4 0-15,-19-1 0 0,-13-4 0 16,-16-7 0-16,-17-3 0 16,-21-4 0-16,-7-5 0 0,-17 4 0 0,-11-2 0 15,-9-5 0-15,-7-5 0 0,-8-9 0 16,-1-8 0-16,-3-11 0 0,0-15 0 0,6-14 0 15,5-16 0-15,13-19 0 16,11-16-17-16,18-18-21 0,19-14-15 16,8-22-42-16,14-13-68 0,5-16-139 15,16-15-3-15</inkml:trace>
  <inkml:trace contextRef="#ctx0" brushRef="#br0" timeOffset="122895.96">29153 6920 578 0,'0'0'45'16,"0"0"10"-16,-106-70 5 0,71 49-8 15,0 3-9-15,1 6-10 0,-3 5-13 0,3 7-5 16,0 11-5-16,3 13-5 0,3 10-2 16,0 7-1-16,11 7 1 0,5 2-3 15,5 5 0-15,3-2 0 0,8-1 1 16,10-10-1-16,5-7 1 0,6-9-1 15,4-10 1-15,2-7 0 0,3-9-1 0,0-5 1 16,1-12 0-16,-3-10-1 0,-2-6 0 16,-6-6 0-16,-3-6 0 0,-3 0 1 15,-4-3-1-15,-5 0 1 16,1-2 0-16,-4-3 1 0,0-2 0 0,2-1-4 16,-4-7 6-16,3-3-2 0,0-2 3 15,-2-3 3-15,1 1-1 0,-1 8 3 16,0 8 0-16,-1 11 1 0,-4 16-3 15,2 12-1-15,1 9-4 0,-3 6-2 16,9 0-1-16,-1 10-1 0,14 15 1 0,2 15 1 16,3 14 0-16,-5 11-1 0,-1 8 3 15,1 8-4-15,-5 2 2 16,2 5 0-16,-1 3-9 0,1 3-10 16,-2-3-18-16,1-1-26 0,7-10-20 0,-1-16-34 15,5-12-73-15,-1-16-91 0</inkml:trace>
  <inkml:trace contextRef="#ctx0" brushRef="#br0" timeOffset="123508.49">30184 6574 835 0,'0'0'26'0,"-118"14"4"0,57 5-4 0,7 7-5 16,4 8-4-16,7 2-4 0,10 5-8 16,12 3 1-16,8-3-5 0,12-6-1 15,10 0 0-15,11-8 0 0,10-6 1 0,2-5-1 16,7-9 2-16,0-2 0 0,-2-5-1 16,0 0 1-16,-3-12-2 0,-6-2 0 15,-1-4 0-15,-4-5 2 0,-5-1-2 16,-5-2 0-16,-1-3 0 0,-6-1-2 15,-1-2 4-15,-2 0-2 0,-1 1 4 0,-2 9 2 16,-5 3 1-16,4 8 1 0,-3 4-3 16,4 2-2-16,0 5-3 15,-1-1 0-15,1 2 0 0,-3 16 0 16,11 9 0-16,2 9 0 0,9 0 0 0,-2 1 0 16,11-1 0-16,1-3 0 0,6-3 0 15,-1-3 0-15,4-6 0 0,0-7 0 16,0-4 0-16,1-6 0 0,0-3 0 15,1-3 0-15,-1-10-3 0,4-4 3 16,-4-4-1-16,0-3 5 0,-5-4-4 0,-3-2 0 16,-2-5 0-16,-2-5 0 15,-6-2-3-15,-2-5 3 0,-5-6 0 0,-3-7 3 16,-6-3-3-16,1-6 0 0,-6 1 0 16,-3 3 0-16,-7 3 0 0,1 7 0 15,-3 7 0-15,1 8 0 0,1 14 0 16,1 6 0-16,3 10 0 0,3 7 0 15,0 3 0-15,-2 13 0 0,0 14 0 16,1 16 0-16,-1 7 0 0,1 8 0 16,4 14 0-16,4 5 0 0,-4 10 0 0,5-1 0 15,-5 3 0-15,-3-1 0 16,1-4 0-16,-2-8 0 0,4-6-6 0,-5-11-39 16,5-10-10-16,0-18-29 0,0-11-48 15,-3-13-132-15,3-7-37 0</inkml:trace>
  <inkml:trace contextRef="#ctx0" brushRef="#br0" timeOffset="124022.83">30573 6639 726 0,'0'0'13'0,"0"0"5"0,0 0 4 15,0 0 2-15,0 0-8 0,113-7-6 16,-50 0-3-16,10-3-3 0,5-5-1 15,-1-2-1-15,4-5-1 0,-7 0 0 0,-2-2 3 16,-9 2-1-16,-8-2 4 16,-7 1 1-16,-14 1 4 0,-8 0 3 0,-9 4 2 15,-9 0 0-15,-5-3-2 16,-1 0-2-16,-10-4-1 0,-6 7-3 0,-5 4 0 16,-4 5-3-16,-3 8-1 0,-7 1 0 15,2 12-1-15,-3 9 0 0,0 8-1 16,1 7 0-16,4 7-2 0,4 4 3 15,2 3-4-15,4 0 0 0,10-5 0 16,6-2 0-16,-2-9 0 0,5-6 0 0,8-5 0 16,4-3 0-16,-1-8 0 0,-6-6 0 15,6-5 0-15,6-1 0 16,0-3 0-16,11-7 0 0,-5-4 0 0,2-2 0 16,-5-1 0-16,-2-5 0 0,1 1 0 15,-3-1 0-15,-3-3 0 0,-2 1 0 16,-4 4 0-16,0 2 0 0,-2 6 0 15,-4 4 0-15,3 4 0 0,-4 4 0 16,0-2 0-16,0 2 0 0,4 11 0 16,1 7 0-16,1 8 0 0,5 6 0 0,8-3 0 15,4-1 0-15,8-1 0 0,3-2 0 16,9-4 0-16,4-5 0 0,2-3 0 16,6-4 0-16,-6-1 0 0,-2-5 0 15,-2 1-37-15,-11 3-56 0,-9-4-89 16,-11 0-135-16,-14 1-4 0</inkml:trace>
  <inkml:trace contextRef="#ctx0" brushRef="#br0" timeOffset="124378.39">29928 7972 644 0,'0'0'31'0,"0"0"11"0,0 0 9 15,0 0-4-15,-93-97-7 0,83 54-4 16,0-6-11-16,-1 4-3 0,-2-2-5 0,-4 0 0 16,-4 2-4-16,-9 3-6 0,-6 6 4 15,-7 7-4-15,-2 9 6 0,-3 10-13 16,2 10 0-16,2 8 0 0,10 19 0 15,5 15 0-15,11 15 0 0,5 14 0 16,5 12 0-16,11 13 0 0,6 8 0 0,5 9 0 16,-1 4 0-16,4 3 0 0,-5 2 0 15,0 0 0-15,-5-6 0 0,-7-9 0 16,-7-8 0-16,0-12 0 0,-9-16-24 16,-4-13-41-16,4-13-24 0,3-18-66 15,-3-14-137-15,-3-13-7 0</inkml:trace>
  <inkml:trace contextRef="#ctx0" brushRef="#br0" timeOffset="125843.6">29179 8207 761 0,'0'0'47'0,"115"-38"-3"0,-50 26-7 15,8 8-10-15,3 5-7 0,-4 2-8 16,-3 11-5-16,-15 5-5 0,-6 3-1 0,-12 4 5 15,-10-1-5-15,-10 2 5 16,-10 1-4-16,-8-1-1 0,-6 0 1 16,-9 2-1-16,-11-4 0 0,-1-4 0 15,1-6 3-15,6-7 3 0,4-8 1 0,7-9 1 16,6-16-4-16,10-12-2 0,3-11-2 16,20-8-4-16,10-6 2 0,7-5-3 15,6 0 5-15,1 0 1 16,5 7-1-16,0 3 1 0,1 10-3 0,-2 12 1 15,-4 8 0-15,1 12 0 0,-5 7-2 0,-1 8-3 16,-4 0-4-16,-4 10-7 16,-1 5-7-16,-3 3-6 0,-3 5-1 15,-5-2-2-15,0-4 8 0,1-4 6 16,-1-3 8-16,7-10 9 0,3 0 2 0,3-10 1 16,4-2 0-16,-1-6-1 0,-3 0 2 15,-1-1 4-15,-6 3 8 0,-5 2 8 16,-11 4 5-16,-5 4 4 0,-10 4-3 15,-2 2-7-15,3-4-5 0,-20 2-6 16,-5 2-2-16,-15 0-2 0,-7 12-7 0,-4 7 0 16,-6 8 0-16,1 3 0 0,-1 5 0 15,6 5 0-15,5 0 0 0,7 2 0 16,6-5 0-16,12 0 0 16,7-5 0-16,6-5 0 0,2-1 0 0,8-8 0 15,12-3 0-15,0-6 0 0,6-4 0 16,1-2 0-16,0-3 0 0,1-3 0 15,-2-7 0-15,-1-6 0 0,3 0 0 16,-6-9 0-16,1 0 0 0,-2-5 0 16,-2-3 0-16,-2-3 0 0,0-2 0 0,-5 0 0 15,2 2 0-15,-6 13 0 16,-1 7 0-16,-1 9 0 0,-3 7 0 0,0-2 0 16,0 2 0-16,0 0 0 0,0 13 0 15,-4 8 0-15,1 11 0 0,1 1 0 16,-3 3 0-16,7-2 0 0,1 1 0 15,3-4 0-15,3 0 0 0,7-5 0 16,-2-4 0-16,9-3 0 0,-3-6 0 16,5-3 0-16,3-7 0 0,1-2 0 15,1-1 0-15,6-11 0 0,-2-4 0 0,3-2 0 16,-1-7 0-16,2 0 0 0,1-6 0 16,-2-7 0-16,-3-2 0 0,-3-6 0 15,2 0 0-15,-10-5 0 0,-1 5 0 16,-3 2 0-16,-9 5 0 0,-2 12 0 15,-3 11 0-15,-5 1 0 0,1 10 0 16,-1-2 0-16,0 1 0 0,0 5 0 16,-11 7 0-16,-4 11 0 0,-4 4 0 15,1 6 0-15,2 1 0 0,4 4 0 16,1 1 0-16,5 2 0 0,-2 0 0 0,3-3 0 16,1-2 0-16,4-7 0 0,-3-3 0 15,3-7 0-15,0-8 0 0,0 2 0 16,0-8 0-16,-3-2 0 0,3 2 0 15,0 0 0-15,0-9 0 0,3-12 0 16,4-8 0-16,3-1 0 0,4-7 0 0,-3 1 0 16,2-2 0-16,5 1 0 0,-6 3 0 15,7 2 0-15,-4 4 0 0,2 6 0 16,-9 6 0-16,1 7 0 0,-4 6 0 16,-5 3 0-16,4 0 0 0,6 3 0 15,4 9 0-15,0 6 0 0,0 6 0 16,-7 1 0-16,3 3 0 0,-3 0 0 15,0 1 0-15,-3-2 0 0,1 3 0 16,0-12 0-16,-1 0 0 0,-2-7 0 16,-2-6 0-16,3 6 0 0,-2-5 0 0,3-1 0 15,-4 1 0-15,0-6 0 0,0 0 0 16,0 0 0-16,1 1 0 0,-1-1 0 16,8 0 0-16,-2-6 0 15,8-9 0-15,1-8 0 0,4-9 0 0,1-1 0 16,-1-5 0-16,1-1 0 0,-4-1 0 15,1 5 0-15,-5 2 0 0,-3 12 0 16,-1 9 0-16,-6 5 0 0,-2 7 0 16,0-1 0-16,0 1 0 0,3 0 0 15,-2 0 0-15,4 13 0 0,-4 10 0 0,4 6 0 16,-2 1 0-16,2 4 0 0,1-4 0 16,2-1 0-16,0 0 0 0,1-8 0 15,8-3 0-15,-6-7 0 0,4-5 0 16,10-6 0-16,3 0 0 0,12-12 0 15,-1-5 0-15,4-3 0 0,-1-4 0 0,-1-2 0 16,0 1 0-16,-3-2 0 16,-3-3 0-16,-5 1 0 0,-4-1 0 0,-1 0 0 15,-6 3 0-15,-6 5 0 16,-8 10 0-16,0 8 0 0,-5 4 0 0,0 0 0 16,-14 0 0-16,-9 12 0 0,-7 9 0 15,4 14 0-15,-1 7 0 0,12 7 0 16,4 4 0-16,6 2 0 0,10 1 0 15,14 0 0-15,7-4 0 0,7-4 0 16,2-7 0-16,7-6 0 0,-3-6 0 0,0-8 0 16,-8-4-24-16,-8-7-210 15,-5-3-104-15,-14-4-17 0</inkml:trace>
  <inkml:trace contextRef="#ctx0" brushRef="#br0" timeOffset="161912.76">8263 9391 513 0,'0'0'62'0,"0"0"-10"0,0 0-11 0,0 0-8 16,0 0-2-16,0 0-3 0,0 0-2 15,24-94 1-15,-18 66-4 0,-3 0-3 16,-2-6-3-16,4-1-2 0,-5-2-3 16,0 2-1-16,0-3-2 0,0-2-1 15,-5 3-1-15,-5-5 1 0,-4 2-2 16,-2-3-5-16,-7-1 4 0,3 0-3 16,-8 0 1-16,-2-3 3 15,-4-2-2-15,-1 3 4 0,-3 1-2 0,-2 1 0 16,-3 0-3-16,-1 0 0 0,-4 2-2 0,5-1 2 15,-7 2-2-15,-3 1-4 0,1 0 3 16,-3 2-4-16,-3-1 4 0,-1 3 2 16,-5 2-2-16,-3-1 1 15,-1 1-2-15,0 1 2 0,4-1-1 0,-2 2 0 16,-2-1 0-16,-2 1 1 0,-6 0-2 16,-3 2 1-16,1 1 0 0,-4 2 1 15,3 1-1-15,-3 5 1 0,4 1-2 16,-4 8 1-16,-2 3 0 0,-2 7 0 15,-1 2 0-15,-2 6 0 0,3 8 0 0,-3 7-1 16,1 5 1-16,-4 7-1 0,1 5 1 16,-2 6-1-16,-5 2 1 0,10 3-1 15,-4 1 1-15,9-2-1 0,0 2 1 16,1-1 4-16,0 1-3 0,5 1 3 16,-7 4-4-16,11 4-1 0,0 5 1 15,5 6-2-15,6 5 2 0,-2 2-2 16,1 1 3-16,4 3 3 0,5 2-2 15,-4 4 2-15,6 2-2 0,2 7-4 16,2 1 2-16,9 3 3 0,5 4-2 0,5 2 1 16,-1-1-1-16,5 5-4 0,2 4 4 15,3 3 2-15,0 0-2 0,1 3 2 16,-1 3 0-16,-3 3-8 0,4 2 5 16,-1 2 0-16,1-1 0 0,-1 0 2 15,5 0 1-15,-4 0-8 0,5 2 5 0,-1-1 1 16,5 2-1-16,0 4 4 15,0 0-4-15,-4-1 0 0,8 3 0 16,-3-1 0-16,-1 1 0 0,1-4 0 16,8-2 0-16,-4-5 0 0,5 1 0 0,0-6 0 15,0 0 0-15,6-5 0 0,3-2 0 16,1-1 0-16,4-1 0 0,-3-1 0 16,4 2 0-16,-1-2 0 0,6 2 0 15,-1 0 0-15,1-1 0 0,3 0 0 16,2-2 0-16,0-3 0 0,4-3 0 0,-1-3 0 15,6 0 0-15,0-5 0 16,0-3 0-16,11-2 0 0,-1-5 0 0,4-3 0 16,5-4 0-16,-4-1 0 15,4-4 0-15,4-3 0 0,-2 0 0 0,-1-5 0 16,5-5 0-16,-2-3 0 0,7-6 0 16,2-4 0-16,3-5 0 0,0-5 0 15,4-4 0-15,3-4 0 0,-6-7 0 16,7-2 0-16,1-6 0 0,1-4 0 15,3-4 0-15,0-4 0 0,5-4 0 0,-5-8 0 16,-3-5 0-16,5-6 0 0,-3-3 0 16,2-9 0-16,0-5 0 15,-1-3 0-15,2-8 0 0,-7-4 0 16,2-5 0-16,-1-3 0 0,-6-3 0 0,1 0 0 16,-1-1 0-16,-3 0 0 0,-2-1 0 15,-3-3 0-15,-5-2 0 0,3-3 0 16,-13-2 0-16,1-4 0 0,-7 1 0 15,1-4 0-15,-7-1 0 0,-3-1 0 16,0-5 0-16,-4-5 0 0,-1 1 0 0,-4-2 0 16,4-1 0-16,-4 3 0 0,-2 1 0 15,-3-2 0-15,5-3 0 0,-6 4 0 16,1-2 0-16,-1 2 0 0,-4 3 0 16,-6-2 0-16,1 2 0 0,-1-3 0 15,-3-2 0-15,-1 0 0 0,-2-3 0 16,-1 0 0-16,-2-5 0 0,4-1 0 15,-4-3 0-15,5-2 0 0,-5 0 0 0,4 2 0 16,-2 1 0-16,1-1 0 16,2 1 0-16,-4 2 0 0,2 0 0 0,2 3 0 15,-3 3 0-15,-2 2 0 0,3 1 0 16,-3 0 0-16,1 0 0 0,-2 0 0 16,-7 3 0-16,-1 3 0 0,-2 0 0 15,0 1 0-15,-6-2 0 0,0 1 0 16,-6-2 0-16,2 2 0 0,-6 4 0 0,2 2 0 15,-3 2 0-15,-3 3 0 0,-2-1 0 16,-1 1 0-16,-1-1 0 16,0 1 0-16,-6 2 0 0,2 1 0 15,-2 4 0-15,-2 0 0 0,0 0 0 0,4-1 0 16,-6-1 0-16,-3 0 0 0,4 1 0 16,0 2 0-16,0 4 0 0,5 6 0 15,-4 4 0-15,9 5 0 0,0 2 0 16,0 2 0-16,1 1 0 0,2 2 0 15,2 4 0-15,1 2 0 0,-2 4 0 16,7 4 0-16,1 4 0 0,-1 3 0 0,4 4 0 16,4 6 0-16,4 2 0 15,2 5 0-15,4 0 0 0,2 3 0 16,3 2 0-16,-2-1 0 0,2 1 0 0,0 0 0 16,0 0 0-16,0 12 0 0,5 6-12 15,9 7-29-15,-3 3-20 0,12 3-61 16,-1 2-187-16,1 5-9 0</inkml:trace>
  <inkml:trace contextRef="#ctx0" brushRef="#br0" timeOffset="182922.21">4708 15006 524 0,'0'0'68'0,"0"0"-9"0,0 0-11 15,0 0-6-15,0 0-3 0,0 0-2 16,0 0-4-16,0 0 0 0,0 0-2 16,0 6-1-16,0-6-4 0,0 1-5 15,0-1-4-15,0 0-2 0,0-10-15 0,5-5 0 16,9-4 0-16,-3 0 0 0,12 1 0 15,-3-2 0-15,8 3 0 16,-3 4 0-16,0 0 0 0,4 9 0 16,1 5 0-16,-2-1 0 0,-2 13 0 0,2 3 0 15,-8 5 0-15,0 5 0 0,-3 3 0 16,-6 3 0-16,3 1 0 0,-9 1 0 16,-1-2 0-16,-4 1 0 0,0-1 0 15,0-2 0-15,-7 0 0 0,-3-2 0 16,-1-1 0-16,-3-4 0 0,-1 0 0 15,-1-5 0-15,-2-5 0 0,4 0 0 16,5-7 0-16,7-3 0 0,2-3 0 16,-3 0 0-16,3 0 0 0,0 2 0 15,0-2 0-15,0 1 0 0,0 1 0 0,12 0 0 16,4 4 0-16,9 2 0 0,-7 1 0 0,-2 2 0 16,2 0 0-16,-7 2 0 15,-6-4 0-15,0 6 0 0,-5 2 0 16,0 3 0-16,-11 6 0 0,-8-4 0 15,-4 5 0-15,-8-5 0 0,-6-1 0 0,-4 1 0 16,-7-3 0-16,-4-2 0 0,-3-6 0 16,3-3 0-16,-7-1 0 0,9-10 0 15,2 1 0-15,0 0 0 16,18 0 0-16,7-4 0 0,3-1 0 0,14 3 0 16,1 1 0-16,2-6 0 0,3-2 0 15,5-4 0-15,9-2 0 0,10 5-44 16,9 0-106-16,1 1-166 0,0 2-22 15</inkml:trace>
  <inkml:trace contextRef="#ctx0" brushRef="#br0" timeOffset="183400.94">5395 15009 874 0,'0'0'41'0,"0"0"-7"16,0 0-8-16,0 0-8 16,0 0-4-16,53-75-3 0,-28 73-6 0,-7 3-5 15,7 4 0-15,-5 8 0 0,-1 5 0 16,-5 7 0-16,0 4 0 0,-5 3 0 16,-7 4 0-16,-2 0 0 0,0 4 0 15,-7 1 0-15,-5-2 0 0,-3 1 0 16,1-1 0-16,-7-4 0 0,7-3 0 15,-1-2 0-15,1-2 0 0,5-9 0 0,4-1 0 16,5-2 0-16,5-4 0 0,13 0 0 16,10-6 0-16,8-4 0 0,12-5 0 15,5-11 0-15,6-5 0 16,-5-5 0-16,5 0 0 0,-11-2 0 0,0 5 0 16,-9 0 0-16,-10 3 0 0,-10 6 0 15,-10 4-30-15,-7 5-149 0,-2 3-151 16,0-2-13-16</inkml:trace>
  <inkml:trace contextRef="#ctx0" brushRef="#br0" timeOffset="185442.25">4014 14412 846 0,'0'0'59'0,"0"0"-14"16,0 0-15-16,0 0-13 0,0 0-5 0,0 0-4 16,0 0-2-16,0 0-6 0,0 0 0 0,0 0 0 15,23 29 0-15,-7-12 0 16,-2 2 0-16,4 3 0 0,-2 2 0 15,-7 1-24-15,6-1-27 0,-1 0-41 16,-4-7-96-16,-1 0-117 0,0-7 2 0</inkml:trace>
  <inkml:trace contextRef="#ctx0" brushRef="#br0" timeOffset="185563.44">4189 14387 976 0,'0'0'47'15,"0"0"-47"-15,0 0 0 0,0 0 0 16,0 0 0-16,0 0 0 0,0 0 0 15,0 0 0-15,47 120 0 0,-37-66 0 16,6 1 0-16,-2 1 0 0,0 0-46 16,0-6-285-16,-3-1-27 0</inkml:trace>
  <inkml:trace contextRef="#ctx0" brushRef="#br0" timeOffset="186403.98">5942 14387 781 0,'0'0'70'0,"0"0"-13"16,0 0-18-16,0 0-12 0,0 0-11 15,0 0-7-15,0 0-4 0,0 0-3 16,0 0 0-16,2-35-1 0,3 42 1 16,-1 9-1-16,7 4 0 0,-2 7-2 15,-4 1-6-15,4 4-18 0,1 3-22 16,-4 0-57-16,2-3-134 0,-4-9-74 15</inkml:trace>
  <inkml:trace contextRef="#ctx0" brushRef="#br0" timeOffset="186540.97">6178 14373 998 0,'0'0'25'16,"0"0"-25"-16,0 0 0 0,0 0 0 0,0 0 0 15,0 0 0-15,0 0 0 0,0 0 0 16,-84 111 0-16,84-54 0 0,0 9 0 15,10 3-53-15,5 5-277 0,-1-8-33 16</inkml:trace>
  <inkml:trace contextRef="#ctx0" brushRef="#br0" timeOffset="-14666.9">5623 13925 152 0,'0'0'32'0,"0"0"4"0,0 0-1 15,0 0 1-15,0 0-5 0,0 0 0 16,0 0 2-16,0 0 2 0,0 0 2 16,0 0-4-16,-5 0-4 0,5 0-7 0,-1 0-5 15,1 0-4-15,0 0-3 16,0 0-1-16,0 0-1 0,0 0 0 0,0 0-1 16,0 0 3-16,0 0 3 15,-3 0 0-15,3 0 0 0,0 0-2 0,0 0-2 16,0-2 1-16,0 1-2 0,0 0 3 15,0-1-2-15,-2-4 0 0,-1-2 0 16,2-2 0-16,-4 1 0 0,0-1 0 16,5 2 1-16,-6 0 0 0,1-1 1 15,1 1-1-15,-4 1-1 0,2-1 0 0,1 2 0 16,-4 0 0-16,4 0-1 0,-1 0-1 16,-2 1 1-16,2 4 0 0,-3-2 0 15,7 1-1-15,-2 0 0 0,-1 1-2 16,5 1-1-16,-3-1-1 0,-2 1-2 15,-1 0 0-15,-3 0 0 0,2 1 1 16,0 7 0-16,0 2 1 0,3 0-1 16,-1 5 2-16,1-7-3 0,4 5 1 15,0 5 1-15,0-1-2 0,0-2 1 16,4 0-2-16,1-1 1 0,1-5-1 0,3 3 1 16,-4-4-1-16,-2-5 0 0,3 3 0 15,-6-3 0-15,5-2 0 0,0 2 0 16,-5-3 1-16,0 0 0 0,0 0-1 15,6 0 2-15,-2 0-1 0,1 0 0 16,0-3 0-16,-1-4-1 0,1-1 1 0,4-5 0 16,-4-1 0-16,-3 2 1 0,1-5-1 15,-2 5 1-15,-1 0 1 16,3 1 1-16,-3 5 0 0,2 1 0 16,-2 5 0-16,0-1-2 0,0 1 0 0,0 0 1 15,5 1 1-15,4 6 2 0,5 6 0 16,1 7-2-16,5 1-1 0,-1 0-2 15,0 1 0-15,1-6 0 0,3-2-2 16,-1-5-1-16,1-5-10 0,2-2-20 16,-5 0-49-16,-1-11-133 0,-1-7-105 15,-4-6-4-15</inkml:trace>
  <inkml:trace contextRef="#ctx0" brushRef="#br0" timeOffset="-9854.76">4791 14091 360 0,'0'0'64'0,"0"0"7"16,0 0-9-16,0 0-11 0,0 0-16 15,0 0-9-15,0 0-7 0,0 0-2 16,0 0 1-16,0 0 1 0,-55 62 5 15,37-61 2-15,-10 4-2 0,3-3-1 16,-4 2-4-16,-1-3-2 0,1 1-1 0,-4-2-2 16,-1 0 0-16,-2-2-2 0,2 1-1 15,-3 0-1-15,1-9-2 16,-6 0-2-16,7-2 0 0,-4-6-1 16,0-2-1-16,1-5-1 0,3-2 0 0,1-3 0 15,5-4 1-15,1 1-2 0,2-2 2 16,2-2-2-16,9 3 1 0,-4-3-1 15,10 3 0-15,3-2-1 0,3 3 0 16,3 3 0-16,3 0 0 0,3-1 0 16,9 2 0-16,4-3-1 0,4 2-4 0,8-2 4 15,2 0-4-15,7-5 4 0,7 1 1 16,2-2-1-16,6 0 2 0,-3-1-1 16,12-2 1-16,2 0-2 15,3 3 3-15,5 1-2 0,4 4 0 0,-1 1 0 16,7 5 3-16,-4 1-4 0,0 4 0 15,2 3 0-15,-5 3 0 0,5 2 0 16,-3 2 0-16,-1 2 0 0,-5 2 0 16,1-2 0-16,-7 3 0 0,1-1 0 15,0 2 0-15,1 2 0 0,3-3 0 0,6 3 0 16,1-2 0-16,6 1 0 16,8-2 0-16,0 1 0 0,10 1 0 0,2 2 0 15,4 0 0-15,-2 2 0 16,0-1 0-16,0 4 0 0,-7-2 0 0,-2 2 0 15,-5 0 0-15,5 2 0 0,-7 3 0 16,-3 0 0-16,-1 4 0 0,-5-2 0 16,2 1 0-16,-2 3 0 0,-3 1 0 15,4 1 0-15,-6 0 0 0,1 5 0 16,-1-1 0-16,-7 2 0 0,-3 1 0 0,-4 1 0 16,-4 1 0-16,-6 2 0 0,-4-1 0 15,-7 4 0-15,-3 1 0 0,-8 2 0 16,-6 2 0-16,-3 1 0 0,-12 3 0 15,-3 0 0-15,-4-1 0 0,-3 3 0 16,-10-1 0-16,-4 1 0 0,0-3 0 0,-7 0 0 16,-2 0 0-1,-1-1 0-15,3-4 0 0,-3 0 0 0,4-3 0 16,2-2 0-16,2-1 0 0,-3-3 0 16,4 1 0-16,-2-2 0 0,0 0 0 0,-6-2 0 15,2 1 0-15,-3 2 0 0,-4-2 0 16,0 4 0-16,-6-3 0 15,0 3 0-15,-7-4 0 0,-2 1 0 0,-1 0 0 16,-1-1 0-16,-7-2 0 0,2-2 0 16,-7 0 0-16,4-3 0 0,-6-2 0 0,2-2 0 15,1 0 0-15,-11-3 0 0,4-4 0 16,-5 2 0-16,-5-1 0 0,-5-2 0 16,1-1 0-16,-6 1 0 0,0-2 0 15,1 0 0-15,-2-2 0 0,-8-1 0 16,1 2 0-16,-7-2 0 0,1 0 0 15,-6-2 0-15,1-1 0 0,1 0 0 16,-3 0 0-16,-1 0 0 0,1-2 0 16,-1 1 0-16,5-2 0 0,0 0 0 15,2-1 0-15,5-3 0 0,-3-1 0 0,7 1 0 16,3-6 0-16,2 1 0 0,3-2 0 16,7 0 0-16,1-4 0 0,5 1 0 15,1-1 0-15,7 0 0 0,2 1 0 16,10-1 0-16,8 0 0 0,3 3 0 15,7 1 0-15,5 3 0 0,7 2 0 0,2 6 0 16,12 3 0-16,-3-1 0 16,3 4 0-16,1 1 0 0,1-1 0 15,-2-4 0-15,0 4-28 0,3-1-63 16,-4 1-112-16,5 3-117 0,0-2 0 0</inkml:trace>
  <inkml:trace contextRef="#ctx0" brushRef="#br0" timeOffset="-8476.56">9911 15686 313 0,'0'0'73'0,"0"0"4"0,0 0-4 0,0 0-10 16,0 0-15-16,0 0-16 15,0 0-8-15,0 0-1 0,0 0 4 16,0 0 0-16,-4-17 2 0,-7 2-6 0,-2-2 1 16,-4 5-4-16,-1 2 3 0,-7-1 0 15,-3 5-1-15,-6 1-2 0,0 2-2 16,0 3-2-16,-5 0-3 0,5 7-1 15,0 1-12-15,0 6 0 0,9 1 0 16,2 3 0-16,7 5 0 0,2 3 0 16,14 2 0-16,0 0 0 15,0 1 0-15,14 0 0 0,5-3 0 0,2-4 0 16,7-2 0-16,-3-5 0 0,8-1 0 16,-4-6 0-16,2-7 0 0,-3 1 0 0,-3-5 0 15,3-6 0-15,-7-5 0 0,-2-6 0 16,1-1 0-16,-3-6 0 0,-4-2 0 15,-1 0 0-15,-3-6 0 0,-2-1 0 16,-3-2 0-16,2-2 0 0,-1-2 0 16,-5-5 0-16,0-2 0 0,3-1 0 0,-1 0 0 15,-4 3 0-15,-1 3 0 0,2 6 0 16,-4 6 0-16,0 11 0 16,5 2 0-16,-4 8 0 0,-1 1 0 15,5 0 0-15,-2 3 0 0,-1 5 0 0,3 2 0 16,-1-2 0-16,1 2 0 0,0 0 0 15,0 11 0-15,-3 12 0 16,7 9 0-16,6 8 0 0,10 6 0 0,3 5 0 16,2 6 0-16,4 2 0 0,-1-1 0 15,2-1 0-15,-1-5 0 0,-4-5 0 0,3-8 0 16,-3-4 0-16,-1-7 0 0,1-7 0 16,0-6 0-16,-2-6-50 0,2-6-32 15,5-1-72-15,-6-7-153 0,4-8-12 16</inkml:trace>
  <inkml:trace contextRef="#ctx0" brushRef="#br0" timeOffset="-7969.24">10744 14984 765 0,'0'0'56'0,"0"0"-10"0,0 0-10 15,0 0-7-15,0 0-4 0,0 0-6 16,0 0-3-16,0 0 0 0,0 0-4 16,0 0-9-16,-59 106-3 0,54-69 0 0,5 8 0 15,-1 5 0-15,5 10 0 0,3 7 0 16,7 10 0-16,-5 5 0 0,6 5 0 15,1 4 0-15,2 2 0 0,1 4 0 16,-3 0 0-16,8-3 0 0,0-5 0 16,-4-11 0-16,5-11 0 0,-2-14 0 0,0-14 0 15,2-10 0-15,-5-12 0 0,5-11 0 16,-2-6 0-16,-3-9 0 16,5-12 0-16,-5-7 0 0,-6-7 0 15,0 1 0-15,-3-4 0 0,-6 1 0 0,-5 0 0 16,-2 3 0-16,-12 2 0 0,-1 1 0 15,-9 4 0-15,-5 1 0 0,-4 8 0 16,-2 3 0-16,-9 4 0 0,6 4 0 16,-3-1 0-16,4 2 0 0,1 2 0 15,4-6 0-15,13 0 0 0,4-4 0 0,15-6 0 16,4-7 0-16,21-5 0 0,14-7 0 16,14-7 0-16,10-1 0 0,5 0 0 15,1 0 0-15,-1 6 0 0,-5 4-14 16,-10 7-199-16,-3 5-125 0,-7 5-21 15</inkml:trace>
  <inkml:trace contextRef="#ctx0" brushRef="#br0" timeOffset="-7089.36">12733 14614 672 0,'0'0'68'16,"0"0"-10"-16,0 0-10 0,0 0-7 16,-98-44-7-16,69 41-4 0,-5 3-6 15,-2-1-3-15,-3-1-3 0,-3 4-9 16,-1 1-9-16,3 1 0 0,1 1 0 0,0 3 0 16,5-3 0-16,6 3 0 0,8-3 0 15,1 1 0-15,9-3 0 0,8-2 0 16,-3 3 0-16,5-4 0 15,-3 4 0-15,3 7 0 0,0 4 0 0,0 6 0 16,10 0 0-16,-1 4 0 0,0 2 0 0,5 9 0 16,-8 2 0-16,8 9 0 0,-3 3 0 15,-2 8 0-15,-4 3 0 16,4 7 0-16,1 5 0 0,-6 1 0 16,-2 7 0-16,3-4 0 0,-5 2 0 0,4-6 0 15,-4-5 0-15,5-4 0 0,-4-6 0 16,3-7 0-16,-3-5 0 0,2-7 0 15,-1-4 0-15,1-8 0 0,3-4 0 16,-1-4 0-16,-1-7 0 0,6-2 0 16,8-5 0-16,2-5 0 0,11 1 0 0,2-4 0 15,10-7 0-15,-2-2 0 0,5-3 0 16,-6 2 0-16,-1 3 0 0,0 1 0 16,-5-1 0-16,0 2 0 15,-1 1 0-15,-8 0 0 0,-4 2 0 0,-4 2 0 16,-6-3-151-16,5-1-182 0,-12-6-27 15</inkml:trace>
  <inkml:trace contextRef="#ctx0" brushRef="#br0" timeOffset="-5532.57">1898 13365 447 0,'0'0'76'0,"0"0"-12"0,0 0-11 0,0 0-11 15,0 0-5-15,0 0-2 0,0 0 0 16,0 0-2-16,0 0-1 0,-28-36-4 0,26 33-2 16,-2 0-4-16,-1-1-2 15,5 4-4-15,-5 0-3 0,-6 0-2 0,-7 11 0 16,-1 7 0-16,-1 8 0 16,1 8-11-16,-1 6 0 0,5 9 0 0,1 6 0 15,3 5 0-15,6 5 0 0,5 2 0 16,2-1 0-16,7-5 0 0,7-5 0 15,2-12 0-15,10-6 0 0,-3-11 0 16,4-9 0-16,1-7 0 0,-1-8 0 16,4-2 0-16,-7-6 0 0,2-8 0 0,-8-2 0 15,0-2 0-15,-7 5 0 0,-12-5 0 16,-1 2 0-16,-15 0 0 16,-10-5 0-16,-9 7 0 0,-8 2 0 0,-3 3 0 15,-8 7 0-15,-1-1 0 0,-3 4 0 16,-2 6 0-16,11 0 0 0,4 0 0 15,13 1 0-15,8-4 0 0,14-2 0 16,7 3 0-16,7-2 0 0,15 3-33 16,10 0-54-16,8-5-113 0,7-1-119 15,2 1 1-15</inkml:trace>
  <inkml:trace contextRef="#ctx0" brushRef="#br0" timeOffset="-5035.2">2457 13672 623 0,'0'0'83'0,"0"0"-10"0,0 0-15 0,0 0-10 16,0 0-14-16,0 0-7 0,0 0-5 15,0 0-5-15,0 0-2 0,0 0-4 16,44-23-4-16,-15 18-2 0,5 1-5 15,0-1 0-15,0-1 0 0,4 2 0 16,-7-1 0-16,1 0-10 0,-7 2-11 16,-5 0-16-16,-6-1-27 0,-3 4-37 15,-6-3-90-15,-1 1-105 0,-4-4 12 0</inkml:trace>
  <inkml:trace contextRef="#ctx0" brushRef="#br0" timeOffset="-4808.11">2564 13358 816 0,'0'0'60'0,"0"0"-7"0,0 0-10 15,0 0-11-15,107 3-13 0,-59 5-19 16,2 5 0-16,-2 2 0 0,5 3 0 0,-8 3 0 16,-8 7 0-16,-8 4 0 0,-9 5 0 15,-9 7 0-15,-11 11 0 16,-1 9 0-16,-18 8 0 0,-10 8 0 0,-5 3 0 15,-10 1 0-15,4-2 0 0,-7-6-87 16,2-9-233-16,11-9-28 0</inkml:trace>
  <inkml:trace contextRef="#ctx0" brushRef="#br0" timeOffset="-3423.56">13564 14847 119 0,'0'0'44'0,"0"0"4"0,0 0 0 16,0 0 0-16,0 0 2 0,0 0 0 15,0 0 2-15,0 0 0 16,0 0-2-16,-6-78 0 0,10 69-1 16,1 0-4-16,-5 5 0 0,2-7-5 0,1 6-3 15,-3 1-4-15,0-1-2 0,1-1-6 16,-1 2 0-16,0-1-4 0,0-1-3 15,0 6-2-15,0-1-2 0,0 1-1 16,0-2-13-16,-1 0 0 0,1 1 0 16,0-1 0-16,-3 1 0 0,1-1 0 0,2 2 0 15,-8 0 0-15,-3 2 0 0,-4 11 0 16,-7 10 0-16,5 11 0 0,-1 8 0 16,2 6 0-16,4 7 0 15,1 4 0-15,11 2 0 16,-5 2 0-16,16-6 0 0,3-2 0 0,6-5 0 0,3-9 0 15,7-6 0-15,2-9 0 0,-1-8 0 16,2-6 0-16,-2-5 0 0,-8-7 0 16,5 2 0-16,-11-9 0 0,2-9 0 15,-5-3 0-15,-10-6 0 0,1-4 0 0,-5-1 0 16,-9-2 0-16,-10 2 0 0,-7 1 0 16,-8 5 0-16,-5 4 0 0,-8 6 0 15,-2 9 0-15,-1 4 0 0,-3 15 0 16,5 7 0-16,3 9 0 0,8 4 0 15,12 4 0-15,10 1-46 0,7 2-45 0,7 3-95 16,10-6-130-16,11-1-4 16</inkml:trace>
  <inkml:trace contextRef="#ctx0" brushRef="#br0" timeOffset="-3143.46">14341 15311 966 0,'0'0'39'0,"0"0"-21"16,0 0-18-16,0 0 0 0,0 0 0 15,0 0 0-15,0 0 0 0,0 0 0 16,-58 83 0-16,47-51 0 0,2 5 0 16,-5 1 0-16,5-1 0 0,0 2 0 0,2-4 0 15,3-3-24-15,4-4-58 16,0-8-97-16,9-3-145 0,-3-7 1 16</inkml:trace>
  <inkml:trace contextRef="#ctx0" brushRef="#br0" timeOffset="-2858.74">14711 14693 971 0,'0'0'28'0,"0"0"-10"0,0 0-12 0,0 0-6 16,0 0 0-16,0 0 0 16,0 0 0-16,-11 112 0 0,7-65 0 15,8 7 0-15,1 1 0 0,0 0 0 16,1 2 0-16,0-3 0 0,3-1 0 0,1-3-24 16,-1-5-23-16,2-4-21 0,-3-8-44 15,1-6-92-15,-3-10-100 0</inkml:trace>
  <inkml:trace contextRef="#ctx0" brushRef="#br0" timeOffset="-2221.89">15291 14578 769 0,'0'0'31'0,"0"0"-6"16,0 0-6-16,0 0-2 0,0 0-4 16,115-74-3-16,-70 60-3 0,3 0-4 15,9 0-5-15,-7 2 4 0,-5 1-3 16,-3 1 6-16,-7 0 4 0,-16 5 4 15,-4 0 6-15,-7 4 0 0,-8 1 3 0,0-1-2 16,0 1-3-16,0 0-11 16,0-2-6-16,0 2 0 0,0 0 0 15,-9 0 0-15,-10 4 0 0,-1 7 0 16,0 6 0-16,6 4 0 0,0 5 0 0,9 2 0 16,5 6 0-16,0 6 0 0,10 2 0 15,8 6 0-15,4 4 0 0,1 7 0 16,5 4 0-16,-3 0 0 0,0 1 0 15,3-3 0-15,-2-2 0 0,-3-4 0 16,-4-5 0-16,-8-5 0 0,-2-2 0 0,-8-5 0 16,-1-2 0-16,-10-2 0 15,-6-3 0-15,-12 1 0 0,-7 2 0 16,-9-2 0-16,-9 1 0 0,-1-1 0 16,-5-2 0-16,-1-2 0 0,1-3 0 0,5 1 0 15,9-3-122-15,-2-2-218 0,-2-5-21 16</inkml:trace>
  <inkml:trace contextRef="#ctx0" brushRef="#br0" timeOffset="2040.59">17103 15053 764 0,'0'0'75'0,"0"0"-17"0,0 0-13 16,0 0-13-16,0 0-7 0,0 0-5 15,0 0-16-15,0 0-4 0,0 0 0 0,39-6 0 16,-3 3 0-16,3-3 0 0,-1 1 0 16,6-2 0-16,2-3 0 0,-1 3 0 15,-1 1 0-15,-6 1 0 0,-7 5-29 16,-7 0-59-16,-14 2-91 0,-2-2-138 15,-6 3-9-15</inkml:trace>
  <inkml:trace contextRef="#ctx0" brushRef="#br0" timeOffset="2195.92">17065 15323 865 0,'0'0'44'15,"0"0"-9"-15,0 0-15 0,96 6-12 16,-37-6-5-16,6-6-4 0,11-5-12 15,-2 1-24-15,4-2-53 0,-5 1-173 16,-5 1-57-16</inkml:trace>
  <inkml:trace contextRef="#ctx0" brushRef="#br0" timeOffset="2503.19">18446 14247 821 0,'0'0'45'0,"0"0"-4"0,0 0-4 16,0 0-8-16,0 0-10 0,0 0-7 16,-14 98-6-16,12-71-2 0,4 0-2 15,-2 0-1-15,3-1-5 0,-1 1-7 0,2-1-14 16,-4-8-26-16,3-7-30 0,4 3-67 16,-7-8-152-16,14-1 2 0</inkml:trace>
  <inkml:trace contextRef="#ctx0" brushRef="#br0" timeOffset="2638.83">18665 14385 943 0,'0'0'36'0,"0"0"-17"0,0 0-11 15,0 0-4-15,0 0-1 0,-19 90-3 16,14-45-23-16,-1 4-64 0,6 2-224 0,-5-5-34 16</inkml:trace>
  <inkml:trace contextRef="#ctx0" brushRef="#br0" timeOffset="3237.24">19865 14669 792 0,'0'0'31'0,"0"0"-4"15,0 0-6-15,0 0-1 0,0 0-1 0,-67 79-2 16,58-41-1-16,-1 5-4 0,4 5-1 16,0 2-5-16,1 3 0 0,1 2-3 15,-1-7 1-15,0-2-2 0,2-10 1 16,2-10-1-16,-3-10 2 0,4-11 2 15,0-5 5-15,-1 0-1 0,1 0-10 16,0-1 0-16,0-17 0 0,5-16 0 16,5-13 0-16,3-6 0 0,-1-8 0 15,2-1 0-15,-5 0 0 0,2 0 0 16,-1 7 0-16,-3 6 0 0,0 7 0 0,-3 9 0 16,2 10 0-16,-6 9 0 0,4 9 0 15,-4 5 0-15,6 0 0 0,3 14 0 16,5 11 0-16,5 10 0 0,-4 8 0 15,10 9 0-15,-2 7 0 0,-3 5 0 16,5 3 0-16,-6-2 0 0,1-1 0 0,-1-6 0 16,-4-7 0-16,4-4 0 15,-5-7 0-15,0-7 0 0,-7-9 0 0,-4-10-72 16,-1-6-86-16,-2-8-167 16,0 0-10-16</inkml:trace>
  <inkml:trace contextRef="#ctx0" brushRef="#br0" timeOffset="3383.53">19773 15214 854 0,'0'0'43'0,"0"0"-13"0,0 0-12 0,0 0-5 0,93-52-5 0,-39 33-4 16,8 2-2-16,0 0-7 0,2 1-17 16,-4 5-35-16,-4 4-113 15,-5 3-143-15,-18 4-8 0</inkml:trace>
  <inkml:trace contextRef="#ctx0" brushRef="#br0" timeOffset="3691.14">20438 14816 872 0,'0'0'40'16,"0"0"-5"-16,0 0-8 0,123 18-6 15,-83 2-6-15,-1 6-2 0,-2 1-13 0,-6 8 0 16,-3 0 0-16,-10 1 0 16,-4 2 0-16,-12-3 0 0,-2-3 0 15,0-3 0-15,-6-4 0 0,-4-12 0 16,3-4 0-16,-4-8 0 0,-3-2 0 0,0-10 0 16,-3-10 0-16,4-8 0 0,9-7 0 15,7-8 0-15,-2-5 0 16,16-1 0-16,1 2 0 0,6 2 0 15,4 10 0-15,0 4 0 0,-3 9 0 0,1 8-5 16,1 8-54-16,-12 2-49 0,5 6-123 0,-1 1-90 16</inkml:trace>
  <inkml:trace contextRef="#ctx0" brushRef="#br0" timeOffset="4061.62">21251 14743 846 0,'0'0'22'0,"0"0"1"0,0 0-1 15,0 0-1-15,0 0-2 0,0 0-2 0,97 54-6 16,-78-26-1-16,-4 3-3 0,-5 4 3 15,-4 0 0-15,-3 1-5 0,-2-4-5 16,-2-10 0-16,2 0 0 0,-2-10 0 16,1-7 0-16,1 2 0 0,-1-7 0 15,4 0 0-15,2-11 0 0,3-8 0 0,7-9 0 16,-1-7 0-16,4-4 0 0,-4 0 0 16,7-1 0-16,-7 1 0 0,1-3 0 15,-2 2 0-15,-3 0 0 0,-2 4 0 16,0 2 0-16,-4 13 0 0,-5 6 0 15,5 10-9-15,-5-1-59 0,0 0-45 16,0 0-158-16,4 3-59 0</inkml:trace>
  <inkml:trace contextRef="#ctx0" brushRef="#br0" timeOffset="4255.32">21801 14696 905 0,'0'0'49'0,"0"0"-8"0,0 0-13 0,0 0-28 16,0 0 0-16,-9 86 0 15,7-58 0-15,4 2 0 0,2 1 0 16,6 0 0-16,-4-1 0 0,1-1 0 16,0-10 0-16,0-1-10 0,1-3-48 0,1-4-58 15,-4-3-146-15,4-8-64 0</inkml:trace>
  <inkml:trace contextRef="#ctx0" brushRef="#br0" timeOffset="4405.43">21947 14546 719 0,'0'0'27'16,"0"0"-11"-16,0 0-9 0,0 0-6 0,0 0-3 15,0 0-17-15,0 0-61 0,0 0-182 16,0 0-27-16</inkml:trace>
  <inkml:trace contextRef="#ctx0" brushRef="#br0" timeOffset="4782.6">22316 14690 813 0,'0'0'51'0,"0"0"-15"0,0 0-11 16,-35 87-9-16,23-64-2 0,4 1-6 15,-4 2-1-15,3-2-4 0,-2 2 0 16,-3-2-2-16,5-1 3 0,-7-7 2 16,7-3 3-16,-5-7 4 0,3-2 1 15,2-4-14-15,-10-3 0 0,7-11 0 16,-2-5 0-16,4-4 0 0,10-4 0 0,0-5 0 16,11 0 0-16,12-2 0 0,5 2 0 15,6 1 0-15,2 4 0 0,1 2 0 16,2 4 0-16,-5 4 0 0,-3 5 0 15,-8 6 0-15,-2 5 0 0,2 1 0 16,-3 3 0-16,5 7 0 0,-7 5 0 0,1 3 0 16,-7 2 0-16,1 4 0 15,-9 3 0-15,1 0 0 0,-3 3 0 16,-4 2 0-16,2 1 0 0,-3 2 0 16,1-1 0-16,-2-3 0 0,-5 0 0 0,5-4-9 15,3-7-32-15,1-6-34 0,9-4-61 16,5-5-38-16,13-4-142 0</inkml:trace>
  <inkml:trace contextRef="#ctx0" brushRef="#br0" timeOffset="5113.14">23148 14718 895 0,'0'0'49'0,"0"0"-6"0,0 0-15 16,-118-45-20-16,75 44-8 0,-1 5 0 15,4 12 0-15,3 5 0 0,6 6 0 16,8 2 0-16,9 6 0 0,14 0 0 16,-2 0 0-16,18-3 0 0,7-4 0 15,6-6 0-15,6-5 0 0,-1-8 0 0,0-7 0 16,-3-2 0-16,-2-10 0 0,-4-8 0 16,1-6 0-16,-5-7 0 0,-3-1 0 15,-5-7 0-15,-4-4 0 16,-5-1 0-16,1-1 0 0,-5-4 0 0,-9-1 0 15,-5-3 0-15,-3-2 0 0,-6-2 0 0,4-1 0 16,-3 2 0-16,1 6 0 16,5 9 0-16,2 12 0 0,5 5-14 15,3 10-48-15,6 5-39 0,0-3-85 16,0 5-126-16,10 3 6 0</inkml:trace>
  <inkml:trace contextRef="#ctx0" brushRef="#br0" timeOffset="5472.16">23740 13456 962 0,'0'0'20'0,"0"0"-10"0,0 0-5 15,0 0-2-15,0 0-1 16,0 0 0-16,-43 91-4 0,32-47-7 0,2 4-15 16,4-6-13-16,2-1-19 0,1-9-10 0,12-10-9 15,-1-7-2-15,8-8 16 0,2-6 19 16,4-2 31-16,3-11 37 16,-2-8 28-16,-4-2 23 0,-2-1 11 15,-4-4-6-15,-4 9-16 0,-4 0-17 0,-2 7-15 16,-4 7-31-16,0 2-3 0,0 5 0 15,-9 17 0-15,-9 12 0 0,2 12 0 16,1 3 0-16,-6 6 0 0,3 5-98 16,-1-1-226-16,4 4-32 0</inkml:trace>
  <inkml:trace contextRef="#ctx0" brushRef="#br0" timeOffset="11011.28">20075 15780 514 0,'-6'-1'71'16,"-3"-2"-7"-16,3 3-7 0,6 0-10 15,0-2-11-15,0 2-10 0,0-1-5 16,15-1-2-16,19-1 0 0,24-2-1 16,16-4-1-16,28-1-1 0,21-5 0 0,26-4 0 15,12-5-3-15,23 0 0 0,12-1-3 16,8 1 0-16,6 1 0 0,8 1 0 16,1 4-10-16,-1 1 0 15,-4 3 0-15,-10 3 0 0,-20 8 0 0,-18 2 0 16,-30 2 0-16,-24 4 0 0,-28-4 0 15,-22 4 0-15,-27-3 0 0,-16 0 0 16,-10 0 0-16,-9-2 0 0,0 0 0 16,0 0 0-16,-4 0 0 0,-10 0 0 15,-16-6 0-15,-9-2 0 0,-6 1 0 0,-9-2 0 16,-6 0-45-16,-1 1-18 0,-5 2-24 16,-7 3-62-16,0 0-126 0,-5 1-22 15</inkml:trace>
  <inkml:trace contextRef="#ctx0" brushRef="#br0" timeOffset="11306.17">20866 15900 755 0,'0'0'14'0,"116"33"-6"15,-21-22-1-15,32-8 8 0,19-7 7 16,23-10 12-16,17-6 8 0,17-4-6 15,11-2-6-15,6 0-5 0,3-1-6 16,-1 1-3-16,-11 2-16 0,-11 4 0 0,-17 0 0 16,-19 4 0-16,-26 2 0 15,-26 2 0-15,-21 3 0 0,-27 1 0 16,-29 2 0-16,-13 5 0 0,-14-1 0 16,-8 2 0-16,0-1 0 0,0-4 0 0,0-4 0 15,-13 0 0-15,-8-3 0 0,-9 1 0 16,-4 3 0-16,-2 2 0 0,-1 5-20 15,-2-2-30-15,1 0-30 0,4 1-62 16,-1 2-164-16,4-1-5 0</inkml:trace>
  <inkml:trace contextRef="#ctx0" brushRef="#br0" timeOffset="12616.47">17206 15548 637 0,'0'0'63'0,"0"0"-4"0,0 0-7 16,0 0-7-16,0 0-4 0,0 0-11 15,0 0-8-15,96 74-8 0,-47-62-4 16,9-1-5-16,-4-1-2 0,0-3-2 16,1-4 0-16,-4-2-1 0,-2 1-2 15,-4-1-10-15,-8-5-12 0,-12 1-20 16,-9 0-24-16,-8 3-66 0,-8 0-103 0,-4-2-57 16</inkml:trace>
  <inkml:trace contextRef="#ctx0" brushRef="#br0" timeOffset="12771.17">17080 15873 713 0,'0'0'67'0,"0"0"-9"15,0 0-8-15,0 0-23 0,0 0-9 16,150-26-13-16,-72 8-2 0,6 1-11 16,6-3-12-16,-7 4-20 0,6 2-35 0,-12 3-80 15,-10 4-143-15,-13 2 7 0</inkml:trace>
  <inkml:trace contextRef="#ctx0" brushRef="#br0" timeOffset="14336.29">23460 16752 411 0,'0'0'87'16,"0"0"-5"-16,-89 60-15 0,57-40-15 15,-4 0-10-15,2-5-7 0,-5 2-1 0,-4-4-2 16,-5 1-5-16,-2-5-3 0,-9-2-3 16,-9 1-4-16,-8 0-4 0,-8-4-3 15,-7 0-4-15,-7 0 2 0,-6 0-1 16,-7-1 0-16,-6 4-1 0,-8-3-1 15,-7-3-1-15,0 3-1 0,-9-1 0 0,-4-3 0 16,-1-7-1-16,-9 3 1 16,4-5 0-16,-4-9 1 0,3-5 1 0,0-4-5 15,4-5 0-15,2-5 0 16,5-4 0-16,8-6 0 0,2-6 0 16,4-4 0-16,11-7 0 0,1-3 0 0,13-6 0 15,4-4 0-15,5-4 0 0,9 1 0 16,2-4 0-16,9-1 0 0,7-4 0 15,7-4 0-15,9-4 0 0,2-5 0 16,14-1 0-16,0-2 0 0,6 1 0 0,11-6 0 16,3 0 0-16,5-1 0 0,9-3 0 15,4 2 0-15,7-2 0 0,9 0 0 16,8 2 0-16,6 1 0 0,0 5 0 16,11 4 0-16,4 5 0 0,2 4 0 15,4-1 0-15,9 3 0 0,4-1 0 16,10-1 0-16,4-2 0 15,6 6 0-15,8-1 0 0,7 2 0 0,8 4 0 16,10 0 0-16,5 7 0 0,7 2 0 16,8 10 0-16,3 7 0 0,7 10 0 0,1 6 0 15,4 9 0-15,3 9 0 0,-1 4 0 16,6 8 0-16,-4 4 0 0,1 7 0 16,0 6 0-16,-1 2 0 0,0 11 0 15,-9 4 0-15,0 6 0 0,-5 9 0 16,-5 1 0-16,0 7 0 0,-6 4 0 15,-4 6 0-15,-3 4 0 0,-3 4 0 16,-4 1 0-16,-6 5 0 0,-4 1 0 0,-5 5 0 16,-10 2 0-16,-6 7 0 15,-5 6 0-15,-6 1 0 0,-11 6 0 0,-1 5 0 16,-8 1 0-16,-9 5 0 0,-7 2 0 16,-7 7 0-16,-13 4 0 0,-8-1 0 15,-12 8 0-15,-7 3 0 0,-5-1 0 16,-16 2 0-16,-9 0 0 0,-10-3 0 15,-5-2 0-15,-7-8 0 0,-5 0 0 0,-2-9 0 16,-5-3 0-16,-1-7 0 16,-4-9 0-16,-4-4 0 0,-4-8 0 15,-4-4 0-15,-5-5 0 0,-8-6 0 16,-1-6 0-16,-8-5 0 0,-3-9 0 0,-3-5 0 16,-6-9 0-16,-4-3 0 0,1-8 0 15,-1-5 0-15,2-4 0 0,5-3 0 16,0-6 0-16,15-2 0 0,6-2 0 15,9-4 0-15,11-5 0 0,10-1 0 16,15-1 0-16,5-2 0 0,11-3 0 0,5-1 0 16,1-4-19-16,14-5-76 15,-1-4-162-15,10-10-82 0</inkml:trace>
  <inkml:trace contextRef="#ctx0" brushRef="#br0" timeOffset="15075.97">20537 13282 522 0,'0'0'79'0,"0"0"-9"0,0 0-6 15,0 0-7-15,0 0-9 0,0 0-8 0,0 0-13 16,0 0-8-16,0 0-1 0,25-84-8 16,-20 46 3-16,-7-7-7 15,-2-5 1-15,-6-5 0 0,-1-6-2 16,-7-2 2-16,-1-4-2 0,-7 0 2 0,-8-2-4 16,-10 1-3-16,-8 0 3 0,-10-2-4 15,-11-4 2-15,-11-2 5 0,-4 0-6 16,-15-2 0-16,-4 3 0 0,-12 6 0 15,-3 7 0-15,-9 7 0 0,-5 8 0 16,-5 3 0-16,-10 11 0 0,-5 7 0 0,-8 8 0 16,-9 10 0-16,-5 5 0 0,-8 16 0 15,-8 12 0-15,1 10 0 16,-9 12 0-16,-1 11 0 0,-2 7 0 0,1 13 0 16,-4 4 0-16,6 5 0 0,1 5 0 15,5 3 0-15,10 6 0 0,7 3 0 0,8 4 0 16,7 3 0-16,13-4 0 15,6 2 0-15,7-5 0 0,12 1 0 16,10-8 0-16,13-7 0 0,12-10 0 16,12-9 0-16,12-11 0 0,13-10 0 0,14-11 0 15,7-7 0-15,18-11 0 0,5-10 0 16,7-5 0-16,3-6 0 0,-1 0 0 16,1 0 0-16,0 2 0 0,-5-1 0 15,5 1 0-15,0-1 0 0,-5 0 0 16,5-1 0-16,0 0 0 0,-6 0 0 0,-3 0 0 15,-5-2 0-15,3-8 0 0,3 4-19 16,-1-4-55-16,3-7-50 16,1 2-107-16,5-7-84 0</inkml:trace>
  <inkml:trace contextRef="#ctx0" brushRef="#br0" timeOffset="15308.25">14000 13230 795 0,'0'0'57'0,"-97"97"-5"0,49-33-9 16,5 7-11-16,3 5-6 0,10 0-8 0,7-1-18 16,12-5 0-16,11-8 0 0,22-7 0 15,20-10 0-15,17-11 0 0,24-12 0 16,18-10 0-16,12-9 0 0,7-3 0 15,-3-12 0-15,-14-6-26 0,-7-4-88 16,-19-2-207-16,-11 0-17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2-11T13:55:51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9697 437 440 0,'0'0'36'0,"0"0"-7"16,0 0-6-16,0 0-6 0,0 0-1 15,0 0-7-15,0 0-4 0,0 0-3 16,0 0-1-16,-38 1-3 0,38-1-7 16,0 0-23-16,0 0-50 0,-5 0-106 0,5 0-3 15</inkml:trace>
  <inkml:trace contextRef="#ctx0" brushRef="#br0" timeOffset="1787.8">5009 3995 562 0,'0'0'65'0,"0"0"-5"16,0 0-12-16,0 0-5 0,0 0-4 0,0 0-5 16,0 0-6-16,-82 21-3 15,77-19-5-15,5-2-4 0,-4 0-11 16,4 0 1-16,0-2-9 0,9-13 4 15,16-8 2-15,9-7 2 0,14 1 2 0,9 3 0 16,7 5 1-16,-1 6-1 0,1 8-2 16,0 6 0-16,-7 14-2 0,-12 10 2 15,-6 9 0-15,-10 8 2 0,-9 9 0 16,-10 4-7-16,-10 9 0 0,0 6 0 16,-21 3 0-16,-8 1 0 0,-5-2 0 0,-5-6 0 15,0-10 0-15,1-7 0 16,-3-11 0-16,9-5 0 0,2-10 0 15,16-9 0-15,5-4 0 0,3-8 0 16,1-8 0-16,10-13 0 0,-5-14 0 0,14-13 0 16,12-12 0-16,8-5 0 0,8-5 0 15,1 2 0-15,2 1 0 0,-6 9 0 16,-9 8 0-16,-1 8 0 0,-15 10 0 16,-3 11 0-16,-3 10 0 0,-7 6 0 15,-1 5 0-15,0-1 0 0,-4 1 0 0,-12 3 0 16,-7 12 0-16,-11 11 0 0,3 9 0 15,3 9 0-15,3 6 0 0,9 6 0 16,9 5 0-16,7 0 0 0,3-2 0 16,12-3 0-16,9-6 0 0,0-6 0 15,6-6 0-15,4-11 0 0,0-5 0 16,0-10 0-16,5-4 0 0,0-8 0 16,-5 0 0-16,5-8-10 0,-10-10-42 15,10-2-37-15,-10-6-132 0,1 0-111 16,-6-1 13-16</inkml:trace>
  <inkml:trace contextRef="#ctx0" brushRef="#br0" timeOffset="2456.62">6984 3896 629 0,'0'0'71'0,"0"0"-14"0,0 0-8 15,0 0-10-15,0 0-9 0,0 0-9 16,0 0-9-16,0 0-3 0,0 0-1 16,-49-3 2-16,49 3 3 0,6 3 3 15,8 5-1-15,11 0-2 0,3-6-1 16,3 0-2-16,1-2-1 0,2 0-9 0,0 0 0 16,-4-2 0-16,-5 2 0 0,-5 0 0 15,-3 0 0-15,-6 0 0 16,4 0 0-16,-7 0 0 0,-2 0 0 15,-6 0 0-15,0 0 0 0,0 0 0 0,0 0 0 16,0 0-14-16,5 0-8 0,-1 2-10 16,-2 2-16-16,1 0-24 0,-3 8-52 15,-3-3-129-15,-8 9-54 0</inkml:trace>
  <inkml:trace contextRef="#ctx0" brushRef="#br0" timeOffset="2703.08">6927 4403 737 0,'0'0'43'0,"0"0"2"16,0 0-14-16,0 0-3 0,0 0-5 16,0 0-4-16,107 55-6 0,-73-57-5 15,-1-1-1-15,5-4-3 0,-8-3 0 0,4 2-1 16,-6-2-2-16,-11 4 1 0,1 0-1 15,-4-1-1-15,-4 4 1 0,5-5-3 16,-10 4-6-16,6-4-12 0,1-1-25 16,-1-3-41-16,3-4-142 0,-5 4-92 15</inkml:trace>
  <inkml:trace contextRef="#ctx0" brushRef="#br0" timeOffset="3512.25">8589 3581 511 0,'0'0'77'0,"0"0"-15"0,0 0-8 16,0 0-10-16,0 0-6 0,0 0-9 15,0 0-7-15,0 0-6 0,0 0-1 16,0 0-3-16,-39 6 0 16,34 10-3-16,1-5 0 0,2 9-1 0,-1-10 0 15,2 5-2-15,1 5 0 0,0-8-2 16,0 8 0-16,0-8-2 0,0-1-1 16,1 5 1-16,4-6-1 0,4 6 0 15,-4-2 1-15,9-4-2 0,0 4 2 16,1-1-1-16,1-3 1 0,2 2 0 0,6-1 0 15,-3-1 0-15,3 2 1 0,0 1-1 16,6-1 0-16,-5 1-1 0,-2 1 0 16,2 3 5-16,-2-2-5 15,-8 2 7-15,-1-1-6 0,-3-1 1 0,-1-2 2 16,-6 1 0-16,1-4 1 0,-10 1 0 16,5 7 0-16,0-2-6 0,-9 6 0 0,-7-4 0 15,1 2 0-15,-8-2 0 16,-2-1 0-16,-3-1 0 0,-2 1 0 15,1-3 0-15,0 0 0 0,-6-2 0 0,7-3 0 16,-1 0 0-16,3-3 0 0,2-3 0 16,9 0 0-16,-2-2 0 0,1-1 0 15,6 0 0-15,-4 0 0 0,0-1 0 16,4-4 0-16,-1 2 0 0,2-4 0 16,5 1-27-16,2 3-33 0,-1-10-49 15,3-3-138-15,8-10-81 0</inkml:trace>
  <inkml:trace contextRef="#ctx0" brushRef="#br0" timeOffset="3664.29">8623 3579 847 0,'0'0'44'0,"0"0"-13"15,0 0-6-15,82-91-7 0,-42 63-5 0,13 3-4 16,11-1-3-16,7 0-5 0,-1 5-18 15,-2 3-59-15,-1 2-237 0,1 3-35 16</inkml:trace>
  <inkml:trace contextRef="#ctx0" brushRef="#br0" timeOffset="9498.21">11598 4071 468 0,'0'0'72'0,"0"0"-13"15,0 0-8-15,0 0-8 0,0 0-3 16,0 0-5-16,0 0-3 0,0 0-10 0,0 0-7 16,-25-46-6-16,25 45-1 0,0-2 1 15,17 1 5-15,11-3 4 16,17 4-1-16,13 1-1 0,4-1-2 15,7 1-3-15,7-2-1 0,-1 2-2 0,8 0-1 16,-5-1-3-16,-2 1 0 0,-6-2-3 16,-8 2 0-16,-10 0 1 0,-11-1-4 15,-13 1 1-15,-8 1-4 0,-9 2-7 16,-7-1-11-16,1-1-13 0,-5-1-26 16,0 0-34-16,0 5-98 0,-2-4-108 0</inkml:trace>
  <inkml:trace contextRef="#ctx0" brushRef="#br0" timeOffset="9746.73">12173 3623 645 0,'0'0'53'16,"0"0"-2"-16,0 0-2 0,73-89-7 15,-31 70-6-15,8 6-8 0,9 3-7 0,4 7-4 16,1 3-2-16,2 14-3 15,-2 10-1-15,-10 11-3 0,-10 14-1 0,-7 6-3 16,-16 11 1-16,-13 7 2 0,-11 6-5 16,-11 8 3-16,-21 4-5 0,-9 2-1 15,-10-1 2-15,-4 0-3 0,-5-5 3 16,4-7-4-16,2-6-12 0,18-11-17 16,8-5-40-16,12-8-105 0,10-6-145 15,4-6-11-15</inkml:trace>
  <inkml:trace contextRef="#ctx0" brushRef="#br0" timeOffset="10446.25">16068 3304 722 0,'0'0'43'0,"0"0"-8"0,0 0-14 15,0 0-6-15,0 0 1 0,0 0 3 0,0 0-4 16,-107 120 0-16,83-57-8 0,0 5-1 15,-1 5-3-15,5 2 1 0,0 0 0 16,-2-3-4-16,6-2 2 0,-2-7-5 16,5-4-3-16,1-13-1 0,6-14-8 15,1-14-7-15,0-9-6 0,5-9-4 16,0 0-13-16,0 0 2 0,0-16-2 16,0-11 7-16,0-11 18 0,5-7 9 15,-5-7 9-15,5-7 4 0,-5-2-1 16,4-4 5-16,3-2 0 0,0 0 6 0,0 4 6 15,2 3 11-15,0 10 11 0,2 6 4 16,0 13 4-16,6 4-8 16,-2 9-8-16,-4 6-8 0,8 8-6 0,4 4-2 15,2 7-2-15,6 10-1 0,-3 12-1 16,6 10-2-16,-6 12-3 0,-2 9 0 16,-3 10-3-16,2 9 1 0,-5 1 0 15,-3 5-5-15,-4 2 0 0,-1-1 0 16,-2-4 0-16,-4-6-3 0,-2-6-4 15,7-12-4-15,-1-11-10 0,-1-9-7 0,0-12-15 16,-3-8-18-16,-2-9-20 16,0-5-73-16,-4-5-137 0,-4-14 3 0</inkml:trace>
  <inkml:trace contextRef="#ctx0" brushRef="#br0" timeOffset="10618.35">15820 4016 624 0,'0'0'39'16,"0"0"-4"-16,0 0 4 0,0 0-4 0,113-45-6 16,-62 30-10-16,9-1-7 0,7-2-6 15,-3 5-3-15,-1-1 0 0,-5 6-10 16,-6 3-8-16,-11 1-32 0,-3 4-49 16,-3 0-124-16,-6 0-71 0</inkml:trace>
  <inkml:trace contextRef="#ctx0" brushRef="#br0" timeOffset="11020.58">17322 3581 730 0,'0'0'50'0,"0"0"-5"0,-136-7-9 16,77 10-9-16,-5 11-4 16,-3 3-8-16,10-1-4 0,7 6-5 0,12-2-1 15,17-5-3-15,12 4 0 0,9 6 0 16,19 0 1-16,16 10-2 0,9-3-1 0,9-3 4 16,1 3-5-16,3-3 5 15,-7 1-3-15,-7-1-2 0,-13 0 2 16,-6 0-1-16,-14-8 2 0,-6 0 2 15,-4 1 1-15,-10 0 0 0,-18 4 0 0,3-2-2 16,-12-6 0-16,-4-3-2 0,1-2 0 16,-6-4 0-16,5-6-1 0,4 0 1 15,8-3-1-15,8 0 0 0,3-4-3 16,12-3-5-16,1 4-9 0,2-4-15 16,3-4-14-16,14-3-24 0,9-1-22 0,7 2-56 15,4-1-139-15,4 1 11 16</inkml:trace>
  <inkml:trace contextRef="#ctx0" brushRef="#br0" timeOffset="11384.55">18168 3471 684 0,'0'0'62'0,"0"0"-13"0,0 0-8 0,0 0-8 0,-107-38-4 15,64 50-8-15,-2 7-4 16,-1 5-6-16,5 5-4 0,3 1-2 0,13 2-2 16,9 0-1-16,8 3 1 0,8-5-1 15,21 4 2-15,7-3-2 0,4 0 2 16,7-1 0-16,-4-2-5 0,-2-1 4 16,-7-3-5-16,-7-1 2 0,-5-7 2 15,-12 3 1-15,-2 1 1 0,-7-2 0 16,-13 3 0-16,-12 0-2 0,-4-2 0 0,-12-4-1 15,-3-3 0-15,-4-2-1 0,1-4 1 16,0-3-1-16,1-3 0 0,10 0 1 16,3-7-2-16,7-2-1 0,8-3-4 15,10 2-9-15,2 5-15 0,13-3-23 16,13-1-31-16,13-2-82 0,16-6-139 0,3 2 1 16</inkml:trace>
  <inkml:trace contextRef="#ctx0" brushRef="#br0" timeOffset="11571.6">18595 3616 832 0,'0'0'41'0,"0"0"-8"16,0 0-5-16,0 0-4 0,0 0-2 0,0 0-7 15,-106 100-4-15,96-61-6 0,0-1-4 16,10 1 3-16,-3-2-5 0,6-4 3 15,7-1-2-15,0-6-4 16,6-3-8-16,2-4-13 0,-7-7-19 0,2-5-47 16,-2-4-118-16,-1-5-113 0,7-11 12 15</inkml:trace>
  <inkml:trace contextRef="#ctx0" brushRef="#br0" timeOffset="11746.2">18742 3234 787 0,'0'0'54'0,"0"0"-13"16,0 0-14-16,0 0-6 16,0 0-9-16,0 0-6 0,0 0-6 0,0 0-2 15,0 0 1-15,-19-71-4 0,33 86-6 16,5 6-22-16,-3 10-29 0,7 2-67 16,-3 7-170-16,-1-1-8 0</inkml:trace>
  <inkml:trace contextRef="#ctx0" brushRef="#br0" timeOffset="12641.16">19841 3620 757 0,'0'0'52'0,"0"0"-9"0,-107-79-8 0,62 62-6 15,-1 8-6-15,1 6-7 0,0 3-4 0,-2 11-5 16,7 7-1-16,1 5-4 0,2 4 1 16,6 2-3-16,3 0 1 0,8 0-1 15,6-7 0-15,8-2 0 0,3-2 0 16,7-3 0-16,10 4 1 0,5-9-1 16,1-5 0-16,10-5-1 0,-2 0 0 0,-2-5 0 15,2-2-1-15,0-5 1 0,-2-2 0 16,-1-1 1-16,-2-2 0 15,2 0 0-15,-2 1 0 0,-3 0 0 16,-1 4 0-16,-5 2 1 0,-3 5 0 0,-2 3 0 16,5 1 0-16,-2 9 1 0,2 12 3 0,-1 8 2 15,-2 10 1-15,-1 8 2 16,3 7-3-16,-12 8-7 0,10 4 0 16,-6 9 0-16,0 8 0 0,-2 7 0 15,-2 0 0-15,-7 1 0 0,1-5 0 0,-4-3 0 16,-5-8 0-16,-6-3 0 0,0-4 0 15,-5-3 0-15,-3-7 0 0,5-5 0 16,-8-10 0-16,3-7 0 16,2-12 0-16,-2-11 0 0,3-10 0 0,0-7 0 15,2-16 0-15,4-14 0 0,-1-12 0 16,9-8 0-16,2-10 0 0,9-9 0 16,5-7 0-16,4-8 0 0,13-8 0 15,10-5 0-15,8-3 0 0,13 7 0 16,4 0 0-16,7 10 0 0,6 10 0 0,1 6 0 15,-1 5 0-15,-3 7 0 0,-4 3 0 16,-6 6 0-16,-7 4 0 0,-2 6 0 16,-3 4 0-16,-11 7 0 15,0 7 0-15,-6 5 0 0,-9 10 0 0,3 4 0 16,-4 4 0-16,2 6 0 0,4 11 0 16,-4 8 0-16,-6 7 0 0,0 3 0 0,-5 6 0 15,-4 3 0-15,-9 0 0 16,3 0 0-16,-8 0 0 0,-5-3 0 15,-5-1 0-15,5-7 0 0,-1-4 0 0,4-9 0 16,1-5 0-16,1-6 0 0,8-6 0 16,-3 3 0-16,0-6 0 0,-1-8 0 15,1-7 0-15,4-7 0 0,0-7 0 16,9-6 0-16,9-2 0 0,7-4 0 16,3 2 0-16,6-1 0 0,0 2 0 0,2 4 0 15,1 3 0-15,-3 4 0 0,2 7 0 16,-2 8 0-16,-1 7 0 15,-4 4 0-15,-4 13 0 0,-2 8 0 16,-3 9 0-16,-6 3 0 0,-3 5 0 0,0 1 0 16,-3 5 0-16,-4-1 0 0,-2 2 0 15,-2 2 0-15,-5 1 0 0,4 0 0 16,-9 3 0-16,0-4 0 0,-3-4 0 16,4-4-27-16,3-11-18 0,1-10-33 15,5-7-63-15,0-10-157 0,0 0-23 0</inkml:trace>
  <inkml:trace contextRef="#ctx0" brushRef="#br0" timeOffset="13244.16">21427 3511 726 0,'0'0'17'15,"0"0"5"-15,0 0 5 0,-15 86-1 16,4-55 0-16,2-1-6 0,-1 3-5 0,-1-1-8 15,2 0-5-15,1 1 3 0,-1-4-7 16,3-3 6-16,0-6-4 0,1-8 1 16,0-6 1-16,1-3 1 0,1 2 1 15,-8-5-1-15,5-2-1 0,-4-13-1 16,1-8 2-16,6-4-5 0,3-2 6 16,3-3-3-16,8 1 4 0,7-1 3 15,3-2 0-15,3 4 1 0,4 1-3 16,-3 1 2-16,5 4-1 0,-3 5 0 15,0 3-1-15,-9 5-2 0,1 10-1 0,0 1-1 16,-2 6 0-16,1 9-1 0,-2 8 1 16,-2 0-1-16,-5 6 1 0,-3 0-2 15,2-1 1-15,-6 1-1 16,-2-6 2-16,3-3-2 0,-6-6 1 0,3-1 2 16,0 1-5-16,0-4 6 0,-2 0-5 0,-6-2 2 15,-4 4 0-15,-1-7 0 0,-4 1 0 16,-1-6 2-16,2 0 2 0,-2-13-5 15,4-5 5-15,9-7-5 16,4-5 0-16,2-4 0 0,8-5 0 0,10-2 0 16,7 0 0-16,7 0 0 0,6 3 0 15,6 6 0-15,4 3 0 0,9 10 0 16,0 3 0-16,11 11 0 0,7 5 0 16,-2 5 0-16,4 12 0 0,-6 6 0 15,-8 7 0-15,-7 4 0 0,-9 2 0 0,-7 4 0 16,-13-1 0-16,-10 3 0 0,-7 1 0 15,-11 1 0-15,-3 1 0 16,-9 1 0-16,-12-2 0 0,-4 0 0 16,-6-3 0-16,-4-2 0 0,2-2 0 0,2-7 0 15,0-2-49-15,6-9-41 0,8-6-95 0,1-11-136 16,10-2-8-16</inkml:trace>
  <inkml:trace contextRef="#ctx0" brushRef="#br0" timeOffset="13965.76">22536 3887 706 0,'0'0'29'16,"0"0"8"-16,101-64-6 0,-61 37 4 16,3-3-7-16,7-2-3 0,-4 0-4 15,-1-2-5-15,-3 3-1 0,-11-1 0 0,-3 1 3 16,-12-1-4-16,-6 4 1 15,-10-1-4-15,4 1-4 0,-18 3-7 0,-5 2 0 16,-7 2 0-16,-4 6 0 0,-2 5 0 16,-4 6 0-16,-1 4 0 0,7 1 0 15,2 14 0-15,4 7 0 0,3 8 0 16,3 10 0-16,4 5 0 0,3 7 0 16,6 5 0-16,1 1 0 0,8-2 0 0,10 1 0 15,11-9 0-15,5-3 0 16,7-5 0-16,3-8 0 0,8-8 0 15,0-6 0-15,5-10 0 0,-2-5 0 16,2-3 0-16,0-9 0 0,1-9-19 0,-6-5 2 16,-3-5 0-16,-2-3 4 0,-6-4 7 15,-1-4-2-15,-6-3 8 0,-6-3-3 16,0-2 2-16,-9-5 3 0,-2 0 1 16,-7 2 4-16,0 6 3 0,-6 5 7 15,5 13 1-15,-5 11 3 0,0 9-15 16,0 6-6-16,-2 0 0 0,-9 0 0 0,-3 14 0 15,-4 8 0-15,-1 7 0 16,3 4 0-16,6 4 0 0,0 1 0 0,-2 1 0 16,1 1 0-16,2-2 0 0,-5-3 0 15,1-1 0-15,-4-3 0 0,5-3 0 16,0-9 0-16,-2-5 0 0,7-7 0 16,3-2 0-16,2-2 0 0,-6-3 0 15,2-5 0-15,-3-8 0 0,0-10 0 16,9-6 0-16,0-4 0 0,0-7 0 0,9-5 0 15,10-3 0-15,2 0 0 0,3 1 0 16,8 3 0-16,-2 3 0 16,-1 7 0-16,2 9 0 0,-3 7 0 0,-3 7 0 15,0 10 0-15,-2 2 0 0,0 16 0 16,-6 10 0-16,2 7 0 0,1 5 0 0,-3 5 0 16,-9 1 0-16,1 4 0 15,-4-4 0-15,-1 4 0 0,-5-3 0 16,-2 0 0-16,-2-1 0 0,3 0 0 15,-10-1 0-15,4-3 0 0,-1-3 0 0,0-14 0 16,4-8 0-16,5-8-42 16,0-8-25-16,0 0-30 0,15-16-52 0,10-7-96 15,12-12-49-15</inkml:trace>
  <inkml:trace contextRef="#ctx0" brushRef="#br0" timeOffset="14163.95">24373 2656 823 0,'0'0'65'0,"0"0"-19"0,0 0-11 0,0 0-10 16,0 0-4-16,0 0-13 0,-96 53-8 15,74 2 0-15,3 9 0 0,6 4 0 16,8 6 0-16,-1 4 0 0,6 4 0 16,4 4 0-16,3 5 0 0,2 2 0 15,-5-4 0-15,3-1 0 0,-3-7 0 0,-1-9 0 16,-1-9 0-16,-4-8-42 0,2-7-41 15,-4-13-102-15,-9-7-137 0,-7-12-7 16</inkml:trace>
  <inkml:trace contextRef="#ctx0" brushRef="#br0" timeOffset="14331.7">23805 3639 918 0,'0'0'25'0,"0"0"-6"15,125-31-12-15,-71 20-5 0,8-2 0 16,1 3-5-16,1 7-18 16,-4 2-54-16,-2 1-201 0,-9 0-57 0</inkml:trace>
  <inkml:trace contextRef="#ctx0" brushRef="#br0" timeOffset="15472.49">27714 2849 152 0,'0'0'23'0,"0"0"2"0,0 0 6 15,0 0 3-15,0 0 7 0,0 0 3 16,0 0 3-16,98-96 2 16,-95 90 3-16,1-4-4 0,-4 5 0 0,0-7-11 15,2-3-4-15,-13 1-6 0,-3 0 4 16,-9 2-1-16,-4 3 3 0,-7 5 2 0,-4 1-3 16,-9 3-4-16,-3 7-4 0,-4 11-4 15,-3 8-5-15,-1 9-3 16,9 7-2-16,4 7-2 0,8 7-1 15,7 8 5-15,10 7-6 0,11 6 3 0,3 1-5 16,12 1-5-16,12-5 2 0,7-7-2 16,9-10 2-16,7-15-3 0,2-12 2 15,4-9-2-15,-6-11 1 0,3-9-1 16,-10-1 0-16,-2-12 1 0,-7-9 0 16,-9-11 1-16,-2-6 0 0,-10-6 2 0,1-3-2 15,0-2 1-15,-7-2-1 0,-6-2 2 16,2-5-2-16,-2-1-6 15,2-3 4-15,-2-2-5 0,1 3 5 16,-1 5 3-16,3 6 0 0,1 10 1 0,2 11 0 16,4 7-2-16,1 9 0 0,1 6 0 15,13-2-2-15,11 6 2 16,14 3 0-16,8 3 0 0,3 10 0 0,5 7 0 16,-2 6 2-16,0 5-4 0,-8 6 4 15,-8 8-4-15,-5 6 4 0,-8 8 5 0,-5 10-5 16,-8 8 4-16,-9 11-5 0,-5 5-3 15,-10 8 3-15,4 1-2 0,-12 1 1 16,-6-4 4-16,0-4-5 16,0-6 4-16,3-6-3 0,-3-7-1 0,10-8 1 15,-1-6-1-15,10-10 1 0,-1-10 0 16,6-14 0-16,-3-6-1 0,1-11 2 16,4-5 0-16,1-1 1 0,3-5 0 15,4-8-1-15,5-11 0 0,8-15 0 16,-4-9 0-16,-2-11-1 0,2-7 2 0,-5-6-1 15,-4-5 2-15,-2-6-3 0,-2-5-3 16,2-10 6-16,0-3-8 0,0-1 4 16,-2 2 3-16,8 8-2 15,9 11 4-15,3 13-4 0,8 11 0 0,5 10 0 16,8 8 0-16,-2 5 0 0,0 8 0 16,-2 4 0-16,-9 8-7 0,-6 6 8 15,-9 3 5-15,-7 4-6 0,-4 4 0 16,-2 9 0-16,-7 3 0 0,-3 4 0 15,-13 9 0-15,-11 4 0 0,-10 1 0 0,-10 6 0 16,-2 0 0-16,-4 3 0 0,7-2 0 16,4-4-7-16,12-1-22 0,11-4-23 15,6-10-53-15,14-3-142 0,-3-8-74 16</inkml:trace>
  <inkml:trace contextRef="#ctx0" brushRef="#br0" timeOffset="16705.09">28836 3289 648 0,'0'0'40'16,"0"0"-1"-16,0 0-6 0,138-117 0 16,-99 84-4-16,0 1-3 0,-5-1-6 15,-6 1-8-15,-10 0 5 0,-7 3-5 0,-9 1 5 16,-4 6-1-16,-13 1-3 0,-10 2 0 15,-8 6-3-15,-1 4-1 0,-6 6-1 16,1 4-1-16,-3-1-1 16,7 15-1-16,5 3-1 0,7 10-2 0,4 5 2 15,9 10-4-15,5 7 0 0,0 6 0 16,10 5 0-16,10 1 0 0,9 1 0 16,2 0 0-16,8-5 0 0,3-10 0 15,4-8 0-15,1-11 0 0,-4-8 0 16,-2-12 0-16,-2-3 0 0,-5-8 0 0,1-4 0 15,-4-12 0-15,-1-6 0 0,-3-7 0 16,1-2 0-16,0-3 0 0,-1-6 0 16,-3 3 0-16,-5-2 0 0,1 2 0 15,-3-4 0-15,-5 4 0 0,-3-4 0 16,-2 4 0-16,-5 1 0 0,-7 8 0 16,-3 3 0-16,3 9 0 0,6 8 0 0,-1 7 0 15,5 3 0-15,0-2 0 16,0 2 0-16,0 0 0 0,0 0 0 15,14 0 0-15,14 0 0 0,7 0 0 0,10 0 0 16,2 0 0-16,-2-7 0 0,0-3 0 16,-6 0 0-16,-7-4 0 0,-7 2 0 15,-5 1 0-15,-6 1 0 0,-6 2 0 16,-5 4 0-16,2-1 0 0,-5-1 0 16,3-1 0-16,-11-4 0 0,5 0 0 0,-10 8 0 15,-5 3 0-15,1 0 0 0,-6 15 0 16,-1 7 0-16,9 8 0 0,-4 6 0 15,8 8 0-15,2 5 0 16,3 6 0-16,1 2 0 0,0 3 0 0,10 0 0 16,4-1 0-16,4-4 0 0,4-6 0 15,3-8 0-15,8-8 0 0,1-9 0 16,7-5 0-16,7-9 0 0,2-7 0 16,7-3 0-16,7-6 0 0,4-10 0 15,1-4-9-15,4-8-1 0,3-4 3 0,-6-4 1 16,-3-10 5-16,-4 1-2 0,-9-5 4 15,-5-2-2-15,-13-1 4 0,-6 0-2 16,-12 3-4-16,-8 8 6 16,-10 4-4-16,-13 10 6 0,-7 9 5 0,-6 11-1 15,-8 8 0-15,2 6-9 0,-3 14 0 16,-2 4 0-16,5 8 0 0,1 3 0 16,5-2 0-16,8 2 0 0,9-3 0 15,3-2 0-15,9-4 0 0,-1-3 0 16,6-8 0-16,8-3 0 0,3-3 0 0,-3-5 0 15,8-2 0-15,-1-2 0 0,4 0 0 16,11-12 0-16,-7-3 0 16,-3-2 0-16,2-4 0 0,0 0 0 0,-2-1 0 15,-3-3 0-15,2 2 0 0,-5 0 0 16,-5 5 0-16,-1 4 0 0,-5 4 0 16,-3 5 0-16,2 1 0 0,-5 4 0 15,0-2 0-15,5 2 0 0,-1 11 0 16,3 9 0-16,2 7 0 0,-3 4 0 15,7 3 0-15,-1 3 0 0,5 1 0 0,5 1 0 16,1 1 0-16,5-5 0 0,3-7 0 16,6-5 0-16,2-9 0 15,0-9 0-15,4-5 0 0,-3-2 0 0,-1-12 0 16,1-7 0-16,-2-7 0 0,-3-4 0 16,-1-2 0-16,0-6 0 0,-1-4 0 0,-4-7 0 15,1-7 0-15,-2-11 0 16,-6-10 0-16,5-5 0 0,-8-12 0 15,-3-3 0-15,-6 2 0 0,0 6 0 16,-3 12 0-16,-5 16 0 0,-7 13 0 0,-1 10 0 16,2 17 0-16,0 9 0 0,3 9 0 15,1 5 0-15,-3-2 0 0,0 2 0 16,-7 20 0-16,-4 12 0 0,-1 19 0 16,3 14 0-16,5 14 0 0,-2 12 0 15,6 10 0-15,8 2 0 0,-1 4 0 0,1-3 0 16,-5-3 0-16,5-5 0 0,-5-10 0 15,3-11 0-15,-2-10 0 16,4-14 0-16,-1-13 0 0,1-13-33 0,1-10-21 16,2-6-30-16,-2-9-48 0,10-7-75 15,-4-16-91-15</inkml:trace>
  <inkml:trace contextRef="#ctx0" brushRef="#br0" timeOffset="17011.53">31035 3012 564 0,'0'0'51'0,"0"0"-11"16,0 0 2-16,0 0-8 0,0 0-9 16,142 8-7-16,-80-9-5 0,5-5-3 15,-3-7-1-15,-6-3-2 0,-8-4 11 16,-3 1-1-16,-13-3 10 0,-5 4 1 0,-16 3-3 16,-1 1-1-16,-7 4-4 15,-4-3-2-15,-1 1-3 0,0 2-2 16,0 0-8-16,-1 6-5 0,-2 0 0 15,-2 4 0-15,-6 6 0 0,-3 9 0 0,-1 12 0 16,4 7 0-16,1 6 0 0,3 6 0 16,2 1 0-16,0 2 0 15,1-2 0-15,8 0 0 0,1-4 0 0,4-3-4 16,5-8-32-16,0-6-21 0,5-10-39 16,-7-5-99-16,7-8-123 0,-4-3 14 0</inkml:trace>
  <inkml:trace contextRef="#ctx0" brushRef="#br0" timeOffset="17159.16">31886 2665 765 0,'0'0'64'0,"0"0"-13"0,0 0-17 0,0 0-10 0,0 0-10 16,0 0-8-16,0 0-5 0,0 0-1 15,0 0-1-15,4-62 0 0,3 85-3 0,0 8-4 16,0 6-15-16,0 4-30 0,-3 0-63 15,-1 4-191-15,-8-2-10 16</inkml:trace>
  <inkml:trace contextRef="#ctx0" brushRef="#br0" timeOffset="17777.09">32523 2779 760 0,'0'0'32'0,"0"0"-10"0,0 0-5 16,-122 0 0-16,83 18 1 15,6 5-3-15,-1 6-3 0,8 9 2 0,4 5-8 16,5 0 3-16,5 3-7 0,10-2-6 0,-3-3 0 16,10-6-2-16,6-7 1 15,3-6 0-15,-3-8 2 0,-4-8 3 16,7-5 0-16,-3-1 1 0,8-9 0 15,6-6 1-15,-5-7 0 0,-2-5 0 0,4-1 1 16,-3-1 1-16,4-8-3 0,0 1-4 16,-1-4 6-16,6 3-3 0,-2 3 9 15,5 2 4-15,-1 6 1 0,-1 5 0 16,-2 3-1-16,0 7 3 0,-2 7-3 16,0 4-2-16,-5 1-4 0,-1 11-7 0,-5 8 0 15,-8 3 0-15,2 3 0 0,-4 4 0 16,-7 2 0-16,2 1 0 15,-2 4 0-15,1-3 0 0,-12-2 0 16,0-1 0-16,-1-7 0 0,4-7 0 0,-2-4 0 16,4-3 0-16,8-7 0 0,-4 1 0 15,5-4 0-15,-5 0 0 0,4-10 0 16,1-10 0-16,0-9 0 0,1-4 0 16,19-6 0-16,5-1 0 0,8-6 0 15,-1 2 0-15,-1 5 0 0,-1 4 0 0,-2 7 0 16,1 7 0-16,-10 8 0 0,-2 6 0 15,1 6 0-15,-2 2 0 16,2 11 0-16,-2 8 0 0,-7 5 0 0,1 5 0 16,-6 3 0-16,1 4 0 0,-5 2 0 15,-5 2 0-15,1-1 0 0,-1 1 0 16,0-5 0-16,-4 2 0 0,-3 0 0 16,-1 1 0-16,-2-1 0 0,-9-3 0 15,3-1-112-15,-7-5-213 0,9-11-30 16</inkml:trace>
  <inkml:trace contextRef="#ctx0" brushRef="#br0" timeOffset="17919.18">33304 3403 1019 0,'0'0'4'0,"0"0"-4"0,0 0 0 15,0 0 0-15,0 0 0 0,0 0 0 16,0 0 0-16,-90-87 0 0,90 87 0 15,0 0-72-15,0 0-261 0,0 0-25 0</inkml:trace>
  <inkml:trace contextRef="#ctx0" brushRef="#br0" timeOffset="20792.7">9825 3336 424 0,'0'0'55'0,"0"0"-1"16,0 0-7-16,0 0-7 0,0 0-9 15,0 0-7-15,0 0-6 0,0 0-6 0,0 0 2 16,0 0 1-16,-10 2 1 0,9 8 2 16,-4 7 0-16,0-5 1 0,5 13-2 15,0-2-1-15,0 5-1 0,0 10-3 16,5-2 0-16,0 5-2 0,-4 2-1 16,4 1-1-16,-5 0 1 0,3-2-2 0,-3 1 1 15,2 0-3-15,-4-4 1 16,2 2 4-16,-3-3-6 0,3 0 5 0,0 1-6 15,0 1 0-15,-2-4 0 0,-1 2-1 16,2-1 0-16,-2 2 0 0,1 1 0 16,-3-3-1-16,1 1 1 0,4-1-1 15,-5-4 1-15,5-1 0 0,-5-3 1 16,4-2-2-16,-7-1 1 0,3-3-1 16,-1-1 0-16,-3-2 0 0,4 2 1 15,-4-4-1-15,0 1-1 0,-2 0 5 0,0 1-5 16,-1-1 5-16,1 1-5 15,-3-1 0-15,-2 1 1 0,5 0-2 0,-3-1 2 16,-4 0-1-16,4 1 0 16,-2-1 0-16,2 1 0 0,-6 0-1 0,6 0 1 15,-4-2 0-15,2 1 1 0,-2 1-1 16,1 0 0-16,-2 0-1 0,3-3 2 16,-1 2-1-16,2-1 1 0,-4-1-1 15,4-2 0-15,-1 0 0 0,-2-1 0 16,-1-1 0-16,4 0 1 0,-4-3-1 15,-1 3 1-15,1-4-1 0,-1 1 0 0,-3-2 0 16,1-2 0-16,-1 2 0 0,-2-1 0 16,2-1 0-16,-4 2 1 0,0-4-1 15,-1 3 0-15,-2-1 0 0,-1-1-1 16,-1 0 1-16,-2 0 0 0,2 1 0 0,-5-2 1 16,2 1-1-16,-3-2 0 15,3 1 0-15,2-4 0 0,-1 0 0 16,0 0 1-16,0 0-1 0,4-4 0 15,-8 0 0-15,8-1 0 0,-9-2 0 0,5 0-1 16,0 1 1-16,0-1 1 0,2-1-1 16,-3-1 1-16,1-3-1 0,3-1 0 15,-3 0 1-15,0-2-1 0,0 0 1 16,0-5-1-16,1-1 0 0,-1-4 0 16,5 1 1-16,4-5-1 0,-3 0 1 0,3 1 2 15,0-3-3-15,2 0 0 16,3-4 0-16,-3 1 0 0,3-2 0 15,-5-2 0-15,6-3-3 0,-1-2 3 0,5-3-5 16,-4-2 5-16,5 1 0 0,-6-5-1 16,9 2 2-16,-3-1-2 0,-5 2 3 15,9 3-2-15,-4 6 1 16,3 0-1-16,2 4 0 0,-1 1 0 0,1-1 1 16,4 0 0-16,1 3-5 0,4-4 4 15,0 4-4-15,0-5 3 0,0 4 2 0,4-5-2 16,1-1 2-16,4-3-1 0,5-3 0 15,-3-1 0-15,5-3 1 16,-3 2-2-16,8 1 3 0,-3 3-2 0,7 1 1 16,0 4-1-16,3-1 2 0,1 1-5 15,4-4-6-15,-2 2 6 0,1 0-7 16,-1 3 9-16,2 1 1 0,-4 2 0 16,1 1 1-16,-2 4-1 0,-2-1 1 15,4 5-2-15,-3-1 2 0,8 3-1 16,-6 3 0-16,0 3 0 0,4-1 0 0,-4 1 0 15,1 1 1-15,-1 1-1 16,1-1 1-16,-1 2-1 0,5 1 0 0,-1 1 1 16,1 0 0-16,-3 1-1 0,2 3 1 15,1-2-1-15,-5 2 0 0,1 3 1 16,-1-1 0-16,4 2-1 0,-2-1 0 16,1 3 0-16,2-1 0 0,-3 2 0 15,7 2 0-15,-3-2 1 0,2 2-1 16,-2 0 0-16,-1-1 0 0,-3 2 0 15,1 3 0-15,-2-1 0 0,-1 1 0 0,-1 2 0 16,1 0 0-16,-2 2 0 0,-4 2 0 16,5 1 0-16,-3 1-1 0,-5 5 1 15,5 3 0-15,-2-1-1 0,-4 4 0 16,2 2 1-16,3-2 0 0,-1 2 0 16,-1-2 0-16,1-1 0 0,5-2 0 0,-7 0 0 15,7-2 0-15,-3 0 0 16,0-1 0-16,3-2 0 0,-3 2 0 15,-5-3 0-15,3 1 0 0,-4-1 0 16,-2-1 0-16,-3 1 1 0,0-1-1 0,0 2 0 16,-1-1 0-16,-6 2 0 0,4 2 9 15,1-2-5-15,-6 4 5 0,3 1-6 16,1-2-3-16,-1 0 0 0,0-2 0 16,-2 0 0-16,2 1 0 0,0 0 0 15,-3 2 0-15,-1 0 0 0,4 1 0 0,-4 0 0 16,0 4 0-16,-1 2 0 0,-2 1-3 15,2 6 3-15,0-2-1 0,-3 4 1 16,4 1 0-16,-5-2 0 16,4 2 0-16,3 1 0 0,-3-1 0 0,1 0 1 15,0-3 2-15,2 1-3 0,-5-3 0 0,3 0 0 16,-1-2 0-16,-4-2 0 16,0-3 0-16,0 3 0 0,0-4 0 15,0 1 0-15,-4 0 0 0,-3 1 0 16,-2 1 0-16,-5 4-5 0,-5-1-27 0,-5 5-81 15,-10 1-210-15,-5 1-35 0</inkml:trace>
  <inkml:trace contextRef="#ctx0" brushRef="#br0" timeOffset="24090.49">9260 2386 443 0,'0'0'66'0,"0"0"-18"0,0 0-10 0,0 0-6 15,78-87-5-15,-58 69 1 0,-6-1-1 16,4 0-2-16,-2 1-2 0,-2 1-4 16,0-1-1-16,-3-2-4 0,0-1-2 15,2-2-1-15,-3 0-1 0,4-2-1 16,-3 2-1-16,-2-1-1 0,2-2 1 16,-2-1-2-16,-4-4 2 0,2-5-2 15,-5-2 0-15,-2-6 0 0,0-3-7 16,-6-5 3-16,-4-1-1 0,-3 0-1 15,-3-2 6-15,-3 0-5 0,1 4 1 0,-2 0 1 16,0 5 0-16,-5 2 1 0,-3 3-1 16,-2 4 0-16,2 6 0 0,-6 0 0 15,0 5 1-15,-5 1 0 0,-1 3-1 16,-8 1 0-16,3 3-1 0,-8 1 1 16,-4 1-3-16,-2 0 1 0,0 3 0 0,-3-1 1 15,2 3-3-15,-2 1 0 16,4 2 1-16,-5 1-1 0,-2 2 2 15,-2-1-1-15,-1-1 1 0,-5 2-1 0,0-2 0 16,5 2 1-16,0 0-1 0,-1-1 0 16,7 3 1-16,-1 0-1 0,-1 2 1 15,1 1-1-15,-5 0 0 0,6 1 0 16,-7 1 0-16,1-1 0 0,0 0 0 16,4 4 0-16,-4 1-1 0,5 1 0 15,-1 3 0-15,0 2 0 0,1-2 1 0,-4 3-1 16,4 2 0-16,4-1 1 0,-3 2 0 15,7 0 0-15,3 2 0 0,4-1 0 16,-2 2 2-16,7 1-3 16,-1 3 1-16,-4-2-1 0,3 5-1 0,0-1 1 15,-3 5-1-15,0 1 2 0,3 3-1 16,-3 1 0-16,0 4 1 0,5 6-1 16,-2 5 1-16,6 5 1 0,5 4 0 15,0 5 5-15,4 3-1 0,2 4-1 16,-1 1-1-16,4 0-6 0,-4 3 1 0,-1 4 0 15,-2 3 0-15,-3 1 1 16,6 3 0-16,-5 3 12 0,0-3 0 0,-5 4 0 16,5 0 0-16,-5 2-10 15,0-1-2-15,1-3 3 0,4-9-2 0,4-7 3 16,5-15-2-16,2-5 2 0,3-10 9 0,6-6-12 16,3-8 0-16,2-8 0 0,9-9 0 15,-5-7 0-15,5-4 0 16,0 0 0-16,0 0 0 0,0 1 0 15,0-1 0-15,0 0 0 0,0 2 0 0,0-2 0 16,0 0 0-16,0 0 0 0,0 0 0 16,0 0 0-16,0 0 0 0,0 0 0 15,0-2 0-15,0 1 0 0,0 1 0 16,0-2 0-16,0 2 0 0,0-1 0 16,0 0 0-16,0-1 0 0,0 0 0 0,0 2 0 15,0-1 0-15,0 1 0 0,0-2 0 16,0 1 0-16,0-1 0 15,0 1 0-15,0-1 0 0,0 1-5 16,0-2-13-16,0 1-8 0,0-3-9 0,5 1-39 16,-5 1-41-16,6-5-125 0,2-4-80 15</inkml:trace>
  <inkml:trace contextRef="#ctx0" brushRef="#br0" timeOffset="24551.2">5127 3064 608 0,'0'0'58'0,"0"0"-12"15,0 0-5-15,0 0-8 0,0 0-8 16,0 0-8-16,0 0-2 0,0 0 1 0,0 0 0 16,0 0 0-16,-73 64-2 15,67-38-3-15,3 3 1 0,-2 2-1 16,5 6 4-16,0 4 3 0,-1 3-7 15,1 0 4-15,1 0-9 0,4-3-2 0,3-1 2 16,-2-1-1-16,3-2-1 0,0 0-4 16,1-3 0-16,-4-4 0 0,8-4 0 15,-3-6 0-15,3-2 0 0,0-6 0 16,4-3 0-16,2-6 0 0,5-3 0 16,5-7 0-16,8-15 0 0,6-9 0 0,8-6 0 15,-2-7 0-15,9-1 0 16,-2 0 0-16,-4 5 0 0,-2 5 0 15,-4 8-6-15,-7 8-68 0,-6 7-151 16,-6 8-112-16,-12 4-14 0</inkml:trace>
  <inkml:trace contextRef="#ctx0" brushRef="#br0" timeOffset="30447.62">9911 5552 520 0,'0'0'39'0,"0"0"-7"0,0 0-6 16,0 0-2-16,0 0-4 15,0 0 0-15,0 0-2 0,0 0 1 0,0 0 1 16,-79 93 1-16,62-81-4 0,2 2 2 16,-4-4-3-16,-1 1 0 0,1-5 1 15,4-1-1-15,-4-2-2 0,-1-3-1 16,-5-3 0-16,-9-7-2 0,2-6 2 16,1-2-5-16,1-5 2 0,1-4-1 0,1-3 0 15,9-1-1-15,-1-4 0 0,11 1-3 16,3 1 0-16,2 1-1 0,4 2-4 15,8-1 1-15,3 6-2 0,12 5 1 16,-3 3 0-16,8 5 1 0,3 7-1 16,-3 5 1-16,3 7-1 0,2 12 2 15,-4 9 3-15,1 7-5 0,2 5 5 16,-10 7-5-16,1 10 2 0,-4 3 1 16,-8 9-1-16,-2 5 1 0,-7 2-3 15,-4 3 3-15,-7-3 3 0,-5-3-6 0,-11-5 0 16,2-1 0-16,-4-5 0 0,-2-3 0 15,-5-2 0-15,-3-5 0 16,-2-2 0-16,-2-7 0 0,-2-5 0 0,0-6 0 16,4-6 0-16,0-6 0 0,5-8 0 15,0-9 0-15,0-3 0 0,4-10 0 16,2-9 0-16,4-5 0 0,-1-8 0 0,5-6 0 16,1 0 0-16,5 2 0 15,3 1 0-15,7 9 0 0,-1 3 0 16,5 8 0-16,0 7 0 0,0 2 0 0,0 3 0 15,5 0 0-15,5 3 0 0,14 0 0 16,-1 8-43-16,13 8-32 0,6 1-95 16,-2 2-154-16,9-6-12 0</inkml:trace>
  <inkml:trace contextRef="#ctx0" brushRef="#br0" timeOffset="31661.07">10986 6199 437 0,'0'0'85'0,"0"0"-18"16,0 0-18-16,0 0-14 0,0 0-9 15,0 0-5-15,0 0-2 0,0 0 1 0,0 0 2 16,0 0 1-16,82-91-1 0,-82 71 1 15,0-6-9-15,-3 2 4 0,-8 4-6 16,-3 2 2-16,-6 0-1 0,-5 3-2 16,-4 1-1-16,-4 5-1 0,-3 1 0 15,2 7-1-15,-3 1-1 0,1 0-2 16,4 10-1-16,2 7-1 0,1 3-1 16,6 6 0-16,2 4 2 0,6 3-5 15,6 7 5-15,4-2-5 0,5 1 1 16,2-2 1-16,12-4-1 0,-1-2 0 0,12-7 0 15,-1-5 0-15,0-6 0 0,6-3 0 16,-5-6 0-16,-1-4 0 0,0 0-1 16,-4 0 1-16,-2-8 1 0,-2-4-1 15,-4-2 1-15,-1-4-1 0,-5-2 1 16,2-1-1-16,-6 0 1 0,2 4-1 0,-4-4 1 16,0-1 0-16,3 8 0 0,-3-7 1 15,0 7 1-15,0 9 1 0,0 0-1 16,0 5 0-16,0-1-2 15,0 1-1-15,0 0 0 0,0 0 0 0,5 11 0 16,8 11 1-16,0 4-1 0,1-2 3 16,5 2-6-16,-3-3 6 0,8-2-6 15,0-6 6-15,0-1-7 0,4-7 1 16,-1-2-2-16,2-5-4 0,-1 0-3 16,-3-9-3-16,7-5-1 0,-5-1 1 0,-2-3 1 15,-2-2 2-15,2 0 4 0,-2-3 2 16,-5 2 3-16,-2-2 3 0,-7-1 2 15,1 1 0-15,-9 5-3 16,2 0 6-16,-3-1-2 0,0 6 6 0,2 3 4 16,-2 5 0-16,0 5-2 0,-2-2-3 0,2 2-4 15,0 0-3-15,-4 0 0 16,0 0-1-16,-2 7 4 0,2 6-5 16,-1 2 5-16,0 5-4 0,5 0 0 15,0 1 0-15,-4 8 0 0,4-11 0 0,0 2 0 16,0-5 0-16,0-9 0 0,0 6 0 15,0-4 1-15,0-4 1 0,0 2 1 16,0-6 0-16,0 0-1 0,0 0-1 16,-2-9 0-16,-3-9-1 0,2-6 1 15,3-3-1-15,0-1 3 0,5 1 0 16,4 1-3-16,-2 1 4 0,5 3-4 16,-1 4 3-16,-2 6 0 0,7 1-2 15,-7 6 0-15,5 4 0 0,4 1-1 16,4 0 1-16,1 7-1 0,2 9 1 0,-5-1 3 15,-1 6-5-15,-4 1 7 0,3-2-9 16,-12 3 3-16,3-1 0 0,0-9 0 16,-4 4 0-16,-3-8 0 0,-2-1 3 15,0 4-3-15,0-6 0 0,0 5 0 16,0-1 0-16,-5-5 0 0,3 1 0 0,-7-6 0 16,4 0 0-16,-5-10 0 15,-3-5 0-15,7-4 0 0,7-7 0 0,-1-3 0 16,8-1 0-16,6-2 0 15,3 3 0-15,6 0 0 0,1 4 0 0,-3 3 0 16,7 5 0-16,0 7 0 0,-1 4 0 16,-4 6 0-16,0 3 0 0,-3 10 0 15,-4 7 0-15,-2 3 0 0,-5 5 0 16,-3 2 0-16,-6 3 0 0,-1 4 0 16,1 2 0-16,-3 2 0 0,-4 1-6 0,3 1-39 15,4-4-45-15,0 1-175 0,-5-4-77 16</inkml:trace>
  <inkml:trace contextRef="#ctx0" brushRef="#br0" timeOffset="33068.58">13646 6188 559 0,'0'0'54'0,"0"0"-7"15,0 0-5-15,0 0-4 0,30-88-3 16,-21 61 0-16,2-5-11 0,-4 3 2 0,-2-1-7 15,-5 1 2-15,2 2 0 0,-13 1-6 16,-3 3-1-16,-9 2-3 0,-2 3 0 16,-5 5-2-16,-4 3 0 0,0 7-2 15,0 3-2-15,0 1-1 0,-5 11-2 16,5 8 1-16,-5 5-2 0,10 4 1 0,1 6-2 16,6 2 0-1,5 3 4-15,6 1-4 0,10-2 5 0,-2-2-5 0,7-7-3 16,7-3 2-16,2-5 0 15,2-6 0-15,5-5-1 0,-6-2 1 0,5-6-1 16,1-3 1-16,-1 0 1 0,2-9-1 16,-2-3 2-16,-5-5-1 0,6-1 1 15,-6-2-1-15,0-3 0 0,-5-1 0 16,2 0-3-16,-2-4 5 0,-2 3-5 16,-3 5 5-16,-1 2-1 0,-1 4 2 0,-2 8-1 15,0 2 0-15,0 4-1 0,0-2-1 16,0 2-2-16,4 0 2 15,1 7 0-15,4 12-1 0,2 5 8 16,2 3-10-16,-1 3 6 0,2-1-3 0,0-1 0 16,6-3 0-16,-1-1 0 0,6-6 0 15,-2-3-3-15,3-8 1 0,2-4 1 16,0-3-1-16,-2-3 1 0,7-10 0 16,-8-4 2-16,4-4-1 0,-1-3 1 15,-2-5-1-15,-2 0-4 0,-1-2 5 0,-6-4-5 16,0 1 5-16,-6-3-1 0,3 1 0 15,-5-1 1-15,-4 4-1 0,-5 1 2 16,0 9-2-16,1 4 2 0,-2 8 0 16,-2 3-1-16,-7 4 0 0,0 4 0 15,-4 3-1-15,-5 12 1 0,3 5-1 16,7 5 0-16,5 4 3 0,2-1-3 0,11-1 0 16,2 0 0-16,14 1 0 15,-2-3 0-15,2-2 0 0,4 0 0 0,-1-4 0 16,-3-2 0-16,-6-2 0 0,-7-2 0 15,-4-7 0-15,-3-3 0 0,-5 3 0 16,-5 6 0-16,-9 5 0 16,-5 3 0-16,-5-7 0 0,-6 1 0 0,-4-5 0 15,0 0 0-15,4-4 0 0,6-2 0 16,5-2 0-16,5-1 0 0,8 0 0 16,-2 0 0-16,7 0-6 0,-4-4-7 0,5-6-1 15,6-6-4-15,16-1-1 0,7-4-1 16,2 0-2-16,8-1 3 15,4-2 5-15,6-2 2 0,-1-3 8 0,6 1-3 16,0-3 3-16,-1-2 3 0,6 0-1 16,-7 1 2-16,-2-2 0 0,-7 4 2 15,-4-1 1-15,-9 4 6 0,-7 4 4 16,-9 7 6-16,-8 3 1 0,-6 5-3 16,0-5-5-16,-6 2-3 0,-11 0-2 0,-5 4 1 15,-1 6 0-15,-5 1 0 0,2 1-1 16,2 7-3-16,1 4 0 0,6 3-2 15,8 3-1-15,-1 4 0 0,10 2 0 16,0 3-1-16,11 1 2 0,8 0-2 16,1 1 1-16,3 0-1 0,2 0 1 0,-2-3-1 15,-2 1 1-15,-8-3 3 0,-3 2-5 16,-6-9 5-16,-4 1-6 16,0 0 2-16,-14-1 1 0,-4 3-1 15,-7-7 1-15,-4 1-1 0,-4-3 1 0,-3-5-1 16,-1-3 1-16,3-2-1 0,3-1 0 15,3 0 2-15,10-4-2 0,2-2 4 16,7-2-4-16,-1 2 0 0,4-1 0 16,3 3 0-16,-3 0 0 0,6 0-5 15,6-4 1-15,8-1-1 0,11-2-2 0,9 4 0 16,13-1-5-16,7 2-3 0,5-4-1 16,0 2-5-16,7-4 9 15,-7-1-2-15,8-2 6 0,-11-3 4 16,-1-2 2-16,-3-1 3 0,-6-4-1 0,-6-2 4 15,-7-1 1-15,-7-3 5 0,-2 1 3 16,-9-4 4-16,-7 4 0 0,-3-2 0 16,-5 5-2-16,0 7-1 15,-4 3-4-15,0 8-1 0,2 3-9 0,-1 2 0 16,3 4 0-16,-5 0 0 0,-5 2 0 16,3 15 0-16,-5 6 0 0,6 9 0 0,3 2 0 15,3 3 0-15,0 3 0 0,7-2 0 16,4 0 0-16,3-2 0 0,0-7-27 15,2-3-15-15,9-3-32 0,-12-7-63 16,6-2-163-16,-8-11-23 0</inkml:trace>
  <inkml:trace contextRef="#ctx0" brushRef="#br0" timeOffset="33201.6">15358 5438 612 0,'0'0'10'0,"0"0"-8"16,0 0 1-16,0 0-3 0,0 0 0 16,0 0-9-16,0 0-36 0,-5 93-61 0,16-69-146 15</inkml:trace>
  <inkml:trace contextRef="#ctx0" brushRef="#br0" timeOffset="34304.16">15976 5693 683 0,'0'0'60'0,"0"0"-6"16,0 0-4-16,-54-94-6 0,29 81-11 0,-3 2-7 16,-3 5-10-16,2 6-4 0,-1 0-6 15,-2 10 0-15,4 6-4 16,-2 7 0-16,4 1-1 0,1 5 0 0,2 3-1 15,3 0 1-15,3-4-2 0,6-6 2 16,9-1-2-16,2-5-1 0,0-3 1 16,7-1-1-16,-1-3 1 0,8-8-3 15,4-1 2-15,3 0-1 0,6-7 1 16,-6-5 0-16,6-5 1 0,-5-1 0 0,1-2 1 16,1 0 0-16,-3-1 2 15,3 1-1-15,-6 2 2 0,-7 5 2 16,-2 6 1-16,-7 4-1 0,-2 3-1 15,5 0 0-15,-1 7-1 0,1 9 2 0,0 10 0 16,-2 7 0-16,-3 7-5 0,0 2 0 16,0 4 0-16,0 5 0 15,1 1 0-15,-1 4 0 0,0 5 0 0,0 3 0 16,-1 4 0-16,-2 0 0 0,-2 0 0 16,-4-2 0-16,-2-4 0 0,-3-6 0 0,-6-7 0 15,1-7 0-15,-1-6 0 0,-3-5 0 16,-2-5 0-16,-2-9 0 0,-5-5 0 15,7-8 0-15,-3-4 0 16,3-4 0-16,1-11 0 0,5-8 0 0,-1-8 0 16,6-6 0-16,5-9 0 0,2-10 0 15,7-8 0-15,2-9 0 0,12-4 0 16,5-4 0-16,10 1 0 0,10 1 0 16,10 1 0-16,4 3 0 0,11 0 0 15,2 7 0-15,2 4 0 0,1 11 0 0,-6 8 0 16,-4 8 0-16,-6 10 0 0,-5 6 0 15,-8 9 0-15,-7 4 0 0,-4 6 0 16,-4 2 0-16,-6 8 0 0,-8 7 0 16,2 5 0-16,-3 2 0 0,-4 6 0 15,-3 1 0-15,-1 1 0 0,-2-1 0 0,-2 3 0 16,-1-3 0-16,1 1 0 0,-5-3 0 16,-3-1 0-16,0-5 0 15,5-4 0-15,-1-7 0 0,1 0 0 16,2-7 0-16,1 1 0 0,2-4 0 0,-3 0 0 15,2-3 0-15,2-13 0 0,2-12 0 16,-3-10 0-16,11-3 0 0,5-6 0 16,5 0 0-16,0-1 0 0,-1 4 0 15,3 3 0-15,-1 6 0 0,-1 6 0 16,1 7 0-16,-5 9 0 0,0 7 0 0,0 6 0 16,0 3 0-16,7 13 0 0,-9 9 0 15,2 9 0-15,-4 6 0 16,-4 4 0-16,5 4 0 0,-5-3 0 15,0-3 0-15,1 0 0 0,1-10 0 0,-1-5 0 16,7-6 0-16,-1-6 0 0,-2-4 0 16,1-8 0-16,10-3 0 0,3-5 0 15,12-9 0-15,2-4 0 0,-1-3 0 16,-7-2 0-16,0-3 0 0,-6 1 0 16,-8-2 0-16,-5 0 0 0,-1-3 0 15,0 1 0-15,-7-1 0 0,-4 1 0 0,1 6 0 16,-4 5 0-16,0 6 0 0,0 4 0 15,0 4 0-15,0 4 0 0,0-1 0 16,0 1 0-16,0 0 0 0,-4 0 0 16,1 8 0-16,1 11 0 0,2 5 0 0,-3 5 0 15,8 3 0-15,4 0 0 16,2-2 0-16,3 0 0 0,0-4 0 16,4-2 0-16,-7-5 0 0,-2-7 0 15,2-3 0-15,-2-5 0 0,1-2 0 0,5-2 0 16,-1-2-31-16,6-11-36 0,-1-4-42 15,-10-6-144-15,5-1-78 0</inkml:trace>
  <inkml:trace contextRef="#ctx0" brushRef="#br0" timeOffset="35048.39">17279 5376 761 0,'0'0'53'16,"0"0"-14"-16,0 0-11 0,0 0-9 0,0 0-10 15,0 0-7-15,0 0-2 0,0 0-1 16,0 0 0-16,0 0 0 0,-5-16-2 16,20 14-6-16,9 2-7 0,4-2-5 15,-2-1-7-15,2 2-3 0,-3-1-5 16,4 0 2-16,-1-1 7 0,-6-4 13 0,-1 4 7 16,0 2 7-16,-11-1 2 0,4 2 1 15,5 0 11-15,-4 2 7 16,-1 4 9-16,-4 4 5 0,-1 7 3 0,-7 3-5 15,2 6-6-15,-4 3-6 0,0-1-5 16,-4 4-4-16,4 2-4 0,0-1-1 16,-2-3-4-16,2 2 0 0,-5-10-1 15,2-3 0-15,3-7 1 0,-1-5 2 16,1 0 4-16,0-7 2 0,0 0 1 16,0 0-3-16,0 0-3 0,1-15-3 0,7-8-1 15,4-8-1-15,2 0 2 0,0 0-3 16,10-2 0-16,-4 1 0 0,3 0 0 15,2 0 0-15,-3 7 0 0,-4 0 0 16,-4 9 0-16,0 5 0 0,-5 3 0 16,-7 5 0-16,3 2 0 0,-1 1 0 15,5 0 0-15,1 11 0 0,1 1 0 16,-2 4 0-16,0 3 0 0,1-1 0 16,-1 0 0-16,-1-3 0 0,6-1 0 15,-5-7 0-15,6 1 0 0,2-3 0 0,-6-4 0 16,9 1 0-16,-1-2 0 0,-5 0 0 15,1-2 0-15,1-6 0 0,3 0 0 16,-1-8 0-16,2 3 0 0,0-1 0 16,-1-2 0-16,0 5 0 0,-8 0 0 15,-1 2 0-15,0 3 0 0,-7 3 0 0,3 1 0 16,-6 2 0-16,0-1 0 0,0 1 0 16,0 0 0-16,0 0 0 15,0 0 0-15,0 1 0 0,-5 10 0 16,-1 2 0-16,1 0 0 0,-4 2 0 0,5-6 0 15,2-3 0-15,-3-1 0 0,5-5 0 16,-3 2 0-16,2 3 0 0,1 0 0 16,-5-1 0-16,5-4 0 0,0 0 0 15,0 0 0-15,-3 0 0 0,1 2 0 16,2-2 0-16,-3 0 0 0,2 0 0 0,-2 0 0 16,1 0 0-16,2 0 0 0,-5 0 0 15,5 0 0-15,-4 0 0 16,-2-3-22-16,-7 1-21 0,-4 1-33 0,-1 1-57 15,-7 0-115-15,8 0-72 0</inkml:trace>
  <inkml:trace contextRef="#ctx0" brushRef="#br0" timeOffset="35867.71">18382 5387 596 0,'0'0'77'15,"0"0"-13"-15,0 0-5 0,0 0-10 16,-38-91-2-16,22 77-14 0,2 6-6 0,-4 1-7 16,-3 6-8-16,6 1-4 15,-13 4-1-15,-1 11 1 0,1 6-5 16,-2 4 3-16,8 4-6 0,-1-1 0 15,8 1 1-15,2 0-1 0,9-2 0 0,4-2 0 16,3-3 0-16,8-3 0 0,3-3 0 16,4-5 0-16,-4-3 0 0,3-7 0 15,6-1 0-15,1 0 1 0,7-8 0 16,-3-2 0-16,-4-2 2 0,0-2-3 16,-9 7 0-16,-1-3 0 0,-5 5 0 0,-4 1 0 15,-3 3 0-15,-2 1 0 0,4 0 0 16,7 5 0-16,-2 13 0 0,-1 10 0 15,-2 10 0-15,-1 8 0 0,-5 6 0 16,2 7 0-16,-4 4 0 0,-3 6 0 16,1 2 0-16,-1 2 0 0,-4 0 0 15,-2-2 0-15,-5-4 0 0,-1 0 0 16,-3-7 0-16,-5-3 0 0,5-6 0 16,-8-8 0-16,2-10 0 0,0-10 0 15,10-9 0-15,-4-11 0 0,4-3 0 0,-2-11 0 16,-1-10 0-16,5-11 0 0,8-12 0 15,6-8 0-15,2-12 0 0,16-7 0 16,7-8 0-16,9-9 0 0,3-9 0 16,8-8 0-16,2-6 0 0,-2 4 0 15,4 5 0-15,4 12 0 0,-5 16 0 0,0 12-78 16,-7 16-95-16,-3 8-157 16,-5 14-19-16</inkml:trace>
  <inkml:trace contextRef="#ctx0" brushRef="#br0" timeOffset="36687">21387 5216 504 0,'0'0'76'0,"0"0"-11"0,0 0-10 16,0 0-14-16,0 0-9 0,0 0-4 15,0 0-2-15,0 0 0 16,0 0 1-16,0 0-4 0,-59 36-5 0,45-7 1 15,0 4-9-15,0 3 3 0,-1 1-4 16,1 1-4-16,0 1 0 0,3-4-4 16,6-2 1-16,4-4-1 0,-2-1 1 15,12-8 0-15,11-2 1 0,8-3 1 16,6-1 0-16,2-4 0 0,6 1-1 16,-2 3 0-16,2-2 1 0,-2 4-2 15,-7 4 4-15,-2 0-6 0,-7 1 0 0,-5-1 0 16,1 0 0-16,-11-7 0 15,-1-4 0-15,-6 1 0 0,-2-5 0 0,4 0 0 16,-8 5 0-16,4-2 0 0,-14 4 0 16,-11 3 0-16,2-2 0 0,-8 1 0 15,-3-3 0-15,-4 5 0 0,3-1 0 16,-2 0 0-16,6 0 0 0,3-3 0 16,9-1 0-16,2-5 0 0,5-2 0 0,1 1 0 15,0-2 0-15,6-1 0 16,-7-2 0-16,6 0 0 0,-1 0 0 0,-5-3 0 15,7-8 0-15,-1 0 0 0,6-2-44 16,0-12-29-16,0 1-49 0,2-12-185 16,6-1-23-16</inkml:trace>
  <inkml:trace contextRef="#ctx0" brushRef="#br0" timeOffset="36907.01">21513 5164 900 0,'0'0'40'0,"0"0"-10"16,0 0-9-16,0 0-3 0,0 0-4 15,119-65-14-15,-71 58 0 0,5 3 0 0,6-1 0 16,-1 4 0-16,0 1 0 0,-1 0 0 16,-7 0 0-16,-10 0 0 15,-12 4 0-15,-8 1 0 0,-3-1-26 16,-9 3-18-16,-3-6-39 0,2 5-140 0,-5-1-100 15,-2 1-1-15</inkml:trace>
  <inkml:trace contextRef="#ctx0" brushRef="#br0" timeOffset="38623.99">26047 4957 689 0,'0'0'66'0,"0"0"-21"16,0 0-13-16,0 0-9 0,0 0-3 15,0 0 1-15,0 0-2 16,-6 88-6-16,5-38-1 0,1 5-2 0,3 4-5 15,-3 5 1-15,0 4-6 0,0 2-1 16,-3-2 2-16,-2-1-3 0,0-7 0 16,1-7-8-16,0-9-6 0,3-11-11 15,-2-9-14-15,1-7-25 0,-1-6-38 16,-1-8-92-16,2 3-98 0</inkml:trace>
  <inkml:trace contextRef="#ctx0" brushRef="#br0" timeOffset="39122.3">25511 5539 683 0,'0'0'68'0,"0"0"-13"0,0 0-12 16,0 0-13-16,0 0-10 0,0 0-6 15,0 0-2-15,0 0-1 0,0 0-3 0,142-94-1 16,-66 81-1-16,7 3-3 0,5-1 0 15,3 0 0-15,-1 4-1 0,-4-2 0 16,-9 0-1-16,-9 0 1 0,-12-1 0 16,-8 3 2-16,-11-2 2 0,-10 1 3 15,-13 5 1-15,-5-3 1 0,-4 1-3 0,-1 3-8 16,1-1 0-16,-5-4 0 0,0 3 0 16,-5-5 0-16,-2 1 0 0,5 5 0 15,-3-1 0-15,-4 4 0 16,-5 0 0-16,-6 10 0 0,-5 8 0 0,7 5 0 15,1 6 0-15,3 8 0 0,4 3 0 16,3 4 0-16,3 5 0 16,1-3 0-16,10-4 0 0,5-2 0 0,3-8 0 15,6-9 0-15,2-7 0 0,5-8 0 16,-3-10 0-16,6 0 0 0,-2-14 0 0,4-7 0 16,-6-6 0-16,-2-3 0 0,-5-3 0 15,-6 0 0-15,-4-1 0 0,-6-2 0 16,-2-1 0-16,-4 1 0 15,-7-4 0-15,-5 3 0 0,0 0 0 0,-4 1 0 16,2 7 0-16,-3 4 0 0,9 10 0 16,-4 5 0-16,3 4 0 0,-2 8 0 15,-4 0 0-15,3 11-3 0,-4 7-19 16,8 2-8-16,1 6-19 0,8-2-27 16,-2 4-70-16,6-7-160 0,7 0-4 0</inkml:trace>
  <inkml:trace contextRef="#ctx0" brushRef="#br0" timeOffset="39759.65">29198 5048 585 0,'0'0'80'0,"0"0"-11"15,0 0-13-15,0 0-8 16,0 0-9-16,0-103-7 0,3 74-8 0,8 1-7 15,13 0-4-15,9 2-1 0,10 2 1 16,8 5-1-16,7 5-2 0,1 4-1 16,-5 9-5-16,-6-1-4 0,-6 15 0 15,-11 9 0-15,-11 9 0 0,-15 8 0 16,-7 3 0-16,-2 6 0 0,-20-1 0 0,-2 1 0 16,-8-2 0-16,-8 0 0 0,-1-1 0 15,2-1 0-15,-2 0 0 16,4-5 0-16,5-2 0 0,6-5 0 15,11-12 0-15,5-7 0 0,10-6 0 0,2-7 0 16,0 0 0-16,20-2 0 0,10-10 0 16,16-8 0-16,-4-7 0 0,1-7 0 15,-1-2 0-15,-1-4 0 0,-7-4 0 16,-2 0 0-16,-5-1 0 0,-6-1 0 16,-8 5 0-16,-4 3 0 0,-6 5 0 0,-1 10 0 15,1 5 0-15,-6 7 0 0,-2 7 0 16,-4 2 0-16,-4 2 0 15,-8 14 0-15,-1 7 0 0,0 8 0 16,10 6 0-16,-1 3 0 0,7 3 0 0,2 3 0 16,4-2 0-16,13-2 0 0,6-1 0 15,3-1 0-15,7-3 0 0,8-2 0 16,2-4 0-16,0 0 0 0,0-5 0 16,-4-1 0-16,7-5-42 0,-6-4-114 15,6-3-176-15,-2-11-18 0</inkml:trace>
  <inkml:trace contextRef="#ctx0" brushRef="#br0" timeOffset="39866.57">30518 5254 960 0,'0'0'30'0,"0"0"-18"0,0 0-2 16,0 0-7-16,0 0-6 0,0 0-15 16,0 0-50-16,0 0-247 0,0 0-34 15</inkml:trace>
  <inkml:trace contextRef="#ctx0" brushRef="#br0" timeOffset="43731.16">5155 9192 596 0,'0'0'67'0,"0"0"-10"16,1-86-10-16,23 45-2 0,10-2-5 0,11-1-4 15,7 2-8-15,6 5-10 0,-9 9 0 16,1 8-10-16,-8 12 2 0,-13 8 4 16,-8 13-5-16,-3 12 5 0,-9 5-4 15,-4 10-4-15,-5 5-6 0,-9 7 0 16,-5 6 0-16,-5 4 0 0,-1 3 0 0,0 1 0 16,-3-6 0-16,-2-1 0 0,9-9 0 15,-1-7 0-15,6-17 0 16,7-11 0-16,4-9 0 0,0-6 0 15,9-4 0-15,10-15 0 0,5-11 0 0,6-10 0 16,-5-11 0-16,4-4 0 0,-4-4 0 0,-6-2 0 16,-1 4 0-16,-7 2 0 15,-6 6 0-15,-1 10 0 0,-4 6 0 16,0 10 0-16,0 6 0 0,0 8 0 16,-4 5 0-16,-2 4 0 0,-4 4 0 0,-4 15 0 15,-1 15 0-15,-4 7 0 0,10 9 0 16,4 6 0-16,5 4 0 0,5-3 0 15,9-3 0-15,11-6 0 0,4-7 0 16,10-11 0-16,9-10 0 0,6-8 0 16,14-10 0-16,5-1 0 0,5-8 0 15,4-5-18-15,0-2-69 0,-9-2-147 16,-9 6-100-16,-6 1 0 0</inkml:trace>
  <inkml:trace contextRef="#ctx0" brushRef="#br0" timeOffset="44248.06">7071 8867 731 0,'0'0'67'15,"0"0"-14"-15,0 0-16 0,0 0-11 16,0 0-5-16,0 0-2 0,0 0-1 15,0 0 0-15,0 0-5 0,0 0-3 16,48 102-3-16,-21-67-4 0,2 3-3 16,4 3 0-16,1 5 0 0,-5 2 0 15,5 4 0-15,-4-2 0 0,-2-3-7 16,-4-5-11-16,-3-7-15 0,-8-10-18 16,-6-12-35-16,0-4-59 0,-2-6-148 15,0 1-12-15</inkml:trace>
  <inkml:trace contextRef="#ctx0" brushRef="#br0" timeOffset="44504.17">7335 8928 775 0,'0'0'53'0,"0"0"-9"16,0 0-9-16,0 0-2 15,0 0-8-15,-83 108-7 0,68-64-5 16,4 6-3-16,-6 8-5 0,2 4-1 0,4 2-3 15,-3 3 1-15,4-4 3 0,1-2-5 16,3-5 0-16,1-6 0 0,5-9-7 16,0-10-7-16,0-8-12 15,0-10-15-15,0-7-14 0,5 2-14 0,-5-8-40 16,0 0-60-16,2-14-113 0</inkml:trace>
  <inkml:trace contextRef="#ctx0" brushRef="#br0" timeOffset="44660.18">6897 9320 729 0,'0'0'47'0,"0"0"-5"0,0 0-7 15,0 0-1-15,0 0-9 0,0 0-7 16,103-3-8-16,-55-3-4 0,5-5-3 16,10 0-2-16,4-1-1 0,-2 0-7 0,2 1-10 15,-9 3-13-15,-3 1-21 0,-7 4-21 16,-9 0-41-16,-5 2-71 0,-5-4-92 15</inkml:trace>
  <inkml:trace contextRef="#ctx0" brushRef="#br0" timeOffset="44929.08">8122 8918 770 0,'0'0'53'0,"0"0"-14"0,0 0-10 16,0 0-3-16,0 0-2 0,0 0-6 16,87 30-7-16,-53-9-3 0,0 5-4 15,2 3-1-15,-4 1-2 16,3 5 1-16,-6 3-2 0,4 4-3 0,-12 7-10 15,-2 0-7-15,0-2-25 0,-9-3-24 16,0-9-49-16,1-5-120 0,-7-13-57 16</inkml:trace>
  <inkml:trace contextRef="#ctx0" brushRef="#br0" timeOffset="45182.03">8386 8787 760 0,'0'0'60'0,"0"0"-9"0,0 0-9 0,0 0-10 16,-84 84-2-16,69-44-12 0,1 7-9 15,-2 7-1-15,4 5-4 0,1 5-1 16,2 4-3-16,2 3 2 0,-2 2-2 16,4 0 1-16,1-5-1 0,-2-2-10 0,2-9-7 15,3-8-15-15,-2-8-17 16,3-16-20-16,0-8-20 0,0-9-59 15,-2-8-139-15,-6-5 12 0</inkml:trace>
  <inkml:trace contextRef="#ctx0" brushRef="#br0" timeOffset="45327.01">8015 9309 751 0,'0'0'45'0,"0"0"-14"16,98-44-12-16,-56 29-7 0,3 0-7 15,9-2-2-15,-6 2-2 0,6 0-2 16,-6 1-6-16,-4 4-12 0,1-1-18 16,-8 2-30-16,-8 0-50 0,1-2-129 15,-5 2-30-15</inkml:trace>
  <inkml:trace contextRef="#ctx0" brushRef="#br0" timeOffset="46375.26">9217 8813 577 0,'0'0'74'15,"0"0"-7"-15,0 0-15 0,0 0-5 16,34-91-11-16,-20 72-8 0,0 3-6 15,6 4-6-15,-1 1-4 0,-4 4-3 16,1 3-4-16,2 4 1 0,1 2-3 16,1 11 0-16,0 3-1 0,-6 2 0 15,-5 2-1-15,2 1 1 0,-6-7-1 16,-1 4 0-16,-4-1 0 0,0-1 1 16,0 8 5-16,0 0-4 0,-10-6 4 15,-4-2-5-15,3 1 0 0,-8-5-1 0,4 0 0 16,1-4 0-16,0-2 0 0,8-2 1 15,1-2 0-15,2 1 0 0,3-3 1 16,0 0-2-16,0 0 0 16,-5 0-1-16,1 0-5 0,-3-1-5 0,7-1-15 15,0 2-19-15,-4-5-31 0,4 1-59 16,-5 0-170-16,5 0-1 0</inkml:trace>
  <inkml:trace contextRef="#ctx0" brushRef="#br0" timeOffset="47848.36">7781 9291 412 0,'0'0'83'16,"0"0"-11"-16,0 0-18 0,0 0-10 16,0 0-8-16,-39-91-3 0,39 60 0 15,16-2 0-15,13-5-2 0,18 0-3 16,16-1-4-16,20-1-4 0,14 4-3 16,12 4-4-16,7 3-5 0,11 6 4 0,-1 10-7 15,1 8 2-15,-11 6 4 0,-9 12-7 16,-15 11 3-16,-20 8-6 0,-22 8-1 15,-17 3 0-15,-22 9 0 0,-11 4 2 16,-21 7-2-16,-21 0 2 0,-12 3-3 16,-19-3 3-16,-13-2-2 0,-12-3 1 15,-6-8 4-15,-3-4-4 0,2-10 4 16,2-7-2-16,6-11 0 0,5-12 1 16,4-8 0-16,10-2 0 0,15-16-4 15,13-10 0-15,8-12 0 0,17-9 0 16,16-10 0-16,14-9 0 0,27-5 0 0,23-1 0 15,24 0 0-15,17 6 0 0,15 5 0 16,12 10 0-16,2 10 0 0,7 5 0 16,0 16-7-16,-11 9 7 0,-3 12 0 15,-13 7 1-15,-18 16 5 0,-19 7-6 0,-18 8 0 16,-16 6 0-16,-19 11 0 16,-16 4 0-16,-15 6 0 0,-21 6 0 15,-8-1 0-15,-17 0 0 0,-11-5 0 16,-6-4 0-16,-8-6 0 0,1-7 0 0,-1-7 0 15,3-9 0-15,10-9 0 0,2-10 0 16,9-8 0-16,9-4 0 0,5-11 0 16,1-12 0-16,14-8 0 0,10-8 0 15,8-11 0-15,16-7 0 0,5-12 0 16,19-5 0-16,15-2 0 0,15-2 0 16,10 6 0-16,14 4 0 0,5 8 0 0,4 8 0 15,6 14-8-15,-6 10 7 0,-10 15 1 16,-8 11-1-16,-10 5 0 0,-16 19 2 15,-9 8 3-15,-9 6-3 0,-11 6 4 16,-14 5-5-16,0 4 0 0,-20 4 0 16,-8 8 0-16,-13 1 0 0,-11 2 0 15,-10 3 0-15,-13-3 0 0,-2-4 0 16,-2-7 0-16,1-4 0 0,2-10 0 16,8-11 0-16,9-10 0 0,5-11 0 15,1-8 0-15,13-7 0 0,-2-15 0 0,11-8 0 16,3-11 0-16,13-7 0 0,7-9 0 15,8-9 0-15,23-4 0 0,11-1 0 16,16 4 0-16,12 6 0 0,1 7 0 16,10 13 0-16,-5 10 0 0,1 12 0 0,-7 14 0 15,-13 6 0-15,-1 14 0 16,-18 10 0-16,-10 9 0 0,-12 7 0 16,-11 4 0-16,-22 8 0 0,-9 3 0 15,-14 3 0-15,-11-2 0 0,-3-6 0 0,-2-5 0 16,-4-13 0-16,4-10 0 0,5-8 0 15,2-11 0-15,-2-5 0 0,10-11 0 16,-4-11 0-16,8-8 0 0,-6-5 0 16,10-6-9-16,3-4-10 0,4-1-13 15,6 1-19-15,1 1-24 0,9 7-38 16,-1 3-87-16,10 5-92 0</inkml:trace>
  <inkml:trace contextRef="#ctx0" brushRef="#br0" timeOffset="48855.91">7178 9012 622 0,'0'0'65'0,"0"0"-1"16,59-79-12-16,-34 59-8 16,7 6-8-16,-1 5-9 0,7 8-7 15,-3 1-4-15,4 10-3 0,-2 10-5 16,2 3-2-16,-10 1-2 0,-4 6 0 0,-6 4-2 15,-13 4 3-15,-6 4-2 0,-5 5 2 16,-19 7-3-16,-11 2 0 0,-13 5-2 16,-11-1 2-16,-13 1 2 0,-1 1-3 15,-9-6 3-15,-2-3-4 0,-8-10 0 16,-1-10 0-16,-7-7-1 0,-9-9 2 16,-3-11-1-16,-4-8 2 0,-2-2 1 0,-1-16 1 15,1-10-1-15,7-10-3 16,8-12 0-16,16-14 0 0,15-12 0 15,17-8 0-15,26-7 0 0,19 1 0 0,15 2 0 16,34 6 0-16,20 9 0 0,18 9 0 16,19 13-5-16,8 14 4 0,6 16 1 15,-7 14 1-15,-6 12-1 0,-13 17 1 16,-8 16 3-16,-15 10-4 0,-18 12 0 16,-14 8 0-16,-19 12 0 0,-10 7 0 0,-25 6 0 15,-14 1 0-15,-6-2 0 0,-12-6 0 16,-7-11 0-16,-4-10 0 15,0-15 0-15,-5-13 0 0,2-12 0 0,2-14 0 16,1-10 0-16,5-7 0 0,4-15 0 16,6-7 0-16,3-9 0 0,7-10 0 15,9-9 0-15,4-9 0 0,10-5 0 16,6-6 0-16,16 1 0 0,1 1 0 16,12 8 0-16,9 10 0 0,1 12 0 15,-1 16 0-15,0 15-5 0,-4 15 1 0,-6 10 1 16,-10 24 0-16,-4 13-2 0,-9 14 1 15,-14 10-5-15,-7 5 2 0,1-3-4 16,-10-8 5-16,10-15 5 16,1-12-2-16,12-17 2 0,7-10-25 0,9-11-28 15,5-13-28-15,23-16-99 0,10-14-118 16,12-6 10-16</inkml:trace>
  <inkml:trace contextRef="#ctx0" brushRef="#br0" timeOffset="49490.27">13024 8763 819 0,'0'0'51'0,"0"0"-10"16,24-90-11-16,-1 63-6 0,8 4-6 0,1 8-5 16,4 10-5-16,-2 5-2 0,0 17-1 15,0 12-3-15,-4 7 1 0,-7 11 0 16,-7 5-3-16,-7 4 0 0,-11 7 0 16,-1 2 0-16,-17 6 0 0,-8 3 0 15,-6 4 0-15,-1-7 0 0,-3-5 0 0,7-16 0 16,6-13 0-16,7-14 0 0,12-12 0 15,3-11 0-15,6-11 0 0,12-19 0 16,10-14 0-16,14-12 0 0,4-8 0 16,2-3 0-16,-1 3 0 0,-10 4 0 15,-5 7 0-15,-15 9 0 0,-3 6 0 0,-8 7 0 16,-3 11 0-16,-3 5 0 0,-3 9 0 16,-5 6 0-16,-8 3 0 15,-1 19 0-15,-3 8 0 0,4 7 0 16,8 3 0-16,7 4 0 0,-1 2 0 0,19 1 0 15,6-3 0-15,10-2 0 0,7-8 0 16,3-7 0-16,8-7 0 0,2-6 0 16,3-9 0-16,-4-2 0 0,-1-3 0 15,-9 0 0-15,0-5-45 0,-10-5-53 16,-6-2-109-16,-7-6-116 0,-1-2 2 16</inkml:trace>
  <inkml:trace contextRef="#ctx0" brushRef="#br0" timeOffset="49946.39">14021 8069 680 0,'0'0'64'0,"0"0"-16"0,0 0-9 0,0 0-6 15,0 0-2-15,19-102-4 0,-1 67-2 16,-2 0-3-16,-1 1-1 16,3 2-1-16,-8 3-7 0,0 9-13 0,-9 3 0 15,4 7 0-15,-5 4 0 0,3 1 0 16,-3-1 0-16,0 0 0 0,0 2 0 0,0-1 0 16,0 5 0-16,0-2 0 15,0 5 0-15,0 17 0 0,2 12 0 16,2 17 0-16,7 7 0 0,1 9 0 0,-1 3 0 15,-1 7 0-15,4 2 0 0,-4 0 0 16,0 0-36-16,5-3-20 0,-5-7-37 16,3-7-78-16,-3-10-139 0,1-7-3 15</inkml:trace>
  <inkml:trace contextRef="#ctx0" brushRef="#br0" timeOffset="50529.99">14950 8728 750 0,'0'0'64'0,"0"0"-12"0,0 0-16 16,-11-85-9-16,27 56-6 0,2-2-5 16,5 7-2-16,2 3-2 0,0 4-2 15,-6 7-1-15,-2 5-3 0,4 5 0 0,-4 2-6 16,2 10 0-16,-3 1 0 0,-4 7 0 15,-6 3 0-15,-6 1 0 0,0 2 0 16,-4 1 0-16,-10 2 0 0,-3 0 0 16,-5-1 0-16,-3-1 0 0,-1-3 0 15,-2-3 0-15,4-3 0 0,7-5 0 16,8-7 0-16,4-2 0 0,5-4 0 16,-3 0 0-16,3 0 0 0,0 0 0 0,0 0 0 15,17-8 0-15,10 0 0 16,10-2 0-16,3 8 0 0,-1 2 0 0,4 5 0 15,-8 8 0-15,-1 5 0 0,-6 3 0 16,-11 4 0-16,-5-1 0 0,-12 3 0 16,-3 1 0-16,-17 0 0 0,-10 2 0 15,-8 1 0-15,-6-4 0 0,-5-3 0 16,-4-2 0-16,0-5 0 0,4-4 0 0,-1-2 0 16,-1-5 0-16,6-1 0 0,6-4 0 15,0 0 0-15,5-1-20 16,0 0-57-16,0-2-64 0,5-3-175 15,-1 5-18-15</inkml:trace>
  <inkml:trace contextRef="#ctx0" brushRef="#br0" timeOffset="50927.04">13353 9995 588 0,'0'0'60'15,"0"0"-2"-15,0 0-7 0,0 0-9 16,0 0-7-16,0 0-8 0,74-83-3 16,-44 75-3-16,3 2 1 0,5 0-2 15,7 0-2-15,19-2-3 0,7-2-4 0,13-2-1 16,18-5-1-16,10 0-2 16,20-4-2-16,7 1-5 0,11 2 0 15,-7 1 0-15,3 4-10 0,-11 6-15 16,-13 5-28-16,-15 3-63 0,-15 3-193 0,-23 4-27 15</inkml:trace>
  <inkml:trace contextRef="#ctx0" brushRef="#br0" timeOffset="51320.02">17700 8668 761 0,'0'0'57'16,"0"0"-12"-16,0 0-10 0,0 0-9 15,0 0-3-15,0 0-4 0,0 0-7 0,90 17-4 16,-34-10-4-16,4 0-3 0,4-4-2 15,-2 3-4-15,-3-3-7 16,-9 1-12-16,-7 1-16 0,-4 0-23 0,-2-2-34 16,-8-2-73-16,-4-1-128 0,-2 0 17 15</inkml:trace>
  <inkml:trace contextRef="#ctx0" brushRef="#br0" timeOffset="51540.26">18223 8377 769 0,'0'0'57'0,"0"0"-8"0,121-12-9 0,-72 17-7 0,2 10-6 15,1 4-6-15,-4 9-2 0,3 1-11 16,-11 7-8-16,3 3 0 0,-13 7 0 0,-10 4 0 16,-15 3 0-16,-10 5 0 0,-15 1 0 15,-13 5 0-15,-7 0 0 0,0-2 0 16,-4 2 0-16,3-5-24 15,2-2-66-15,5-10-167 0,7-5-83 0</inkml:trace>
  <inkml:trace contextRef="#ctx0" brushRef="#br0" timeOffset="55038.13">21032 8204 375 0,'0'0'55'15,"0"0"-1"-15,0 0-10 0,0 0-4 16,0 0-6-16,0 0 0 0,0 0-3 15,0 0 0-15,0 0 0 0,0 0-1 16,-9-38-3-16,9 37-5 0,0-1-8 16,0 0-4-16,-5 2-4 0,5 0 1 15,-5 0 2-15,-4 8 2 0,0 9 4 16,-4 5-6-16,4 1 5 0,0 3-7 16,-1-1-2-16,6-3 0 0,-1-4-1 15,0 2-1-15,4-6-1 0,-2-2 0 0,1 3-1 16,2-9 1-16,-3 5 1 0,3-7 0 15,0 1 4-15,8 1 0 0,4-6 1 16,15 0 0-16,4-3-2 0,6-3-2 16,3-3-1-16,-1 4-1 0,4 4-1 15,-2 2 0-15,-3 4 0 0,0 9 1 16,-4 4-2-16,0 4 0 0,-9 6 1 16,-2-1 0-16,-8 3 0 0,-4 1 2 0,-6-1 0 15,-5 2 2-15,0-4 0 16,-9 0 2-16,-7-2 0 0,2-3-7 0,-6 0 0 15,-5-4 0-15,0 1 0 0,-3-2 0 16,-1-3 0-16,4 2 0 0,2-2 0 16,-2-4 0-16,0 1 0 0,11-4 0 15,4-6 0-15,-3 2 0 0,7-3 0 16,4 1 0-16,-2 0 0 0,-6-2 0 16,6 0 0-16,-10 0 0 0,3-4 0 0,2-2 0 15,-4-1-20-15,6-3-12 0,-3 0-17 16,6-2-29-16,-6-8-68 15,10-1-160-15,0-7 0 0</inkml:trace>
  <inkml:trace contextRef="#ctx0" brushRef="#br0" timeOffset="55234.16">21145 8148 666 0,'0'0'53'0,"0"0"-10"0,0 0-7 0,0 0-12 0,0 0-7 16,92-62-7-16,-52 54-4 0,2 4-3 16,1-1-1-16,1 4-2 0,-9-1-2 0,-1 2-8 15,-9 2-13-15,-2-2-21 16,-4 3-20-16,-8 0-40 0,4-1-73 16,-10 0-88-16</inkml:trace>
  <inkml:trace contextRef="#ctx0" brushRef="#br0" timeOffset="55970.95">21965 7348 623 0,'0'0'66'0,"0"0"-15"0,0 0-10 15,0 0-9-15,0 0-9 0,0 0-3 16,5-106-4-16,6 81 0 0,4 5-2 16,4 1-2-16,-4 1-1 0,-2 5-2 15,-1 3-1-15,-3 2 0 0,1 3-1 16,-1-2-2-16,-4 3 0 0,-1 2-1 16,1-1-2-16,0 2 0 0,1-1-2 15,-1 1 0-15,-5 1 0 0,3 0 0 16,3 0-1-16,8 10 1 0,-5 5 0 0,-3 10 0 15,-1 5 0-15,0 5-5 0,-1 4-2 16,1 9-10-16,0 0-8 0,4 5-11 16,0 2-26-16,-1 0-34 0,6 0-55 15,-2-3-139-15,-1 0 12 0</inkml:trace>
  <inkml:trace contextRef="#ctx0" brushRef="#br0" timeOffset="56511.54">22757 8185 609 0,'0'0'57'16,"0"0"-7"-16,0 0-11 0,104-84-7 15,-71 72-6-15,-13 7-8 0,0 4-5 0,-4 1-3 16,1 6-2-16,-6 1-1 0,-1 5 2 15,-6 5-2-15,-4 3 0 0,-4 4 5 16,4 2-6-16,-10-3 4 0,0-1-5 16,-4 1-2-16,-1-1 0 0,-4-6 0 15,-1 0 0-15,0-3 1 0,-3-4-1 0,9-1 1 16,-3-4 0-16,4-1 2 16,9-3 0-16,-3 2 0 0,7-2 0 15,0 0-1-15,0 0-2 0,0-2 0 16,5-8-2-16,9-1 1 0,12-1 0 0,2 8 0 15,0 4 0-15,-1 4 0 0,-4 7 0 16,-5 7 0-16,-11 4 1 0,-1 1-1 16,-6 4 2-16,-2 2-2 15,-13 3 0-15,-9-1 0 0,-5 1-1 0,-5-2-1 16,-8 0 0-16,2-3-8 0,4-3-8 16,-6-5-27-16,11-3-57 0,-1-8-209 0,7-1-32 15</inkml:trace>
  <inkml:trace contextRef="#ctx0" brushRef="#br0" timeOffset="70879.03">6226 11696 344 0,'0'0'59'0,"0"0"-3"0,0 0-6 16,0 0-8-16,0 0-3 0,0 0-4 16,0 0-3-16,0 0-1 0,0 0-2 15,0 0-1-15,3-27-2 0,-3 26 0 0,0 0-6 16,0-1-2-16,0 1-2 0,0-1-3 16,0 1-1-16,0 1-2 0,0-2-2 15,-4 2 0-15,-6 5 0 16,1 10-1-16,-5 6 3 0,8 6-2 0,-3 7 0 15,-1 3-1-15,6 6 0 0,4 6-1 16,-5 4 0-16,3 1-2 0,-1 0 0 16,2-4-2-16,1-5 2 0,0-5 1 15,-3-7-3-15,3-12 3 0,0-3-4 16,0-5 0-16,0-9 0 0,0 2 1 0,0-6 0 16,0 0 0-16,0 0 2 0,0 2 1 15,3 0 0-15,-3-2 0 16,6 0-5-16,3-5 0 0,7-6 0 0,2-4 0 15,1-2 0-15,1 2 0 0,0 1 0 16,5 2 0-16,-2 5 0 0,7-1 0 16,-1 5 0-16,1 4 0 0,-1-1 0 15,-1 8 0-15,2 3 0 0,-3 2 0 16,0 1 0-16,-4 1 0 0,2 2 0 16,-5-3 0-16,-1 1 0 0,1-1 0 0,-2-1 0 15,1 1 0-15,-4 1 0 0,4 2 0 16,-5 1 0-16,2 2 0 0,-6-1 0 15,0 2 0-15,-1 1 0 0,0 1 0 16,-4 2 0-16,-8 0 0 0,3 1 0 16,-2-1 0-16,-12 3 0 0,0-1 0 0,-6-3 0 15,-5 4 0-15,-2-4 0 16,-3-3 0-16,1 1 0 0,-6-3 0 16,11-4 0-16,-9 1 0 0,7-6 0 15,1 1 0-15,-3-4 0 0,8-2 0 0,1-2 0 16,5-2 0-16,-1 1 0 0,4-4 0 15,-1 2 0-15,-4 0 0 16,1-3 0-16,2 1 0 0,-2-5 0 0,5 4 0 16,1 0 0-16,-2-1 0 0,5-1 0 15,-2 2 0-15,4 0 0 0,-3-3 0 16,-2-3 0-16,4 1 0 0,1-7-36 16,2-8-33-16,2-4-46 0,0-14-155 15,0-1-50-15</inkml:trace>
  <inkml:trace contextRef="#ctx0" brushRef="#br0" timeOffset="71287.53">6375 11574 799 0,'0'0'56'0,"0"0"-6"0,0 0-12 16,0 0-10-16,0 0-11 0,0 0-7 16,0 0-6-16,0 0-2 0,0 0 1 0,31-64 1 15,6 52 2-15,4 1 0 0,8 2-6 16,-1 4 0-16,0 1 0 15,-4 4 0-15,1 0 0 0,-8 0 0 16,-12 0 0-16,-1 2 0 0,-8-2 0 0,-11 0 0 16,4 0 0-16,-9 0 0 0,0 0 0 0,0 0 0 15,0 0 0-15,3 0 0 16,-1 0 0-16,-2 0 0 0,0 0 0 16,4 0 0-16,-4 0 0 0,0 0 0 15,5 0 0-15,-5 0 0 0,5 0 0 0,-4 2 0 16,7 8-50-16,-4 4-28 0,1-3-102 15,1 6-139-15,-1-5-2 0</inkml:trace>
  <inkml:trace contextRef="#ctx0" brushRef="#br0" timeOffset="71828.12">8136 12010 654 0,'0'0'79'16,"0"0"-14"-16,0 0-12 0,0 0-11 15,0 0-11-15,0 0-9 0,0 0-8 16,0 0-2-16,0 0 0 0,0 0 1 16,5-25-2-16,20 25 0 0,4 0-7 15,5 0-4-15,0 2 0 0,5-2 0 16,0-2 0-16,0-1 0 0,-1 1 0 16,-4-2 0-16,-4 0 0 0,-1 2 0 15,-8-1 0-15,-3 0 0 0,-9 1 0 0,-2 1 0 16,0 1 0-16,-7 0 0 0,0-1 0 15,0 1 0-15,5 1 0 0,-3-1-27 16,1 8-14-16,-3 5-16 0,0 1-39 16,-14 7-66-16,0-3-135 0,-6 2-3 15</inkml:trace>
  <inkml:trace contextRef="#ctx0" brushRef="#br0" timeOffset="72066.09">8180 12414 743 0,'0'0'65'16,"0"0"-7"-16,0 0-19 0,0 0-12 15,83 34-6-15,-49-31-6 0,5 2-4 16,0-5-4-16,9 1-3 0,2 1-1 0,-2-8-2 16,9-2 1-16,-7 0-2 0,2-4 1 15,-7 3 0-15,-1-3-1 16,-6 2 0-16,-3 1-4 0,-6-2-5 15,-4 5-10-15,-11 1-12 0,4-1-15 0,-8 4-21 16,1-2-42-16,-2 1-79 0,-8 2-104 16</inkml:trace>
  <inkml:trace contextRef="#ctx0" brushRef="#br0" timeOffset="72804.19">9693 11830 702 0,'0'0'65'0,"0"0"-16"16,0 0-11-16,0 0-9 0,0 0-5 16,9-84-5-16,16 64-2 15,4 0-2-15,4 5-2 0,3 1-1 16,2 6-2-16,1 3-2 0,4 5-1 0,-4 1 0 15,1 5-2-15,-2 5-2 0,-7 5-3 16,-8 3 0-16,5 2 0 0,-13 5 0 16,1 1 0-16,-7 5 0 0,-4 3 0 15,-5 4 0-15,0 4 0 0,-11 4 0 16,-12-2 0-16,-1 2 0 0,-5-4 0 0,-2-4 0 16,-2-7 0-16,4-4 0 0,4-7 0 15,11-8 0-15,5-5 0 0,4-5 0 16,5-3 0-16,0 0 0 15,-4 0 0-15,2 0 0 0,-3-12 0 0,10-9 0 16,1-7 0-16,13-8 0 0,6-2 0 16,-1-4 0-16,4-1 0 15,2-1 0-15,-1 2 0 0,1 2 0 0,-2 0 0 16,-4 4 0-16,1 4 0 0,-1 2 0 16,-4 2 0-16,-2 3 0 0,-2 3 0 15,-7 9 0-15,0 1 0 0,-2 4 0 0,-7 5 0 16,4 0 0-16,-4 3 0 15,0-1 0-15,0 1 0 0,0 0 0 16,0 0 0-16,-4 4 0 0,-6 8 0 0,-1 5 0 16,5 1 0-16,2 5 0 0,4 0 0 15,0 2 0-15,0 4 0 0,10 3 0 16,4 3 0-16,2 2 0 0,9-1 0 16,0-3 0-16,7-2 0 0,2-6 0 15,0-5 0-15,14-6 0 0,2-9 0 0,12-4 0 16,3-12 0-16,6-10 0 0,4-6 0 15,-4-8-14-15,-1-3-324 0,3-6-25 16</inkml:trace>
  <inkml:trace contextRef="#ctx0" brushRef="#br0" timeOffset="74379.87">7198 10833 551 0,'0'0'58'0,"0"0"-7"16,-83-23-5-16,59 19-3 0,4 1-3 0,6 3-4 15,3 0-9-15,-1-2-9 0,6 2-5 16,-4 0-4-16,10 2-2 0,0 10 2 15,-1 8 1-15,12 6 3 16,12 10 5-16,11 3-4 0,11 5 3 0,17 8-3 16,17 4-3-16,14 10-1 0,19 5-2 15,13 6-8-15,16 5 0 0,11 3 0 0,8 1 0 16,9 4 0-16,3 3 0 16,-3 2 0-16,-3 2 0 0,-5 2 0 15,-6-5 0-15,-9-2 0 0,-10-6 0 0,-15-5 0 16,-9-6 0-16,-19-2 0 0,-5-6 0 15,-15-5 0-15,-11-4 0 0,-4-8 0 16,-9-9 0-16,-9-8 0 0,-7-7 0 16,-8-7 0-16,-7-9 0 0,-11-5 0 15,-3-2 0-15,-4-3 0 0,0-3 0 0,3-16-6 16,-15-14-60-16,-3-8-59 16,-9-9-189-16,3-3-23 0</inkml:trace>
  <inkml:trace contextRef="#ctx0" brushRef="#br0" timeOffset="74862.06">9804 10633 569 0,'0'0'62'15,"0"0"-8"-15,0 0-2 0,0 0-9 16,0 0-5-16,0 0-5 0,0 0-5 16,0 0-3-16,0 0-2 0,-14-18-3 0,4 16-5 15,-4 2-4-15,-7 6-1 16,-8 10-2-16,-5 7 0 0,-8 9 0 16,-3 11 1-16,-12 7-2 0,-7 12-7 15,-10 16 0-15,-12 16 0 0,-8 17 0 16,-16 21 0-16,-17 18 0 0,-14 17 0 0,-24 18 0 15,-10 11 0-15,-14 7 0 0,-6 4 0 16,-5-1 0-16,4-5 0 0,-2-12 0 16,7-8 0-16,2-12 0 0,4-13 0 15,1-6 0-15,4-9 0 0,10-6 0 16,-4-6 0-16,7-9-18 0,2-9-309 0,-4-14-25 16</inkml:trace>
  <inkml:trace contextRef="#ctx0" brushRef="#br0" timeOffset="87683.86">5544 5450 259 0,'0'0'39'0,"0"0"-1"0,0 0 0 0,0 0-1 15,0 0-3-15,0 0 0 0,0 0-1 16,0 0 3-16,0 0 3 0,-9-1 1 16,9 1-1-16,0 0-7 0,1 0-4 15,12-1-8-15,2 1-3 0,13-2-4 16,-6-1-3-16,10 0-1 0,-2-2-1 0,4-1-2 16,0-1 0-16,9 1-1 0,-2-2 0 15,5-1-1-15,4 1 1 0,-1 1-6 16,4 1 4-16,9 3-4 15,-6 0 5-15,6-2 2 0,0 5 2 0,3-1 0 16,3 1 1-16,5-3-1 0,9-4 1 16,5 0 1-16,6-4 1 0,10 1 1 15,8-5-3-15,5-4-2 0,7-1-2 16,4 0-1-16,3-2-1 0,11 1 0 16,-1-2 0-16,6-3 0 0,-4 3-1 0,9-2 1 15,-4-3-1-15,-1-1 1 16,-1 0-1-16,-4 1 0 0,-1-1 0 0,-4 4-1 15,-4 2 0-15,-2 4-5 0,-2 4-21 16,-11 6-91-16,-10 6-198 0,-24 0-34 16</inkml:trace>
  <inkml:trace contextRef="#ctx0" brushRef="#br0" timeOffset="95775.98">15703 12605 331 0,'0'0'67'0,"0"0"-5"15,0 0-5-15,0 0-11 0,0 0-6 16,0 0-5-16,0 0-3 0,0 0-3 15,0 0 0-15,-1-5 0 0,-4 5 0 16,5 0 0-16,-3 0-5 0,2 0-2 16,1-2-2-16,-4 2 1 0,3 0 1 0,1 0-3 15,-3-1-1-15,1 1-3 16,-2-1-3-16,-1-2-2 0,-1 1-2 16,3 0-1-16,3-5-2 0,0-4 0 15,7-4-5-15,10-5 0 0,7-2 0 0,14-1 0 16,1-3 0-16,9 0 0 0,0 2 0 15,-1 1 0-15,4 5 0 0,-6 4 0 16,0 7 0-16,-6 2 0 0,-5 7 0 16,-6 2 0-16,-5 10 0 0,-1 7 0 15,-8 5 0-15,0 6 0 0,-10 4 0 0,-2 8 0 16,-4 7 0-16,-2 4 0 16,-6 5 0-16,-8 2 0 0,1 3 0 15,-2-6 0-15,0-4 0 0,1-6 0 16,2-9 0-16,2-3 0 0,-1-7 0 0,6-12 0 15,4-5 0-15,5-9 0 0,0-4 0 16,-2 0 0-16,2 0 0 0,0 0 0 16,0 0 0-16,0-13 0 0,2-10 0 15,7-6 0-15,5-6 0 0,5 0 0 16,2-4 0-16,3-3 0 0,4 3 0 0,-2-2 0 16,-3 3 0-16,2 2 0 0,-2 3 0 15,-3 4 0-15,1 3 0 0,-3 0 0 16,-2 6 0-16,-2 0 0 15,-5 7 0-15,-4-1 0 0,-1 6 0 0,-2 4 0 16,1 1 0-16,-3-3 0 0,0 1 0 16,0-4 0-16,-5 0 0 0,1 6 0 15,-1-3 0-15,0 3 0 0,-1 1 0 16,3 1 0-16,3 1 0 0,-5 0 0 16,-4 0 0-16,0 9 0 0,-4 8 0 0,4 7 0 15,1 8 0-15,2 6 0 0,6 7 0 16,-5 5 0-16,5 4 0 0,7 2 0 15,5-3 0-15,-1-3 0 16,9-6 0-16,3-5 0 0,5-7 0 0,2-6 0 16,8-7 0-16,1-7 0 0,1-9 0 15,5-2 0-15,4-8 0 0,-8-7 0 16,0 0 0-16,-7-1 0 0,-5 1 0 16,-1 0 0-16,-12 6 0 0,-1-3 0 15,-6 5 0-15,-4-2 0 0,0 1-16 0,-5 2-130 16,0-7-183-16,0 7-26 0</inkml:trace>
  <inkml:trace contextRef="#ctx0" brushRef="#br0" timeOffset="98732.53">19947 12114 441 0,'0'0'74'0,"0"0"-11"0,0 0-9 0,0 0-9 15,0 0-6-15,0 0-3 0,0 0-3 16,0 0-2-16,0 0-5 0,6-13-4 15,-6 13 0-15,0-2-2 0,0 2 0 16,0-1-2-16,0 1-4 0,0-2-3 16,0 2-2-16,0 0-2 0,-5 0-1 15,-1 0 0-15,-6 0 0 0,-9 8 0 16,1 1-2-16,-8 4 1 0,2 1 0 16,-2 4-5-16,-6 0 0 0,-5 2 0 15,4 0 0-15,-4 3 0 0,-3-4 0 0,-1 3 0 16,2-4 0-16,-1 0 0 0,2-2 0 15,0-3 0-15,6-1 0 0,0 0 0 16,1-2 0-16,14-4 0 0,4-1 0 16,4-1 0-16,6-3 0 0,1 1 0 15,4-2 0-15,-3 0 0 0,3 0 0 0,-2 0 0 16,2 1 0-16,-3-1 0 0,1 0 0 16,2 2 0-16,-3-2 0 15,2 1 0-15,-4-1 0 0,5 2 0 16,0-2 0-16,-1 1 0 0,-2-1 0 0,3 2 0 15,0-1 0-15,-5 1 0 0,5-1 0 16,0 1 0-16,0 0 0 0,0-1 0 16,0 0 0-16,0 5 0 0,0 2 0 15,-2 1 0-15,2 0 0 0,5-1 0 16,1 1 0-16,0-2 0 0,8 6 0 0,0-4 0 16,6 6 0-16,-1-1 0 0,4-1 0 15,-1 4 0-15,1 3 0 0,7 3 0 16,-1 4 0-16,4 3 0 0,-2 2 0 15,6 3 0-15,-1 3 0 0,1-2 0 16,-2 4 0-16,3-2 0 0,-7-1 0 16,1-3 0-16,-7-1 0 0,4-2 0 15,-1-5 0-15,-7-2 0 0,-1-6 0 16,-11-4 0-16,2-8 0 0,-8-3 0 16,-3-3 0-16,0 0 0 0,0 0 0 0,2 2 0 15,1-2 0-15,-3 1 0 0,1-1 0 16,2 0 0-16,-3 2 0 0,2-2 0 15,-2 0 0-15,3 0 0 16,-2-3 0-16,3-2 0 0,-4 0 0 0,1 1 0 16,-1-2 0-16,0 1 0 0,5-7 0 15,-1 3 0-15,3-4 0 0,2-5-25 16,0 0-249-16,2-1-77 0,-3 9-9 16</inkml:trace>
  <inkml:trace contextRef="#ctx0" brushRef="#br0" timeOffset="100660.99">19874 12534 288 0,'0'0'62'0,"0"0"-4"0,0 0 1 16,0 0-7-16,0 0 0 0,0 0-3 0,0 0-3 16,0 0-2-16,0 0-4 15,0 0-5-15,-8-2-3 0,8 2-6 16,-1 0-5-16,1 0-3 0,-4 0-1 0,4-2-1 15,0 2 0-15,0 0-2 0,0 0-1 16,0 0-1-16,0-1-2 0,0 1-3 16,0 0-1-16,0-2 0 0,0 2 0 15,0-1 0-15,14-4 1 0,5 0-2 0,1 1-5 16,10 1 0-16,-3 1 0 0,0 1 0 16,5-1 0-16,3 2 0 0,-1-1 0 15,1 1 0-15,-2 0 0 0,-4-2 0 16,4 2 0-16,-13-1 0 0,0-1 0 15,-4 1 0-15,-2 0 0 0,0 1 0 16,-8-2 0-16,2 2 0 0,-8 0 0 16,0-2 0-16,0 2 0 0,1 0 0 15,2 0 0-15,-3 0 0 0,2 0 0 16,1 0 0-16,-3 0 0 0,1 0 0 0,2 0 0 16,-1 0 0-16,-2 0 0 0,0-1 0 15,5 1 0-15,4-2 0 0,2-1-48 16,-2 0-287-16,10-4-21 0</inkml:trace>
  <inkml:trace contextRef="#ctx0" brushRef="#br0" timeOffset="102734.97">22274 12108 281 0,'0'0'100'0,"0"0"-8"15,0 0-6-15,0 0-17 0,0 0-6 16,0 0-7-16,0 0-8 0,0 0-5 16,0 0-5-16,0 0-5 0,23-68-5 0,-23 60-2 15,0 4-4-15,0-2-3 0,0 1-4 16,0 5-11-16,0-1-4 0,0 1 0 16,-5-2 0-16,-4 2 0 15,-5 5 0-15,2 7 0 0,-2 6 0 0,0 5 0 16,4 3 0-16,1 2 0 0,0 3 0 15,3 1 0-15,1 0 0 0,0-2 0 16,1-1 0-16,2-8 0 0,2-3 0 16,-3 2 0-16,2-8 0 0,2 3 0 15,4-4 0-15,2-3 0 0,4 1 0 0,5-5 0 16,9 1 0-16,4-2 0 0,4-2 0 16,1 1 0-16,5 1 0 0,-5 1 0 15,4 2 0-15,-8 5 0 16,2-2 0-16,-2 6 0 0,-8 0 0 0,1 2 0 15,-5 1 0-15,-4 2 0 0,-6 0 0 16,1 1 0-16,-5-4 0 0,-3-1 0 0,-2 1 0 16,-3 1 0-16,3 2 0 15,-7-1 0-15,-3-4 0 0,-3 0 0 16,-1-2 0-16,-4 1 0 0,-1 1 0 0,-5-1 0 16,2 0 0-16,-3-2 0 0,-2 0 0 15,4 0 0-15,0-3 0 0,-1 0 0 16,11-4 0-16,-6 1 0 0,9-3 0 15,-3-3 0-15,0 3 0 0,9-2 0 16,-9-1 0-16,5 0 0 0,-3 0 0 16,2-3 0-16,-4-6 0 0,4-3 0 15,-3-3 0-15,-2-8-86 0,8-3-111 16,0-7-132-16,7-5-9 0</inkml:trace>
  <inkml:trace contextRef="#ctx0" brushRef="#br0" timeOffset="102959.37">22461 11905 896 0,'0'0'50'0,"0"0"-2"16,53-85-19-16,-24 58-29 0,7 5 0 0,6 1 0 15,3 4 0-15,5 3 0 0,-2 4 0 16,0 2 0-16,0 4 0 0,-5 3 0 0,-3 1 0 15,-5 1 0-15,-1 2 0 16,0 3 0-16,-2 3 0 0,-7 0-33 16,-5-1-55-16,-4 1-129 0,-7-3-105 15,-4-3-12-15</inkml:trace>
  <inkml:trace contextRef="#ctx0" brushRef="#br0" timeOffset="107169.05">20613 12802 350 0,'0'0'55'15,"0"0"-9"-15,0 0-7 0,0 0-5 0,0 0-1 16,0 0 1-16,0 0 0 16,0 0-1-16,0 0-3 0,0 0-4 0,-4-15-5 15,5 1-3-15,-1 2-2 0,0 0-1 16,3 1-2-16,-3 1-2 0,0-3-2 15,0 1-1-15,2 0-2 0,-2 0 2 16,3-2 1-16,-3 0-1 0,0-5 1 16,0 7-2-16,2-10 0 0,1 4 0 15,-3-1 2-15,0-8 1 0,0 4-6 16,-3 0 5-16,3 0-7 0,-2 6 3 0,2-2 0 16,-3-3-1-16,3 2 1 15,-2-7-2-15,-1 2 1 0,2 0-1 0,1 1 1 16,-5-1-2-16,2 0 2 0,-2-1-1 15,-1-3 1-15,1 2-1 0,-1-1 2 16,-2 1-2-16,-1 0 2 0,-2 2-2 0,0 1 0 16,-1 0 0-16,1 1 1 15,0 0-1-15,-1 4 1 0,1-3-2 16,5 1 2-16,-3 1-3 0,-1-1 2 16,1 0-1-16,0-2-4 0,-1 2 5 0,1-2-6 15,-2 4 6-15,0 0-3 0,2-1 1 16,0 4 0-16,-2-1-1 0,-1 0 1 15,-4 2 0-15,10 0-1 0,-11 1 1 16,6 2 2-16,-8 0-3 0,5 3 0 16,-3-1 0-16,-1-2 0 0,-2 4 0 0,-4-2 0 15,6 3 0-15,-7-2 0 0,5 1 0 16,-4 0 0-16,3 3 0 0,-6-2 0 16,6 4 0-16,-4-2 0 0,-3 1 0 15,5 0 0-15,-2 0 0 0,-1 3 0 16,-1 0 0-16,2 1 0 0,1 0 0 15,-1 0 0-15,2 0 0 16,1 2 0-16,-1 3 0 0,-1 2 0 0,3-2 0 16,-6 3 0-16,7-1 0 0,-5 3 0 15,5-1 0-15,-3 2 0 0,-2-2 0 0,-3 1 0 16,2 3 0-16,-4-1 0 0,2-1 0 16,-1 2 0-16,6 2 0 0,-2-1 0 15,0 1 0-15,2 0 0 16,1 3 0-16,-1 0 0 0,4 2 0 0,-1 0 0 15,5 1 0-15,-4 0 0 0,5 0 0 16,-1-1 0-16,1 2 0 0,0-3 0 16,-2 2 0-16,2 3 0 0,0-2 0 15,-1 4 0-15,-4 1 0 0,4 3 0 16,-1 2 0-16,-2 2 0 0,-1 1 0 0,3 1 0 16,-4 1 0-16,2-1 0 0,-1-1 0 15,2 1 0-15,-2-1 0 16,4 0 0-16,1 0 0 0,0 0 0 0,5 0 0 15,-2 0 0-15,3 0 0 0,2-4 0 16,1 1 0-16,5-1 0 0,-1-4 0 16,-2 2 0-16,3 0 0 0,0 0 0 0,0-2 0 15,4 0 0-15,1 1 0 16,1-1 0-16,-1-3 0 0,3 2 0 16,-4 0 0-16,2-2 0 0,5-1 0 0,-1 0 0 15,-6-2 0-15,5 0 0 0,1 1 0 16,-1-4 0-16,-3 3 0 15,2 2 0-15,-2 0 0 0,0-4 0 0,2 4 0 16,-3-1 0-16,1-2 0 0,-1 0 0 16,-1 2 0-16,6-1 0 0,-4-2 0 0,2 3 0 15,1-1 0-15,-3-1 0 0,5 1 0 16,-2-1 0-16,4 1 0 16,-2-3 0-16,-1 2 0 0,3 1 0 0,-1-3 0 15,-3 1 0-15,5-3 0 0,-4-1 0 16,4-1 0-16,-3 0 0 0,2-3 0 15,1 1 0-15,2-2 0 0,3 2 0 16,2-3 0-16,1 2 0 16,0 0 0-16,-4-4 0 0,7 3 0 0,-5-3 0 15,2 2 0-15,0-3 0 0,-4 4 0 0,6-3 0 16,-9-1 0-16,8 1 0 0,-3 0 0 16,-1-3 0-16,3 2 0 0,-4-3 0 15,10 4 0-15,-3-6 0 0,0 3 0 16,0-1 0-16,-1 0 0 0,-5-1 0 15,1 0 0-15,0-1 0 0,4-1 0 16,4 2 0-16,-4-2 0 0,1 1 0 16,-2-2 0-16,-1-4 0 0,1-1 0 15,2 2 0-15,-2-3 0 0,1 1 0 16,-3-1 0-16,3-3 0 0,-4 3 0 0,0-4 0 16,-1 2 0-16,-1-3 0 0,1 0 0 15,-4-1 0-15,4 0 0 0,-4-2 0 16,1-2 0-16,-1 0 0 15,2-1 0-15,-1-2 0 0,-1 1 0 0,2-1 0 16,-1-1 0-16,-2 2 0 0,3 1 0 0,-3-1 0 16,0 2 0-16,0 2 0 15,0-2 0-15,-2 2 0 0,2 0 0 16,-1-3 0-16,-3 2 0 0,1 0 0 16,2-2 0-16,-2 2 0 0,-2 0 0 0,-3 2 0 15,2-1 0-15,-4-2 0 0,-2 6 0 16,3-9 0-16,-1 2 0 0,-4 6 0 15,5-8 0-15,-5 2 0 0,5 6 0 16,-5-8 0-16,1 2 0 0,2 4 0 16,2-5 0-16,-5-1 0 0,5 2 0 0,-4-2 0 15,4 2 0-15,-1 0 0 16,1-1 0-16,0 1 0 0,-1 0 0 16,1 3 0-16,0 1 0 0,1-3 0 15,-1-1 0-15,-5 6 0 0,4-6 0 0,1 7 0 16,-5 1 0-16,4-4 0 0,-4 2 0 15,2 1 0-15,1-4 0 0,-3 3 0 16,5-3 0-16,-5-6 0 0,0 9 0 16,4-10 0-16,-4 2 0 0,2 7 0 15,-2-7 0-15,6 0 0 0,-6 6 0 0,5-4 0 16,-2-1 0-16,-2 8 0 0,4-9 0 16,-2 11 0-16,2-1 0 15,-4-3 0-15,-1 9 0 0,5-7 0 16,-5 7 0-16,0-4 0 0,5-2 0 0,-5 3 0 15,0 0 0-15,0-4 0 0,0 5 0 16,0 0 0-16,1-6 0 0,-1 8 0 16,0-3 0-16,3-5 0 0,-3 6 0 15,-4-5 0-15,-1 0 0 0,5 0 0 16,-1-2 0-16,-3 3 0 0,0-1 0 0,4 5 0 16,-5-4 0-16,5 5 0 0,0 0 0 15,-1-1 0-15,1 6 0 0,0-1 0 16,0 1 0-16,0-1 0 0,0 1 0 15,-4-2 0-15,4 1-68 0,-4 1-239 16,-7 3-42-16</inkml:trace>
  <inkml:trace contextRef="#ctx0" brushRef="#br0" timeOffset="114754.38">17858 14755 567 0,'0'0'37'16,"0"0"9"-16,0 0-1 0,5 81-8 15,-5-45-9-15,-5 3-4 0,-5 0 0 16,-1 4-6-16,-6-3 0 0,0-2-3 15,-7-3 1-15,6-3-2 0,2-6 3 0,1-10 1 16,7-6 3-16,6-6 0 16,-5-4-3-16,-1-1-4 0,-1-9-6 15,-4-8-4-15,7-7-2 0,8-12 0 16,7-5-1-16,9-7 1 0,7-2 0 0,5 3 2 16,-1 6-4-16,4 8 0 0,-4 9 0 15,-1 6 0-15,-6 12 0 0,3 8 0 16,-4 2 0-16,-1 16 0 0,1 8 0 15,-1 6 0-15,-2 7 0 0,3 2 0 16,-8 2 0-16,8 2 0 0,-7-4 0 0,4 0 0 16,-2-3 0-16,2-3 0 15,-2-4 0-15,7-2 0 0,-7-4 0 16,4-5 0-16,-2-4-25 0,2-2-20 16,1-1-23-16,-7-6-45 0,4-5-87 0,5-2-108 15</inkml:trace>
  <inkml:trace contextRef="#ctx0" brushRef="#br0" timeOffset="115043.9">18640 14991 734 0,'0'0'48'0,"0"0"2"16,0 0-7-16,0 0-12 15,0 0-8-15,-5 94-7 0,11-64-4 0,4-1-5 16,4 0-1-16,4-2 0 0,2-1-6 15,4-3 6-15,0-7-4 0,-8-5 5 16,4-5 5-16,-1-6 1 0,-1 0-6 16,2-12-7-16,-1-4 0 0,-5-9 0 15,-3-1 0-15,-7-2 0 0,-2-6 0 0,1-1 0 16,-12-1 0-16,-2-1 0 0,-8-1 0 16,-1 4 0-16,-2 0 0 0,1 8 0 15,-2 5 0-15,7 7 0 16,7 7 0-16,-1 7 0 0,6 9-32 0,-6 9-73 15,4 12-211-15,-1-1-25 0</inkml:trace>
  <inkml:trace contextRef="#ctx0" brushRef="#br0" timeOffset="116024.2">20606 14988 733 0,'0'0'35'0,"0"0"-3"15,0 0-9-15,0 0-2 0,80-82-2 16,-46 55-2-16,2-1 0 0,3-1 0 15,-2 2 3-15,-6 1 0 0,-6 2 2 16,-8 6-1-16,-11 1-3 0,0 8-10 16,-6-2-8-16,-6-4 0 0,-10 3 0 15,-11 1 0-15,-4 4 0 0,-11 3 0 0,1 3 0 16,0 2 0-16,5 6 0 0,11-3 0 16,8 1 0-16,15 6 0 0,4 5 0 15,17 8 0-15,9 11 0 0,10-3 0 16,3 2 0-16,2 1 0 0,0 0 0 15,-7 1 0-15,-8 0 0 0,-5-1 0 16,-12-1 0-16,-6-3 0 0,-5 0 0 16,-5-5 0-16,-10-2 0 0,-9-3 0 15,0-4 0-15,-1-5 0 0,5-6 0 16,1-4 0-16,5-4 0 0,5-14 0 0,7-9 0 16,4-9 0-16,18-4 0 0,14-4 0 15,5 0 0-15,4 2 0 0,5 7 0 16,0 6 0-16,-7 5 0 0,-4 9 0 15,-6 5 0-15,-2 7 0 0,-2 2 0 16,-7 7 0-16,0 11 0 0,-5 7 0 0,4 5 0 16,-3 8 0-16,1 3 0 15,-2 6 0-15,-1 4 0 0,-3 2 0 16,4 2 0-16,-1 2 0 0,2-1 0 16,-2-4 0-16,0-3 0 0,-3-5 0 0,-2-8 0 15,0-5 0-15,-4-12 0 0,0-8 0 16,-4-6 0-16,-1-6 0 0,0 0 0 15,0 0 0-15,0 0 0 0,3-1 0 16,2-17 0-16,-4-8 0 0,4-12 0 16,-2-4 0-16,-1-8 0 0,1-5 0 0,-6-7 0 15,-2-7 0-15,0-2 0 0,4-4 0 16,-2 4 0-16,3 4 0 0,4 8 0 16,-1 4 0-16,2 8 0 15,6 7 0-15,0 1 0 0,3 7 0 0,0 7 0 16,4 4 0-16,2 5 0 0,1 7 0 15,2 3 0-15,-3 6 0 0,0 2 0 16,-1 8 0-16,-5 5 0 0,-5 5 0 16,-4 2 0-16,-5 3 0 0,-3 4 0 15,-13 3 0-15,-3 0 0 0,-10 4 0 16,0-1 0-16,-6 2 0 0,1-4 0 0,0-4 0 16,5-3 0-16,6-10 0 0,12-6-37 15,6-5-14-15,5-5-56 16,-3-1-117-16,3 1-92 0</inkml:trace>
  <inkml:trace contextRef="#ctx0" brushRef="#br0" timeOffset="116947.62">22325 14618 739 0,'0'0'60'0,"0"0"-1"0,-96-5-12 0,68 5-11 16,2 5-9-16,-4 3-4 0,5 5-11 0,2 3 4 16,4 2-12-16,4 5-4 15,1-1 0-15,3 3 0 0,3-2 0 16,2-5 0-16,6 0 0 0,-3-4 0 16,3-1 0-16,-2-2 0 0,7-1 0 0,0-1 0 15,-5-6 0-15,4 1 0 0,3-4 0 16,7-1 0-16,4-8 0 0,7-8 0 15,-2-3 0-15,-6-2 0 0,2-3 0 16,-5 0 0-16,1-3 0 0,-5 1 0 16,4 1 0-16,-8 8 0 0,-2 7 0 0,1 7 0 15,-5 4 0-15,0-2 0 0,0 2 0 16,0 0 0-16,5 0 0 0,6 9 0 16,1 9 0-16,4 8 0 15,-1 2 0-15,-1-1 0 0,5 0 0 0,-1-1 0 16,4-5 0-16,3-2 0 0,7-7 0 15,2-6 0-15,0-5 0 0,1-2 0 16,5-10 0-16,-6-6 0 0,0-4 0 16,-1-5 0-16,-4-2 0 0,-4-3 0 15,0-2 0-15,-4-4-6 0,-4 1 6 0,-3 2 0 16,0 1 0-16,-4 10 3 0,-6 4 0 16,1 7-3-16,-3 7 0 0,1 0 0 15,-3 5 0-15,0-2 0 0,0 2 0 16,-5 5 0-16,-4 6 0 0,-1 0 0 15,4 4 0-15,2-6 0 0,0-5 0 16,4 7 0-16,0-3 0 0,0-2 0 16,0 3 0-16,4-6 0 0,0 1 0 15,2 1 0-15,-1-4 0 0,0 1 0 16,9-2 0-16,-8 0 0 0,3 2 0 0,2-7 0 16,-3-1 0-16,-2-2 0 0,-1-1 0 15,1 2 0-15,-3-4 0 0,2 2 0 16,-5-3 0-16,1 1 0 0,-1-1 0 15,0 3 0-15,-6 1 0 0,1 1 0 16,-4 2 0-16,-2 2 0 0,-3 3 0 0,-4 3 0 16,-1 12 0-16,-6 7 0 15,10 6 0-15,4 2 0 0,1 5 0 16,6 7 0-16,4-3 0 0,4 1 0 16,10-1 0-16,8-6 0 0,6-1 0 0,3-6 0 15,11-8 0-15,3-6 0 0,1-7 0 16,4-3 0-16,-5-5 0 0,1-11 0 15,-1-4 0-15,-4-4 0 0,1-3 0 16,-8-5 0-16,0 0 0 0,-9-3 0 16,3-4 0-16,-11 3 0 0,-5-6 0 0,-3 5 0 15,-7 3 0-15,1 11 0 16,-6 3 0-16,-2 7 0 0,-4 5 0 16,-7 5 0-16,1 1 0 0,-10 13 0 15,3 10 0-15,2 8 0 0,6 5 0 0,5 3 0 16,3 2 0-16,6 0 0 0,15-4 0 15,4-5 0-15,10-5 0 0,5-6 0 16,8-7 0-16,8-7 0 0,3-4-7 16,2-1-174-16,6-8-152 0,-7-9-27 15</inkml:trace>
  <inkml:trace contextRef="#ctx0" brushRef="#br0" timeOffset="117947.84">25210 13855 683 0,'0'0'83'0,"0"0"-18"0,0 0-10 0,0 0-11 15,0 0-7-15,0 0-8 0,14-82-9 16,-14 82-13-16,-5 0-7 0,-4 0 0 15,-6 13 0-15,-6 11 0 0,-3 12 0 16,0 13 0-16,0 8 0 0,0 9 0 16,6 3 0-16,4 9 0 0,6 0 0 0,0-1 0 15,11-4 0-15,13-8 0 0,4-6 0 16,5-10 0-16,4-10 0 16,5-8 0-16,0-10 0 0,4-8 0 15,-9-3 0-15,-4-4 0 0,-5-6 0 0,-3 1 0 16,-4-5 0-16,1-7 0 0,-5 2 0 15,-9-5 0-15,3-10 0 0,-11-2 0 16,-10-9 0-16,-4 3 0 0,-8 1 0 16,-7 0 0-16,-2 4 0 0,4 6 0 15,2 4 0-15,8 6 0 0,11 7 0 0,4 1 0 16,0 3 0-16,6 3 0 0,-1 10 0 16,3 6 0-16,9 5 0 0,16 2 0 15,8-4 0-15,12-2 0 16,10-6 0-16,4-5 0 0,2-5 0 0,-4-2 0 15,-6-4 0-15,-1-5 0 0,-6-5 0 16,-2-3 0-16,-5-3 0 0,-3-5 0 16,-2 0 0-16,-6-5 0 0,-4 3 0 15,-1-3 0-15,-10 1 0 0,1 9 0 16,-9-1 0-16,-1 1 0 0,5 0 0 0,-10 3 0 16,1 0 0-16,-1 7 0 0,3 2 0 15,-2 3 0-15,4 3 0 0,-5 0 0 16,-4 5 0-16,-5 8 0 0,5 12 0 15,7 3 0-15,-1 7 0 0,17 1 0 16,6 0 0-16,8-2 0 0,4-3 0 16,6-5 0-16,4-5 0 0,2-7 0 15,8-8 0-15,-3-5 0 0,1 1 0 0,3-14 0 16,-1-3 0-16,-2-7 0 0,0-7 0 16,-2-1 0-16,0-6 0 0,-8-4 0 15,2-2 0-15,-2-5 0 0,-6-4 0 16,-4-3 0-16,-2-5 0 0,-10-5 0 15,-1-6 0-15,-7-3 0 0,-6-4 0 16,-1 2 0-16,-10 4 0 0,-4 12 0 16,-3 9 0-16,3 10 0 0,-2 16 0 0,6 6 0 15,2 9 0-15,2 3 0 0,1 2 0 16,2 8 0-16,-3 18 0 16,2 15 0-16,2 17 0 0,7 9 0 0,3 7 0 15,3 4 0-15,0-1 0 0,-2 1 0 16,7-6 0-16,-10-2 0 0,5-6 0 15,-5-7 0-15,-7-4 0 0,1-6 0 16,-8-9 0-16,5-2-46 0,-4-6-24 16,-1-11-52-16,2-3-128 0,-8-7-69 15</inkml:trace>
  <inkml:trace contextRef="#ctx0" brushRef="#br0" timeOffset="118613.09">26312 14151 714 0,'0'0'89'16,"0"0"-22"-16,0 0-17 0,-86-7-11 15,72 7-10-15,7-2-8 0,3 1-7 16,4 1-14-16,-3-2 0 0,3-4 0 15,14-6 0-15,10-6 0 0,15-5 0 16,5 3 0-16,4 2 0 0,1-2 0 0,4 2 0 16,-3 0 0-16,-2 1 0 0,0 0 0 15,-10 4 0-15,-2 2 0 0,-13 4 0 16,-9 2 0-16,-7 4 0 16,-7 1 0-16,0 0 0 0,4 0 0 0,1 4 0 15,3 10 0-15,-7 7 0 0,-1 2 0 16,0 1 0-16,-1 0 0 0,1 2 0 15,1-3 0-15,4-3 0 0,1-7 0 16,2-2 0-16,3 0 0 0,-2-7 0 16,5 2 0-16,4-6 0 0,-1 0 0 15,7-3 0-15,4-7 0 0,-7-5 0 0,7-4 0 16,-4-4 0-16,-3-2 0 0,-1-4 0 16,-1-4 0-16,-4 2 0 15,3 2 0-15,-12 9 0 0,1 8 0 0,-5 8 0 16,-2 4 0-16,0-2 0 0,0 2 0 15,0 0 0-15,0 12 0 0,-2 10 0 16,-1 8 0-16,3-3 0 0,5 0 0 16,9 0 0-16,0-4 0 0,6-4 0 15,5-6 0-15,4-5 0 0,1-6 0 0,7-1 0 16,-1-7 0-16,1-7 0 0,-6-4 0 16,-2-5 0-16,-4 0 0 0,-3-6 0 15,-7-2 0-15,-1-5 0 0,-9-1 0 16,0-7 0-16,-5-1 0 0,-10-3 0 15,-2-1 0-15,1 2 0 0,-4 3 0 0,2 7 0 16,1 7 0-16,2 9 0 16,6 12 0-16,4 4 0 0,0 4 0 15,-3 0 0-15,-2 9 0 0,4 11-7 16,-6 9-36-16,4 3-30 0,2 1-51 0,1 3-135 16,6 4-60-16</inkml:trace>
  <inkml:trace contextRef="#ctx0" brushRef="#br0" timeOffset="119436.04">27511 14083 681 0,'0'0'75'0,"0"0"-31"0,0 0-8 15,0 0-12-15,97-64-2 16,-69 43-4-16,0-2-2 0,3-2 0 16,2 2-1-16,-4-3 2 0,-1 0-1 0,-3 1 0 15,-9 1-2-15,-6 5-1 0,-7 1-13 16,-1-2 0-16,-11 3 0 0,-4-3 0 15,-4 7 0-15,2 3 0 0,-1 6 0 16,-4 4 0-16,-2 0 0 0,-2 3 0 16,3 11 0-16,3 4 0 0,2 5 0 0,5 4 0 15,2 4 0-15,1 2 0 16,7-1 0-16,-2 1 0 0,12-1 0 16,3-1 0-16,6-4 0 0,-1-2 0 0,3-3 0 15,0-4 0-15,5-6 0 0,-1-3 0 16,6-6 0-16,3-1 0 0,1-5 0 15,4-5 0-15,1-5 0 0,1-6 0 16,2 1 0-16,-1-3 0 0,0-5 0 16,-2-1 0-16,-3-5 0 0,3-3 0 15,-7-6 0-15,-2-2 0 0,-6 0 0 16,-5-2 0-16,-11 9 0 0,1 12 0 0,-9 4 0 16,3 8 0-16,-3 7 0 0,-9 3 0 15,-2 4 0-15,-3 13 0 16,-8 10 0-16,7 5 0 0,1 7 0 0,6 0 0 15,5 3 0-15,3-3 0 0,16-4 0 16,7-8 0-16,9-2 0 0,-1-9 0 16,8-5 0-16,0-5 0 0,0-4 0 15,-1-3 0-15,-2-7 0 0,-2-5 0 16,-1-5 0-16,-4-4 0 0,1-2 0 0,-2-8 0 16,-2-1 0-16,2-2 0 0,-3-4 0 15,-2 1 0-15,-4-1 0 0,-2 3 0 16,-3 6 0-16,-5 10 0 0,0 2 0 15,-4 11 0-15,-4 3 0 0,4 1 0 16,-5 5 0-16,3 0 0 0,2 9 0 16,-1 7 0-16,1 5 0 0,-2 1 0 15,2 3 0-15,-1-1 0 0,-4 3 0 16,0 1 0-16,-1 1 0 0,-2 1 0 16,-10-3 0-16,-4 1 0 0,0-4 0 0,0-8 0 15,3-3 0-15,7-7 0 0,2-5 0 16,-4-1 0-16,4-3 0 0,5-14 0 15,0-7 0-15,1-7 0 0,13-4 0 16,5-4 0-16,6 3 0 0,4 1 0 16,1 2 0-16,2 5 0 0,2 7 0 0,-3 3 0 15,2 6 0-15,1 9 0 0,-3 3 0 16,-3 4 0-16,1 14 0 16,-4 11 0-16,-1 8 0 0,-9 8 0 15,-3 8 0-15,-4 7 0 0,-8 2 0 0,-3 2 0 16,-5 1 0-16,-16 0 0 0,-6 1 0 0,-9 2 0 15,-9-1 0-15,-9-2-9 16,-7-4-117-16,-9-7-200 0,-4 1-29 16</inkml:trace>
  <inkml:trace contextRef="#ctx0" brushRef="#br0" timeOffset="120493.09">24178 15431 573 0,'0'0'78'0,"0"0"-10"15,0 0-12-15,0 0-9 16,0 0-7-16,0 0-2 0,0 0-6 0,0 0-3 16,0 0-3-16,0 0-6 0,1-12-4 15,-6 11-16-15,-1-3 0 0,-8 4 0 16,-9 0 0-16,6-1 0 0,-11 8 0 15,3 4 0-15,0 3 0 0,-2 4 0 16,-8 5 0-16,6 2 0 0,-8 6 0 16,6 4 0-16,-8-2 0 0,2 4 0 15,1-3 0-15,4-3 0 0,2-2 0 16,5-7 0-16,10-6 0 0,6-9 0 16,4-2 0-16,5-5 0 0,-2 0 0 0,2 0 0 15,-3 0 0-15,3 1 0 0,0-1 0 16,-1 0 0-16,1 2 0 0,-3-2 0 15,3 0 0-15,0 0 0 0,0 0 0 16,9 4 0-16,6 6 0 0,9 5 0 16,10 5 0-16,3 2 0 0,5 6 0 0,6 0 0 15,3 3 0-15,-1-1 0 0,-1-3 0 16,1 2 0-16,-4-2 0 16,-10-4 0-16,1-2 0 0,-12-7 0 15,-6-5 0-15,-8-3 0 0,-7-3 0 0,-4-3 0 16,0 0 0-16,0 0 0 0,2 0 0 15,1 3 0-15,-3-3 0 0,4 0 0 16,-2-6 0-16,1 2 0 0,-3-7 0 16,0 4 0-16,0-4 0 0,0 0 0 15,0 7 0-15,-3-2 0 0,3 6 0 0,0-5 0 16,0 1-125-16,3-1-203 16,2-1-30-16</inkml:trace>
  <inkml:trace contextRef="#ctx0" brushRef="#br0" timeOffset="121635.42">25429 15518 679 0,'0'0'65'0,"0"0"-17"16,0 0-9-16,37-96-14 0,-11 76 0 0,2 1-3 15,3 6-1-15,2 4-2 16,-5 3-1-16,-2 8-3 0,-6-2 0 0,-3 10-3 16,-8 4 1-16,-2-2-6 0,-7 6-7 15,-3 5 0-15,-1 3 0 0,-9 9 0 16,-11 0 0-16,6 0 0 0,-7 0 0 15,2-2 0-15,2-1 0 0,1-3 0 16,6-11 0-16,5-8 0 0,7-5 0 16,2-5 0-16,0 0 0 0,-3 0 0 15,2-14 0-15,1-8 0 0,-5-12 0 0,1-4 0 16,-1-1 0-16,-6-5 0 0,-4 1 0 16,-9 1 0-16,4 5 0 0,-3 4 0 15,-2 7 0-15,5 5 0 16,3 7 0-16,8 5 0 0,7 7 0 0,-3 2 0 15,4 13 0-15,1 8 0 0,-3 14 0 16,18 3 0-16,13 4 0 0,5 4 0 16,2 2 0-16,10 0 0 0,-1-3 0 15,2-3 0-15,-1-5 0 0,0-4 0 16,-1-6 0-16,4-3 0 0,-3-9 0 0,1-3 0 16,-1-4-36-16,-6-7-35 0,0 0-64 15,-5-11-176-15,8-1-18 0</inkml:trace>
  <inkml:trace contextRef="#ctx0" brushRef="#br0" timeOffset="122044.63">27091 15508 861 0,'0'0'64'16,"0"0"-20"-16,0 0-16 0,0 0-8 16,0 0-14-16,0 0-6 0,0 0 0 15,104-39 0-15,-58 28 0 0,-1 1 0 0,0-1 0 16,1-1 0-16,-5 3 0 0,-9-3 0 16,-2 1 0-16,-10 2 0 0,-5 1 0 15,-5 4 0-15,-6 1 0 0,-1 1 0 16,-3 2 0-16,0-1 0 0,0 1 0 15,2 0 0-15,1 0 0 0,-1 0-293 0,-2 4-71 16</inkml:trace>
  <inkml:trace contextRef="#ctx0" brushRef="#br0" timeOffset="127892.18">15724 14203 502 0,'0'0'27'0,"0"0"7"0,0 0 7 16,0 0 4-16,0 0-1 0,0 0-3 15,0 0-9-15,0 0-5 0,86 47-6 16,-48-44-3-16,7-3-2 0,-1 2-2 0,5-1-1 16,-1 1 0-16,6-1 1 15,5-5 0-15,1-1-1 0,4-1-2 16,4 0-3-16,5-2 1 0,0 2-4 0,-3-2 0 16,2 3-1-16,0 0 0 0,2 0 0 15,2 2-1-15,5 0 1 16,1-1 0-16,3-1-2 0,-1 2 1 0,3-4 0 15,-4-1 0-15,1-1 1 0,1 0-1 16,-1-2 0-16,3 1-1 0,-3-1 0 16,-1 4-1-16,-2-3 0 0,-2 3-1 15,-8 0 1-15,-6 2 0 0,-6 2-1 0,-1 1 0 16,-6 1 0-16,-2 1 1 16,-7 1-1-16,6 1 3 0,-9-2-3 0,2 1 0 15,-2-1 0-15,-1 2 0 0,0-5 0 16,-1 1 0-16,6-1 0 0,1-2 0 15,-2 1 0-15,5-2 0 0,2-1 0 16,2 0 0-16,7-2 0 0,-1 0 0 16,4 0 0-16,-2-2 0 0,-2 4 0 0,-4-1 0 15,-5 0 0-15,-2 2 0 16,-7 0 0-16,-1 2 0 0,-2-2 0 16,-6 2 0-16,2 0 0 0,-2 2 0 0,-2-2 0 15,-1 1 0-15,6 1 0 0,-1-1 0 16,-4 2 0-16,7-2 0 0,-2 3 0 15,3-2 0-15,-1 2 0 0,6-1 0 16,-7 1 0-16,4 0 0 0,6-2 0 16,2 1 0-16,-2 1 0 0,3-3 0 15,1-1 0-15,2 3 0 0,1 0 0 16,3-4 0-16,-3 4 0 0,5-1 0 0,-3 1 0 16,-1-1 0-16,1-1 0 15,-1 3 0-15,1-2 0 0,-1 1 0 0,-4-1 0 16,4-2 0-16,-5 1 0 0,5 0 0 15,-8-2 0-15,5 2 0 0,-2 0 0 16,1-2 0-16,-1 4 0 0,5-2 0 16,-3 0 0-16,2 0 0 0,1 0 0 0,1 0 0 15,1-2 0-15,2 2 0 16,0 1 0-16,-1-3 0 0,1 0 0 0,2 1 0 16,-1-1 0-16,4 2 0 0,1-4 0 15,1 2 0-15,-1 0 0 0,6-1 0 16,4 0 0-16,-5-2 0 15,5 3 0-15,4-6 0 0,1 4 0 0,-1-2 0 16,5 1 0-16,-3-2 0 0,4 1 0 0,0 0 0 16,-1 0 0-16,2-1 0 15,1 0 0-15,-1-2 0 0,0 2 0 16,3-1 0-16,-5-1 0 0,0 2 0 16,0-2 0-16,-7 0 0 0,4 4 0 0,-6-2 0 15,-5 3 0-15,-2-3 0 0,-4 5 0 16,-7-3 0-16,-6 3 0 0,-5 0 0 15,-10 1 0-15,-9 0 0 0,-13 2 0 16,-6 2 0-16,-6 0 0 0,0 0 0 16,0 0 0-16,0 0 0 0,0 0 0 0,2 0 0 15,-2 0 0-15,3 0 0 16,-3-1 0-16,0 1 0 0,1 0 0 16,-1-2 0-16,0 1 0 0,0-4 0 0,0 2 0 15,-4-3-26-15,-2 0-160 0,-8 1-148 16,-8-4-24-16</inkml:trace>
  <inkml:trace contextRef="#ctx0" brushRef="#br0" timeOffset="130582.18">5189 5470 383 0,'0'0'60'0,"0"0"-8"16,0 0-5-16,0 0-8 0,0 0-4 15,0 0-8-15,0 0-9 0,0 0-6 16,0 0-6-16,0 0 1 0,-25 0 1 16,25 0 3-16,11-3 5 0,9-3 3 15,10-1 0-15,4 1-3 0,8-4-1 16,3 0-4-16,4-1 0 0,4-3-6 0,9 1 6 16,1-4-4-16,6 2 2 0,-1 3 1 15,5-2-1-15,4 0-1 16,5 1-1-16,-2-2-1 0,6 1-1 0,-2 1 0 15,-2-3-1-15,0 3 0 0,-4-3 0 16,-1 2 1-16,-2 1-1 0,-2-1 1 16,0 4 0-16,-2-3-1 0,-3 1-1 15,-4 4 2-15,-5-3-2 0,-5 3 1 16,-1 0-1-16,-4 0-1 0,-1 1 0 16,0 0 1-16,0 1 0 0,2 0-1 0,0-2 0 15,1 2 1-15,-2-1-1 0,4 2 1 16,-3-1 0-16,2 0 0 0,3 1 0 15,-1-1 0-15,-1-1-1 0,9 0 0 16,-3-2 1-16,4 1-1 0,1 0-1 16,4-2 1-16,5 0 0 0,-5 2 0 0,5-4-1 15,4 2 1-15,-4-4 0 0,5 2-1 16,-1-5 0-16,7 0 1 16,3-1-1-16,-3 0 1 0,2-2-1 0,3 2 1 15,-2-2-1-15,-4 3 1 0,-5 1-1 16,-1 0 1-16,-9 4 0 0,-4 1 1 15,-11 3-3-15,-5 2 0 0,-19 1 0 16,-4 4 0-16,-11 1 0 0,-8 0 0 16,2 0 0-16,-8 0 0 0,0 0 0 15,0 0 0-15,0 0 0 0,2 0 0 0,1 0 0 16,-3 0 0-16,0 0 0 0,0 0 0 16,1 0 0-16,-1 0 0 0,0 0 0 15,0 0 0-15,0 0 0 16,0 0 0-16,0 0 0 0,0-2 0 0,0 2 0 15,0 0 0-15,0-2 0 0,0 2 0 16,0 0 0-16,0 0-4 0,-1 0-45 16,1 0-43-16,-5 0-137 0,-4 5-103 15,-10 3 15-15</inkml:trace>
  <inkml:trace contextRef="#ctx0" brushRef="#br0" timeOffset="139928.14">22661 11468 312 0,'0'0'54'15,"0"0"3"-15,0 0 2 0,0 0-4 16,0 0-15-16,0 0-10 0,0 0-13 0,0 0-3 16,0 0-4-16,14 7 2 0,-14-5 1 15,0-2 2-15,0 0 2 0,2 1 4 16,-2-1-2-16,3 0 2 0,-3 0-1 15,0 0 0-15,0 0-1 0,0 0-5 16,5 0 0-16,-5 0-2 0,0 0-3 16,0 0-1-16,1 0-1 0,-1 0 0 15,5 0-1-15,1-3 1 0,3-4 0 16,4-3 1-16,-2 0-2 0,7-2 1 16,-2 1 0-16,-1-3 0 0,4 1 1 0,-1-4 0 15,4 0 1-15,1-3-2 0,1-1 1 16,-4 0-2-16,8-2 0 0,-4 1-1 15,-3-3 1-15,2 1-2 0,-3-2 1 16,-1 1-5-16,-2-3 0 0,-3 1 0 16,0 0 0-16,-5-1 0 0,-4-1 0 0,-4 1 0 15,2-3 0-15,-7-2 0 0,-1-2 0 16,-4 0 0-16,-2-2 0 16,-2 0 0-16,-2 0 0 0,1 1 0 15,-2 2 0-15,-2 1 0 0,-4 1 0 0,-1 3 0 16,-5-1 0-16,6 1 0 0,-10 3 0 15,2-3 0-15,-4 4 0 16,-5-5 0-16,-1 3 0 0,-3 0 0 0,-5-1 0 16,-5 1 0-16,0 0 0 0,-3-2 0 15,-6-1 0-15,0-1 0 0,2 0 0 0,-2-3 0 16,-2-1 0-16,2 0 0 0,-3-1 0 16,-8 3 0-16,-3 2 0 15,-3 1 0-15,-3 2 0 0,-5 6 0 0,-1-1 0 16,-1 5 0-16,-2 6 0 0,-5 2 0 15,-3 6 0-15,-7 3 0 0,-1 1 0 16,-1 7 0-16,-7 7 0 0,-3 5 0 16,-4 6 0-16,-15 10 0 0,-7 6 0 15,-11 9 0-15,-8 6 0 0,-1 6 0 16,-5 7 0-16,2 2 0 0,2 5 0 0,4 4 0 16,6 4 0-16,5 4 0 0,13-3 0 15,16-2 0-15,19-7 0 0,15-6 0 16,17-8 0-16,11-9 0 15,13-2 0-15,12-12 0 0,7-4 0 0,9-8 0 16,7-7 0-16,3-2 0 0,7-7 0 16,-2-5 0-16,3 0 0 0,0-6 0 0,-2 4 0 15,2 4 0-15,0-3 0 16,0 0 0-16,0-5 0 0,0 0 0 16,0 0 0-16,0 2 0 0,-3-1 0 0,3-1 0 15,0 2 0-15,-2-2 0 0,2 2 0 16,0-2 0-16,0 0 0 0,0 1 0 15,0-1 0-15,0 0 0 0,0 0 0 16,0 2 0-16,0-2 0 0,0 0 0 16,0 0 0-16,0 0 0 0,0 1 0 15,0-1 0-15,0 0 0 0,0 0 0 0,0 0 0 16,0 0 0-16,0 0 0 16,0 0 0-16,0 0 0 0,0 0 0 15,0 0 0-15,0 0 0 0,0 0 0 0,0 2-33 16,2 3-19-16,6 5-26 0,1 2-60 15,-1 2-148-15,-4-1-21 0</inkml:trace>
  <inkml:trace contextRef="#ctx0" brushRef="#br0" timeOffset="140312.97">18110 11236 473 0,'0'0'75'0,"0"0"-12"16,0 0-11-16,0 0-6 0,0 0-7 0,0 0-3 15,0 0-1-15,0 0-6 0,0 0-4 16,0 0-3-16,-64-58-5 0,55 58-1 0,-7-2-2 16,-1 10 1-16,-3 5-1 15,-3 7 1-15,1 7 0 0,-3 7-2 16,2 2-4-16,0 7-9 0,1-1 0 16,3 5 0-16,5-4 0 0,5-4 0 0,4-2 0 15,4-7 0-15,10-3 0 0,11-5 0 16,11-4 0-16,11-4 0 0,11-7 0 15,12-2 0-15,8-4 0 0,14-5 0 16,9-7 0-16,8-6-15 0,14-5-102 16,6-4-205-16,3-4-29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2-11T14:15:22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2242 3105 330 0,'0'0'21'0,"0"0"-6"15,0 0-1-15,0 0 5 0,0 0 3 16,0 0 3-16,0 0-5 0,0 0-3 15,0 0 0-15,-3-11-3 0,3 9 0 16,0 0-5-16,0 1-3 0,0-1-3 0,0 0-4 16,0 1-7-16,0 1-31 15,0-2-61-15,0 2-133 0</inkml:trace>
  <inkml:trace contextRef="#ctx0" brushRef="#br0" timeOffset="2284.42">6201 1545 695 0,'0'0'68'0,"0"0"-16"0,0 0-13 0,0 0-16 15,0 0-7-15,0 0-7 0,0 0-3 16,0 0 1-16,0 0 0 0,-54 135 2 15,54-73-2-15,-3 4-2 0,6 2-2 16,3 2-6-16,2 0 1 0,-2-1-3 16,-1 1-3-16,1-6-7 0,-3-8-12 15,-1-9-14-15,-2-17-17 0,0-4-36 0,0-10-26 16,0-11-162-16,3 5 0 0</inkml:trace>
  <inkml:trace contextRef="#ctx0" brushRef="#br0" timeOffset="2555.65">6060 1512 655 0,'0'0'50'0,"0"0"-5"0,121 16-9 16,-73 5-9-16,2 8-5 0,-1 9-4 0,-2 6-3 16,-7 8 0-16,-1 6-3 0,-9 1-1 15,-12 1-1-15,-7 3-5 0,-8-2-1 16,-3 1 0-16,-14 1-1 0,-14 1-1 15,-7-2 0-15,-9-4-1 0,-13-4-1 16,-2-9 1-16,-14-3-2 0,0-5 12 0,5-7-1 16,0-5 1-16,6-10 0 15,12-11-11-15,11-2-13 0,15-18-10 16,10-6-10-16,14-7-19 0,0-6-7 0,27-3-48 16,8-2-109-16,10 4-86 0</inkml:trace>
  <inkml:trace contextRef="#ctx0" brushRef="#br0" timeOffset="3076.15">7494 2093 611 0,'0'0'65'0,"0"0"-9"15,-43-87-9-15,27 65-4 0,-7 0-7 0,5 7-7 16,-4 2-4-16,-1 8-8 0,-2 7-4 16,-3 1-3-16,3 15-4 0,-4 11-2 15,8 6-2-15,-6 9-2 0,8 9-1 16,-1 6-1-16,4 3 0 0,2-2 0 15,10-3 0-15,2-9 1 0,2-5 0 16,6-8 12-16,8-7 1 0,5-9-1 16,-8-5-1-16,7-8-12 0,3-6-12 15,-3-8 0-15,8-10 1 0,-2-6 1 16,-6-5 13-16,-2-5-1 0,-2-3 2 0,-5-3 0 16,-3-1-1-16,-1-2 2 0,-5 4 0 15,0-2 0-15,0 6 2 0,0 12 0 16,-5 8 0-16,5 11 0 0,0 4-2 15,0-2-2-15,0 2-1 0,0 3-2 16,-1 17 1-16,2 9 0 0,4 12-1 16,10 3 2-16,-1 0-3 0,11-2-2 15,3 0-5-15,2-5-8 0,4-6-1 16,0-4 13-16,5-9-17 0,4-2 2 16,-3-9-27-16,2-9-25 0,-3 2-30 0,0-16-57 15,-4-5-35-15,4-7-15 0</inkml:trace>
  <inkml:trace contextRef="#ctx0" brushRef="#br0" timeOffset="3263.45">8034 1483 624 0,'0'0'91'15,"-20"-123"-16"-15,7 77-15 0,2 10-19 16,7 11-8-16,-1 10-12 0,5 11-4 16,0 4-9-16,0-1-4 15,0 1-3-15,0 4 0 0,-1 23 0 0,1 22 0 16,1 22-1-16,4 22 2 0,-1 13 2 15,6 16-2-15,-4 5-3 0,3 2-10 16,1-8-16-16,0-7-19 0,3-14-22 16,-7-19-13-16,3-16-42 0,-4-18-131 15,0-12-26-15</inkml:trace>
  <inkml:trace contextRef="#ctx0" brushRef="#br0" timeOffset="3763.82">7890 2216 637 0,'0'0'11'0,"0"0"2"0,0 0 0 15,0 0-3-15,0 0 0 0,105 3-1 16,-60-14-3-16,8-4-2 0,10-6-2 0,-1 0-2 16,7-4 0-16,-4 2 0 0,3 2 0 15,-1 2 1-15,-4-3 0 0,1 4-1 16,-1-3 1-16,-5 1 0 0,5-4 1 15,-5 0-1-15,-9-3 1 0,-1 5 6 16,-9-3 12-16,-14 4 8 0,-5 8 13 0,-11 4-2 16,-9 1-10-16,-4 1-6 0,-17-1-8 15,-6 5-3-15,-9 3 0 16,-8 15-2-16,1 9-3 0,-2 10-1 16,-1 4-3-16,5 7 0 0,3 5-2 0,3 4-1 15,12 0-1-15,3-2 0 0,6-1-1 16,8-7 1-16,3-6 0 0,3-9 0 15,12-7 0-15,4-7 1 0,7-9 0 16,-1-5 0-16,1-1 1 0,5-11-1 16,-2-7 1-16,2-6 0 0,-3-4 0 15,0-5-1-15,-2-3 1 0,-5-4 1 0,-2 1 0 16,-10 0 0-16,2 4 0 16,-6 3 2-16,-2 10-2 0,0 4 2 0,0 9 2 15,0 4-1-15,0 1-2 0,0 4-1 16,-2 0-2-16,2 15-2 0,-3 13 1 0,12 8-1 15,5 6 1-15,2 7-1 16,8-2-3-16,0-2-3 0,4-3-10 16,6-7-12-16,0-7-26 0,5-5-36 15,1-3-170-15,3-8-70 0</inkml:trace>
  <inkml:trace contextRef="#ctx0" brushRef="#br0" timeOffset="4207.59">11745 1152 647 0,'0'0'61'0,"0"0"-9"0,0 0-10 16,0 0-12-16,0 0-7 0,0 0-4 16,0 0-2-16,0 0-2 0,0 0-2 0,0 0-2 15,64 79-5-15,-55-19-1 0,5 16-2 16,-5 16 1-16,-4 8 0 0,0 11-1 16,-4-4-3-16,-2-4-7 0,-2-9-12 15,1-12-8-15,2-12-13 0,-3-18-10 16,1-10-27-16,2-17-31 0,-3-11-130 15,-3-9-52-15</inkml:trace>
  <inkml:trace contextRef="#ctx0" brushRef="#br0" timeOffset="5187.34">11482 1959 611 0,'0'0'16'16,"0"0"1"-16,0 0-4 0,0 0-4 0,97-8-2 15,-39-5-1-15,1-5-1 0,4-2-5 0,6-3-4 16,-1-1-7-16,-6-2-8 16,-2 1-7-16,-4-1-2 0,-11 1 4 15,0 0 7-15,-8 2 8 0,-12 1 9 16,-2 0 16-16,-12 8 12 0,-2 7 21 0,-4 2 8 16,-5 5-1-16,0-2-3 0,0 2-14 15,0-1-8-15,0 1-11 0,0-2-7 16,0 2-6-16,0 0-1 0,-5 14 1 15,-4 6-1-15,4 10-1 0,4 5-2 16,1 1-4-16,6 1 0 0,8 0 0 16,6-5 0-16,5-9 0 0,4-4 0 0,4-7 0 15,3-6 0-15,-2-4 0 16,0-2 1-16,-2-8 1 0,-2-8 0 16,-5-3 0-16,0-4 1 0,-7-4-1 0,1-5 1 15,-8-1 0-15,4-1 1 0,-6 1-5 16,-4 3 0-16,0 8 3 0,-1 2 0 15,-4 10 5-15,0 2 1 0,0 4-3 16,0 4-2-16,0-2 0 0,0 4-1 16,5 16 5-16,4 12 0 0,1 13 0 0,-4 5 0 15,3 6-6-15,5 3 0 0,2 8-2 16,-2 5 1-16,4 4 0 0,-7 4 0 16,-2 1 0-16,-4-2 1 0,-8 1 14 15,3-4 0-15,-11-3-3 0,-8 3-11 16,-5-3 0-16,-11-2 0 0,1-3 0 15,-6-10 0-15,-3-14 0 0,4-13 0 16,2-15 0-16,6-14 0 0,12-14 0 16,8-21 0-16,11-15 0 0,6-12 0 15,19-9 0-15,12-7 0 0,13-2-12 0,7-1-7 16,7-2 0-16,4 1 3 16,5 1 14-16,-5 4 4 0,0 7 0 0,-4 9 0 15,-5 11 0-15,-6 11 1 16,-8 9 0-16,-8 9 0 0,-12 8 2 0,-5 7-1 15,-5 6 0-15,-5 14 1 0,-1 9 1 16,-4 12-2-16,-1 12 0 0,-4 12 1 16,-4 9-4-16,4 11 1 0,-2 6 9 0,-1 4-11 15,-2 7 0-15,4 4 0 16,-2 8 0-16,-2 3 0 0,0 1 0 0,-6-4 0 16,10-8 0-16,-7-12 0 0,3-12 0 15,4-16 0-15,-2-15 0 0,3-16 0 16,-2-14 0-16,2-9 0 0,0-6 0 15,-3 0 0-15,-3-13 0 0,1-17 0 16,-4-12 0-16,4-13 0 0,4-14 0 16,1-12 0-16,1-12-9 0,4-11 3 0,0-7-4 15,-1-6 3-15,1-1-17 16,6-2 5-16,-2 0 1 0,5 6 3 16,2 6 17-16,2 16 1 0,5 13 1 0,-7 12-2 15,9 11 2-15,-5 10 1 0,-2 10 2 16,3 7-1-16,-9 12 0 0,-6 7-2 15,-1 7-2-15,0 3-2 0,1 4 0 16,2 14 0-16,-4 11 1 0,-4 10 0 16,-4 9 0-16,-15 6-1 0,-6 4-2 0,-3 5 0 15,-1-4 0-15,-2-3-2 0,-2-2-4 16,8-10-5-16,2-7-9 0,9-14-10 16,3-10-15-16,11-6-14 15,0-7-49-15,5-5-134 0,9-3-50 0</inkml:trace>
  <inkml:trace contextRef="#ctx0" brushRef="#br0" timeOffset="5775.43">13913 2205 627 0,'0'0'1'0,"0"0"17"16,0 0 15-16,107-100 11 0,-78 61 2 15,5-3-10-15,0 3-14 0,-4 0-9 16,4 0-1-16,-6 5 2 0,-8 0 2 16,-4-2-1-16,-12 3 1 0,-4 1-1 15,0 2-1-15,-9 5-4 0,-7 5-3 16,-2 5-3-16,-2 6 0 0,-5 4-1 0,0 4 0 16,2 1 4-16,-1 11-2 0,3 10 0 15,-2 9 0-15,2 10-6 0,3 8-1 16,7 11 0-16,2 6 0 0,1 7-1 15,6 0 1-15,-1-1 1 0,6-3 0 16,11-6 0-16,2-9-1 0,4-10 1 16,5-10-1-16,3-10 15 0,1-8-10 0,5-8-3 15,0-7 0-15,5-8-14 16,0-12 10-16,1-4 5 0,-1-8-1 16,0-3 1-16,4-6 1 0,-4-3-1 0,0-5 0 15,-2-1 1-15,-2 0 0 0,-5 0 0 16,-5-2 1-16,-4 2 0 0,-8-2 1 15,-9-7 0-15,0 0 2 0,-9 2-5 16,-11 1 2-16,-1 12 0 0,2 6-1 16,1 15 7-16,8 11-9 0,3 7 0 0,3 5 0 15,0 0 0-15,3 5 0 0,11 11 0 16,10 10 0-16,12 2 0 0,1 7 0 16,7 1 0-16,-4 5 0 15,-1 0 0-15,-10-2 0 0,-4 2 0 0,-6-5 0 16,-8 0 0-16,-8-3 0 0,-6 2 0 15,-13 2 0-15,-9 0 0 0,-12 3 0 16,-8-2 0-16,0-3 0 0,-3-4 0 16,0-3 0-16,9-7 0 0,5-1-14 15,11-8-21-15,12-6-30 0,6-1-118 0,5-5-152 16,-1 0-8-16</inkml:trace>
  <inkml:trace contextRef="#ctx0" brushRef="#br0" timeOffset="5908.77">15547 2264 796 0,'0'0'51'0,"0"0"-11"0,0 0-22 0,0 0-10 16,0 0-16-16,0 0-26 0,0 0-87 0,0 0-192 16,-87 22-23-16</inkml:trace>
  <inkml:trace contextRef="#ctx0" brushRef="#br0" timeOffset="7052.78">6313 3462 447 0,'0'0'30'0,"0"0"-10"0,0 0-7 15,0 0-6-15,0 0-1 0,0 0-1 16,0 0 0-16,0 0 9 0,0 0 7 16,-11 3 3-16,11 2 2 0,0-2-3 0,11 1-3 15,4 4-3-15,9-4-2 0,10 1-3 16,5-4 2-16,1 1-1 0,8-2 1 16,5 2 0-16,6-4 0 0,12 2 2 15,-1 2-2-15,12 1-2 0,0 0-3 16,5-1-1-16,3 3 1 0,6 0-1 15,6 1 1-15,10 1 0 0,-1 0-2 16,10 2 1-16,-3-2 0 0,9 4-2 16,4-4 1-16,5 3-1 0,0-3-1 15,10 4 0-15,0-4 0 0,0 1-2 0,9-1 1 16,-3 4-1-16,-2-4 0 0,5 4-1 16,0 0 0-16,-3 3-1 0,5-1 1 15,-2 2 0-15,0-1 1 16,0 0-2-16,0 1 2 0,-8-1 0 0,8-2-2 15,-5 1 1-15,1 0 1 0,-4-1-2 0,3-5 2 16,5 3-1-16,-4-6 0 16,1 2 0-16,-2-4 0 0,2-1 0 15,3 1-1-15,-4-4 1 0,5 4-1 16,2-4 0-16,-1 1 0 0,3-1 0 0,-4 0 0 16,8 1 0-16,-7-1-1 0,0-2 1 15,-2-1-1-15,-5-2 0 0,0-2 1 16,-13 1 1-16,-1-3-2 0,-6 1 0 15,-9-2 0-15,-12 1 1 0,-11 1 0 16,-10-1 0-16,-11 0-1 0,-8 2 1 0,-12 0 0 16,-9 2 1-16,-8 0-1 15,-10 0-1-15,-7 4 1 0,-12 0-1 16,-6 3-3-16,-5 0-5 0,0 0-11 16,0-3-25-16,0 3-39 0,-2-2-89 0,-21 4-148 15,-13-2 8-15</inkml:trace>
  <inkml:trace contextRef="#ctx0" brushRef="#br0" timeOffset="26127.79">3346 4757 651 0,'0'0'60'0,"0"0"-11"0,0 0-10 16,0 0-9-16,0 0-6 15,0 0-5-15,0 0-4 0,0 0-6 0,0 0-1 16,0 0 0-16,-81 45 1 16,76-16 3-16,-1 4 3 0,2 12-3 0,-1 3 1 15,0 5-7-15,4 5 0 0,-7 0-4 16,2 0 1-16,1-6-2 0,-4 2 1 15,4-8 3-15,0-4-4 0,1-6 4 16,-1-5-4-16,0-9-7 0,4-2-7 16,-4-9-16-16,5-5-22 0,0 0-30 0,0-6-48 15,0 0-171-15,0 0-5 0</inkml:trace>
  <inkml:trace contextRef="#ctx0" brushRef="#br0" timeOffset="26524.56">3187 4884 621 0,'0'0'65'16,"0"0"-10"-16,0 0-18 0,0 0-8 15,0 0-7-15,0 0-1 0,0 0 0 0,0 0-1 16,0 0-4-16,53 5-2 0,-25 10-4 16,2 5 0-16,-1 2-1 0,5 7 0 15,5 5-2-15,-3 4 0 0,-4 6-3 16,7 1 2-16,-10 4-3 0,1-3 1 15,-1-3-4-15,-1-3 3 0,-3-4 3 16,-5-5-4-16,-1-5 5 0,-4-4-5 0,-5-8-1 16,0-2 1-16,-2-4 1 15,-6-5 1-15,1 0-1 0,-3-3-3 16,4 0 0-16,3-2 0 0,3-11 0 0,4-7 0 16,0-12 0-16,-4-7 0 15,1-10 0-15,-2-11 0 0,0-5 0 0,-3-6 0 16,-1-5 0-16,-2 4 0 0,-1 0 0 15,1 10 0-15,-3 4 0 0,0 10 0 16,0 5 0-16,1 8 0 0,-2 14 0 0,-2 1 0 16,3 9 0-16,-2 6 0 15,2 0 0-15,0 5 0 0,0-3 0 0,0 3-43 16,0 0-30-16,0 0-63 16,2 0-176-16,7 8-23 0</inkml:trace>
  <inkml:trace contextRef="#ctx0" brushRef="#br0" timeOffset="27283.5">4567 5007 625 0,'0'0'74'15,"0"0"-12"-15,0 0-8 0,0 0-11 16,0 0-10-16,0 0-12 16,0 0-9-16,0 0-7 0,0 0-2 0,0 0 1 15,-54 31 2-15,54 4 3 0,2 6-2 16,7 4 0-16,9 2-3 0,3-1 1 15,7 0-3-15,-2-6 1 0,8-3 3 16,3-5-3-16,-1-10 4 0,3-6-2 16,-2-9 1-16,-1-7 0 0,1-2 1 0,-2-14-3 15,-2-7-4-15,-2-9 0 0,-3-7 0 16,-3-3 0-16,-2-4 0 0,-8-4 0 16,-1 1 0-16,-7 0 0 15,-4 4 0-15,-3 3 0 0,1 2 0 0,-7 5 0 16,-8 6 0-16,5 2 0 0,3 7 0 15,-2 5 0-15,3 7 0 0,-1 2 0 16,6 3 0-16,0 3 0 0,0-1 0 16,0 1-12-16,0 0-18 0,0 12-13 15,14 0-24-15,1 6-49 0,-1-1-132 0,0 0-66 16</inkml:trace>
  <inkml:trace contextRef="#ctx0" brushRef="#br0" timeOffset="27987.67">5618 4904 603 0,'0'0'50'15,"0"0"-9"-15,0 0-7 0,0 0 0 16,0 0 0-16,0 0-7 0,0 0-7 0,-45 97-4 16,36-70-4-16,5 2-1 0,-1 2-2 15,0-1-1-15,-1 1-1 0,-2-3-1 16,-3-1 0-16,7-2 0 16,-2-10-3-16,-2 2 2 0,3-8-2 0,-1-1 1 15,1 2 0-15,1-7 2 0,4 2 2 16,0-5 0-16,-2 0 0 0,-3 0 0 15,-2-6-3-15,0-13-1 0,-2-6-2 16,5-9 0-16,4-5 1 0,4-4-1 16,10 1 2-16,-3-2-2 0,8 4 2 0,-4 4-1 15,4 6 1-15,-4 2 0 0,4 6-1 16,-1 3-3-16,-2 9 0 16,-2 2 0-16,1 5 0 0,6 3 0 15,-3 5 0-15,10 6 0 0,-3 8 0 0,-5 5 0 16,0 5 0-16,-1 5 0 0,-4 0 0 15,-1 4 0-15,-3 0 0 0,-2-3 0 16,-1-3 0-16,-6-5 0 0,2-7 0 16,-4-10 0-16,0 4 0 0,0-8 0 15,0 1 0-15,0 1 0 0,0-3 0 0,0 1 0 16,-4-2 0-16,-1-4 0 16,-4-4 0-16,-7-10 0 0,5-6 0 0,4-10 0 15,5-4 0-15,2-4 0 0,5-5 0 16,4 4 0-16,8 2 0 0,2 4 0 15,4 4 0-15,2 5 0 0,0 4 0 0,2 6 0 16,3 7 0-16,-5 5 0 16,4 2 0-16,-1 9 0 0,-3 9 0 15,-5 4 0-15,0 6 0 0,-6 4 0 16,0 5 0-16,-5 5 0 0,-9 4 0 0,2 1 0 16,-2 0 0-16,0 0 0 0,-6-4 0 15,1-4 0-15,0-1 0 0,-4-1 0 16,4-8 0-16,1-7 0 0,-1-2 0 15,4-10-31-15,-2-4-32 0,3 2-43 16,0-8-123-16,0 0-96 0</inkml:trace>
  <inkml:trace contextRef="#ctx0" brushRef="#br0" timeOffset="28407.67">6766 5192 551 0,'0'0'63'0,"0"0"10"16,0 0-15-16,0 0-11 0,0 0-11 15,0 0-11-15,0 0-7 0,59-82-7 16,-41 54-1-16,1-2-1 0,-8 1 2 15,3 1-2-15,-5 10 2 0,-8-2-1 16,-1 1 0-16,0 2-2 0,-6-6-1 16,-8 5 0-16,-4 4 0 0,-2 5 0 15,-10 3 1-15,5 0 0 0,-3 7-1 0,4-1 0 16,-6 2-2-16,12 9-5 0,-7 5 0 16,14 7 0-16,-3 6 0 0,5 4 0 15,7 8 0-15,2 5 0 0,6-1 0 16,8 4 0-16,6-5 0 0,8-2 0 15,3-5 0-15,8-8 0 0,-2-6 0 0,2-7 0 16,-3-7 0-16,2-4 0 0,1-5 0 16,-5-1 0-16,0-12 0 15,0-2 0-15,-6-4 0 0,-1-6-24 16,-4 1-20-16,0-2-20 0,-7-1-57 0,-2 1-143 16,-5 2-53-16</inkml:trace>
  <inkml:trace contextRef="#ctx0" brushRef="#br0" timeOffset="29287.07">7601 5336 765 0,'0'0'49'0,"0"0"-12"0,0 0-5 15,0 0-2-15,0 0-7 0,0 0-6 16,-23-109-5-16,23 76-2 16,5-2-2-16,-1-3 1 0,1-4-1 0,4-4 1 15,-7 1-1-15,3-1-2 0,-5 4-6 16,0 1 0-16,0 3 0 0,-5 1 0 15,3 5 0-15,2 10 0 0,-4 2 0 16,4 6 0-16,0 8 0 0,0 0 0 16,0 6 0-16,0-2 0 0,0 2 0 15,0-1 0-15,0 1 0 0,0 0 0 0,11 0 0 16,7 8 0-16,5 2 0 0,2-2 0 16,0-1 0-16,4-1 0 0,1-2 0 15,-2-3 0-15,-3-2 0 0,4 1 0 16,-6-2 0-16,-7-3 0 0,-1 1 0 15,-1-4 0-15,-4 2 0 0,-1 2 0 0,-3-1 0 16,-3 2 0-16,2-2 0 16,-4 3 0-16,-1 2 0 0,0-2 0 15,0 2 0-15,0-1 0 0,0-2 0 16,0-2 0-16,-10 3 0 0,-4 2 0 0,-2 0 0 16,-7 8 0-16,3 7 0 0,1 4 0 15,5 3 0-15,-1 6 0 0,4 2 0 16,1 3 0-16,3 2 0 0,1 6 0 15,6-1 0-15,0 2 0 0,4 2 0 16,10-4 0-16,2-2 0 0,4-5 0 0,3-3 0 16,2-6 0-16,4-4 0 15,4-5 0-15,-2-5 0 0,6-6 0 16,-3-6-15-16,0 2 3 0,2-10 1 16,-4-5 3-16,4-2 2 0,-3-4 3 0,-8-3 0 15,4-5 2 1,-4-5 0-16,-5 0 2 0,-1-5 0 0,-6 1 2 0,1 2 2 15,-3 1 6-15,-1 5 2 0,-4 2 3 16,-2 10-6-16,-4 8-10 0,0-2 0 16,0 5 0-16,0 1 0 0,0 0 0 15,0 6 0-15,0-1 0 0,0 1 0 0,0-2 0 16,0 2 0-16,-1 0 0 0,-8 2 0 16,-1 7 0-16,-1 7 0 15,4 1 0-15,0 4 0 0,7 3 0 0,0-1 0 16,0 4 0-16,-4-2 0 0,8 4 0 15,3 1 0-15,0 1 0 0,-2-1 0 16,1 2 0-16,-1-3 0 0,6-2 0 16,-3-4 0-16,-2-2 0 0,-2-5 0 15,6-6 0-15,-1-2 0 0,0-3-29 0,1 2-17 16,-4-7-26-16,14-8-50 16,-6-7-116-16,9-6-80 0</inkml:trace>
  <inkml:trace contextRef="#ctx0" brushRef="#br0" timeOffset="29473.2">8646 4521 802 0,'0'0'67'16,"0"0"-17"-16,0 0-12 0,0 0-13 0,-14-82-8 16,14 72-7-16,-4 2-5 0,4 4-2 15,0 4-2-15,0-1-2 0,0 1 0 16,0 0 0-16,0 0-1 0,0 7-6 15,6 11-9-15,-2 8-16 0,1 5-24 16,-2 2-57-16,-1 2-130 0,-2-2-74 0</inkml:trace>
  <inkml:trace contextRef="#ctx0" brushRef="#br0" timeOffset="29811.34">9288 4739 762 0,'0'0'66'0,"0"0"-14"0,0 0-18 16,0 0 2-16,0 0-13 0,0 0-2 16,-68-91-5-16,54 85-3 0,-6 2-13 15,-3 3 0-15,-5 1 0 0,-2 11 0 16,-1 5 0-16,-1 9 0 0,1 5 0 15,-2 3 0-15,4 7 0 0,8 2 0 16,3 1 0-16,4 1 0 0,12 0 0 16,-1-5 0-16,17 1 0 0,14-9 0 15,3-3 0-15,11-7 0 0,3-9 0 16,8-6 0-16,-4-6 0 0,-1 0 0 0,-3-1 0 16,-8-2 0-16,-10 3-37 15,-4 0-266-15,-9 0-50 0</inkml:trace>
  <inkml:trace contextRef="#ctx0" brushRef="#br0" timeOffset="31648.46">6133 6118 556 0,'0'0'71'15,"0"0"-8"-15,0 0-14 0,0 0-9 16,0 0-3-16,0 0-6 0,-107 26 0 0,64-3-4 16,-10 9-5-16,-3 7-1 15,-10 10-5-15,2 4 1 0,-14 9-5 16,1 5 0-16,-11 0-4 0,-4 1 2 16,-1-2-10-16,6-6 0 0,5-5 0 0,8-8 0 15,5-6 0-15,11-6 0 0,5-9 0 16,14-5 0-16,11-6 0 15,8-7 0-15,9-4 0 0,8-1 0 0,3-3 0 16,-1 0 0-16,1 0 0 0,0 0 0 16,0 0 0-16,0 0 0 0,1 0-37 0,13 2-29 15,5 1-75-15,1 10-175 0,-11 6-15 16</inkml:trace>
  <inkml:trace contextRef="#ctx0" brushRef="#br0" timeOffset="32246.51">2409 7797 422 0,'0'0'94'0,"0"0"-13"0,0 0-12 0,0 0-11 15,0 0-12-15,0 0-12 0,0 0-13 16,0 0-6-16,0 0 3 16,-26-6 3-16,26 26 2 0,0 12-3 15,1 3-7-15,4 7-2 0,0 2-5 0,4 6 1 16,-3 2 2-16,2 3-5 0,-2 1 3 15,3-3-5-15,-2-3-7 0,2-8-4 16,0-7-14-16,-4-12-16 16,0-9-36-16,-1-7-70 0,2-7-154 0,2-9-9 15</inkml:trace>
  <inkml:trace contextRef="#ctx0" brushRef="#br0" timeOffset="32404.22">2457 7624 755 0,'0'0'44'0,"0"0"-12"0,0 0-12 16,0 0-8-16,0 0-6 0,0 0-4 15,0 0-2-15,0 0-2 0,0 0-2 16,0 0-13-16,62-70-28 0,-31 84-70 0,2 4-173 16,-8 2-15-16</inkml:trace>
  <inkml:trace contextRef="#ctx0" brushRef="#br0" timeOffset="32835.33">3025 7993 443 0,'0'0'32'0,"0"0"16"15,0 0 3-15,0 0-1 0,-37 93-2 16,30-73-17-16,4-5-1 0,-3 2-9 16,1-7 1-16,5-5 5 0,-4 3 1 0,-1-4 0 15,3-1-3-15,2 1-5 0,0-4-5 16,-7 0-4-16,-3-6-10 0,0-6 3 16,-4-9-8-16,4-1 4 15,4-3 2-15,6-4-2 0,0 1 2 0,0-2-1 16,6 3 0-16,4 1 2 0,-1 0 2 15,5 5 1-15,1 4 2 0,-1 5-1 16,10 5 1-16,-4 5-2 0,0 2-1 16,5 9 0-16,-2 8-3 0,-3 3 0 15,3 2 0-15,-7 6 0 0,4 2-2 0,-6 4 2 16,1-1-2-16,-2 5 3 0,-2 0 3 16,-2 1-6-16,2 0 0 0,-2-5-13 15,1-4-11-15,-6-5-15 0,5-9-31 16,-2-7-54-16,-7-6-178 0,9 1-11 15</inkml:trace>
  <inkml:trace contextRef="#ctx0" brushRef="#br0" timeOffset="33054.64">3450 7553 806 0,'0'0'36'0,"0"0"-6"0,0 0-1 0,0 0 1 16,0 0-9-16,0 0-6 0,18 117-7 0,-9-69-2 16,1 9-4-16,-4 3 0 0,8 1-3 15,-3-3 2-15,-2-4-4 16,7-5 0-16,-7-8-1 0,0-6-11 16,5-7-4-16,-5-6-15 0,-4-5-19 0,0-7-22 15,-4-5-32-15,-1 0-92 0,0-5-84 16</inkml:trace>
  <inkml:trace contextRef="#ctx0" brushRef="#br0" timeOffset="33228.97">3366 8121 706 0,'0'0'44'0,"0"0"-8"16,0 0-5-16,0 0-10 0,82-65-9 15,-51 51-6-15,6 0-2 0,-1 0-2 16,1 1-1-16,-3 1-2 0,0 1-6 15,-3 2-14-15,-7 3-31 0,-1 0-66 16,-8 1-170-16,-4 2-10 0</inkml:trace>
  <inkml:trace contextRef="#ctx0" brushRef="#br0" timeOffset="33624.87">3907 8215 520 0,'0'0'42'0,"0"0"9"15,0 0-1-15,0 0-2 0,0 0-12 16,0 0-15-16,71-91 0 0,-60 73-8 0,3-1 7 16,-5 7 3-16,-3-5 1 0,-2 8 0 15,-4-3-5-15,0-4-2 0,-5 0-5 16,-4-3-3-16,-5 3-1 0,-5 6-2 15,4-3-1-15,-1 8 0 0,2 0 0 16,0 3 1-16,3 1 0 0,-3 1 0 0,4 0-2 16,-4 1-1-16,4 4-1 15,-1 5-2-15,4 6 1 0,5 4-1 0,-1 4 1 16,3 2-1-16,0 1 1 0,9 0-1 16,5 1 2-16,6-3 4 0,4 0-6 15,0-5 3-15,6-5-7 0,4-3-5 16,0-5-4-16,0-4-7 0,-1-3-12 15,1 0-14-15,-3-3-19 0,-2-9-6 16,9-3-1-16,-3-3-72 0,7-3-121 16,-6-5 2-16</inkml:trace>
  <inkml:trace contextRef="#ctx0" brushRef="#br0" timeOffset="34116.6">4471 7755 726 0,'0'0'34'0,"0"0"4"0,0 0-3 0,-90 16 0 16,62 1-7-16,5 3-8 0,1 4-10 16,5 2-6-16,2 4-2 0,9 1-1 15,-2 0-1-15,8-3 1 0,0-2-2 0,5-5 0 16,4-4 0-16,9-5 1 0,-7-3-1 16,3-6 2-16,5-3-1 0,-4 0 1 15,6-9-1-15,-8-3 1 0,6-7 0 16,-8 0-1-16,3-4 1 0,-5-1-1 15,-3 1 1-15,-1 5 0 0,-5-1 2 16,0 9 1-16,0 4 4 0,0 0 2 16,0 6 2-16,0-1 0 0,0 1-5 0,0 0-1 15,0 0-3-15,0 15 1 16,0 8 0-16,0 11 2 0,0 7 1 0,5 3-7 16,9 6 0-16,-4 6 0 0,4 8 0 15,0 7 0-15,0 8 0 0,-3 5 0 16,-2 2 0-16,-2 0 0 0,-4-8 0 15,-6-5 0-15,3-10 0 0,-5-11 0 16,-6-12 0-16,2-8 0 0,4-12 0 16,-4-8 0-16,3-4 0 0,-8-8 0 0,0-2 0 15,-2-13 0-15,-2-11 0 0,2-8 0 16,1-10 0-16,2-9 0 16,2-9 0-16,7-8 0 0,-1-7 0 0,4-4 0 15,1 1 0-15,0 1 0 0,10 4 0 16,6 6 0-16,3 4 0 0,8 7 0 15,0 5 0-15,5 7-19 0,-2 11-18 16,-1 6-17-16,-1 8-34 0,-1 6-93 16,-9 6-127-16,1 4-3 0</inkml:trace>
  <inkml:trace contextRef="#ctx0" brushRef="#br0" timeOffset="34487.44">4884 7942 465 0,'0'0'75'0,"0"0"-12"0,0 0-1 15,34-105-7-15,-30 78-11 0,-4 4-4 16,0-1-7-16,-4 4-1 0,-6 1-3 15,-5 3-2-15,1 4-3 0,8 4-4 16,-8 2-5-16,-5 2-3 0,8 0-3 0,-7 4-3 16,-1 0-1-16,4 7-1 15,-4 8-1-15,3 3-3 0,12 3 0 16,2 8 0-16,2 3 0 0,2 5 0 0,12 3 0 16,1 2 0-16,9 1 0 0,-4-4 0 15,9 0 0-15,-1-3 0 0,-3-7 0 16,4-4 0-16,-1-5-4 0,-1-5-3 15,-9-5-11-15,2-6-8 0,-1-4-16 16,-5-3-29-16,1-8-74 0,-1-5-161 0,-7-3-12 16</inkml:trace>
  <inkml:trace contextRef="#ctx0" brushRef="#br0" timeOffset="34948.76">5243 8108 639 0,'0'0'59'0,"0"0"-6"0,0 0-5 16,-15-86-6-16,10 60-7 0,5-4-7 16,-5-1-2-16,1 0-4 0,4-5-2 15,-5 5-2-15,0-3-4 0,1 2-3 16,-2 4-3-16,-2 2-8 0,3 8 0 15,4 1 0-15,-4 5 0 0,5 6 0 16,0 1 0-16,0 0 0 0,0 3 0 16,5-4 0-16,6-1 0 0,7 6 0 15,7-2 0-15,3 1 0 0,-2 2 0 0,2-1 0 16,2 0 0-16,-3-3 0 0,-5 1 0 16,-3-3 0-16,-4 2 0 0,-1-3 0 15,-9 2 0-15,4-1 0 0,0-4 0 16,-7 7 0-16,3 0 0 0,-5 3 0 15,0-1 0-15,0 1 0 0,0-2 0 16,0 1 0-16,0 1 0 0,0 0 0 16,-7 9 0-16,-6 9 0 0,2 10 0 15,-2 3 0-15,7 7 0 0,1 3 0 16,5 5 0-16,0 2 0 0,5-1 0 16,4-1 0-16,5-7 0 0,-3-4 0 0,9-8 0 15,-6-2-10-15,6-7-20 0,-1 0-18 16,-8-9-36-16,3 0-118 0,-5-3-112 15,0-6-8-15</inkml:trace>
  <inkml:trace contextRef="#ctx0" brushRef="#br0" timeOffset="35321.96">5826 7914 706 0,'0'0'48'0,"0"0"-8"0,50-114-7 16,-32 75-4-16,3 2-4 0,-3 2-3 0,-2 4-4 15,-1 5 0-15,-6 5 0 0,-1 2-1 16,-8 3-1-16,0-1-4 0,-12-3-4 16,-4 5-3-16,1 5-1 15,1 3 0-15,-2 3-4 0,2 4 0 0,0 0 0 16,5 0 0-16,3 4 0 0,1 4 0 15,5 2 0-15,0 10 0 0,11 0 0 16,8 7 0-16,6-2 0 0,7 0 0 16,-6 3 0-16,2-2 0 0,-3 2 0 0,-9 3 0 15,-7-3 0-15,-6 4 0 0,-3 0 0 16,-14-1 0-16,-11-2 0 0,-7-4 0 16,-2 0 0-16,-5-3 0 0,3 0-13 15,2-4-93-15,2 0-222 0,-3-7-23 16</inkml:trace>
  <inkml:trace contextRef="#ctx0" brushRef="#br0" timeOffset="36349.25">6649 6197 515 0,'0'0'63'0,"0"0"-10"15,0 0-7-15,0 0-8 0,0 0-4 16,0 0-2-16,0 0-4 16,0 0-7-16,0 0-4 0,0 0-2 0,0-7 0 15,4 7 2-15,2 3 0 0,12 9-1 16,7 6-1-16,5 2-2 0,8 7-1 15,12 7 1-15,3 5-2 0,10 10-1 16,4 7-3-16,6 6-1 0,0 3-4 16,4 0 2-16,-2 1-1 0,-3-7-3 0,1-4 0 15,-9-10 0-15,-11-5 0 0,-4-9 0 16,-7-4 0-16,-8-8 0 0,-8-4 0 16,-7-4 0-16,-8-6 0 0,-6-3 0 15,-5-2 0-15,0 0 0 0,0 0 0 16,3 0 0-16,-2 2 0 0,-1-2 0 0,3 0-48 15,-1 0-127-15,-2 0-160 16,9 0-23-16</inkml:trace>
  <inkml:trace contextRef="#ctx0" brushRef="#br0" timeOffset="37464.08">8195 7268 544 0,'0'0'80'0,"0"0"-8"0,0 0-12 15,0 0-10-15,0 0-13 0,0 0-8 0,0 0-9 16,-87-14-3-16,72 35-4 0,4 7 0 16,-1 11 0-16,7 7 0 0,3 8 3 15,2 14-5-15,10 10 0 0,-1 13-5 16,2 6-5-16,9 8 2 0,-1 0 3 16,-1-7-3-16,-2-2 2 0,4-11-5 15,0-8 0-15,2-12 0 0,-2-10 0 16,5-11 0-16,-1-12 0 0,1-12 0 15,3-13 0-15,-3-7 0 0,4-10 0 16,-4-14 0-16,-2-4 0 0,-4-7 0 16,-8 0 0-16,-2-1 0 0,-4 1 0 15,-5 0 0-15,-5 0 0 0,-9 1 0 0,-6 1 0 16,-5 0-4-16,-7-1-1 16,-4 1 4-16,-1 1 1 0,-7 0 0 0,4 3 0 15,-3 4 0-15,4-1 0 0,5 2 0 16,4-1 0-16,10 3 0 0,11-6 1 15,9-1-2-15,9-4 1 0,18 0-1 16,11-2 1-16,9-3-2 0,3 2-1 16,7-1-3-16,-1 0-2 0,-4 4-1 0,3 0 1 15,-7 1 1-15,-6 0-2 0,-8 5 7 16,-8-2-4-16,-3 0 6 0,-7 3 2 16,-8 2-1-16,-7 0 2 0,-1-1 0 15,0 3 3-15,-1-3 1 0,-9-1 2 16,1 4 0-16,0 1 0 0,-1 4-1 15,1 3 0-15,3 3-2 0,-3 6-6 16,4-3 0-16,0 4 0 0,4 3 0 0,-2 1 0 16,-2 15 0-16,-1 11 0 15,1 14 0-15,0 8 0 0,5 5 0 0,-4 7 0 16,4 5 0-16,4 3 0 0,6 3 0 16,-1 2 0-16,2-1 0 0,4-1 0 15,4-4 0-15,4-11 0 0,-3-6-12 16,5-10-20-16,5-8-18 0,-6-11-39 15,4-5-122-15,-9-8-105 0,1-6 3 0</inkml:trace>
  <inkml:trace contextRef="#ctx0" brushRef="#br0" timeOffset="37800.62">9066 7607 818 0,'0'0'47'16,"0"0"-12"-16,0 0-11 0,-54 82-6 0,45-51-7 16,7 5-4-16,2 1-3 15,0 2-2-15,11-4-1 0,3-5 0 0,5-4 0 16,1-7 0-16,-5-9 1 16,5-7-1-16,-1-3 1 0,1-6 0 0,4-8 0 15,-9-6-1-15,-1-2 2 0,-5-6-2 16,-3-2 1-16,-2 0-1 0,-3 0 2 15,-2-2 0-15,-9 0 0 0,-1 2 0 16,-6 1 0-16,-3 0-1 0,0 3 0 16,-3 1-1-16,-2 6-1 0,9 2 0 0,3 8 1 15,3 3-2-15,9 5-1 0,1 1-3 16,-3 0-5-16,1 1-6 0,-1 11-17 16,3 9-26-16,5 1-64 15,9 6-184-15,4-3-16 0</inkml:trace>
  <inkml:trace contextRef="#ctx0" brushRef="#br0" timeOffset="38470.67">9716 7544 721 0,'0'0'66'0,"0"0"-12"16,0 0-11-16,-102-22-10 0,69 22-7 0,4 7-10 15,-5 5-5-15,9 1-3 0,-3 5-1 16,3 6-4-16,5 1 0 0,6 3-2 16,5 2-1-16,4 2 0 0,5 1 0 15,3-2-1-15,6-6 1 0,7-3-1 16,-2-9 1-16,-3-5 0 0,9-5 0 15,-2-3 0-15,6-6 0 0,0-8 0 16,-3-6-2-16,-1-3 2 0,-2-2-1 0,-2 0 2 16,-4-3-1-16,-1-1 2 0,-2 0-2 15,-2 0 0-15,0 2 1 0,-7 7 2 16,0 2-1-16,2 6 1 16,-2 6-1-16,0 1 0 0,0 5-1 0,0-3-1 15,0 3 0-15,9 6-1 0,1 8 1 16,0 9 0-16,4 3 0 0,5 2 0 15,-4 4 0-15,10 1-1 0,0 1 1 16,-2-2-3-16,5-5 0 0,2-4-1 16,-5-5 0-16,-1-8-1 0,6-3-2 0,-5-7 0 15,-1-5 0-15,0-10 2 0,-1-5 1 16,-3-2 2-16,-1-6 1 0,-2-1 1 16,1-3 0-16,1-3 1 0,0-5-1 15,-4-3 2-15,1-3-2 0,-7-5-4 16,2-7 4-16,-4-4-4 0,-5-3 5 0,1-5 3 15,-3-2-2-15,-8 9 4 0,-3 5 2 16,5 13 4-16,-6 8 1 0,3 14 2 16,2 10-2-16,7 8-9 15,0 5-4-15,-4 0 0 0,-1 3 0 0,0 16 0 16,5 11 0-16,-1 11 0 0,12 10 0 16,7 7 0-16,2 6 0 0,4 3 0 15,2 3 0-15,-3-5 0 0,5-1 0 16,-1-4-7-16,-4-3-19 0,-3-6-16 15,-1-8-15-15,-5-10-25 0,-4-6-42 0,-3-10-128 16,-4-8-45-16</inkml:trace>
  <inkml:trace contextRef="#ctx0" brushRef="#br0" timeOffset="38790.08">10007 7585 625 0,'0'0'22'0,"0"0"-1"16,0 0-3-16,93-17-2 0,-48 8-2 0,3-3-4 16,5 0-6-16,-8-3 0 0,-1-2-1 15,-1-1 3-15,-9-2 2 0,-4 2 1 16,-6-4 11-16,-5 4 1 0,-5 3 6 16,-9 1 3-16,-1 4-2 0,-4 5-3 15,0-4-2-15,0 5-2 0,0-1-4 0,0-1-2 16,-3 3-3-16,2 1-4 15,-9 2-4-15,-4 0-2 0,5 8 1 16,0 10-1-16,-1 3 3 0,9 4-5 16,1 4 0-16,-5-1 0 0,16 4 0 0,3-3 0 15,0 0 0-15,5-3 0 0,-4-3 0 16,5-5-10-16,-6-6-13 16,5-3-23-16,1-1-32 0,-1-8-97 0,2 0-141 15,-2 0-5-15</inkml:trace>
  <inkml:trace contextRef="#ctx0" brushRef="#br0" timeOffset="38969.76">10671 7222 877 0,'0'0'47'16,"0"0"-18"-16,0 0-10 0,0 0-5 15,0 0-6-15,0 0-5 0,0 0-3 16,0 0-1-16,0 0-3 0,0 0-6 15,-29-29-12-15,33 29-24 0,10 0-43 0,5 4-139 16,2 8-95-16</inkml:trace>
  <inkml:trace contextRef="#ctx0" brushRef="#br0" timeOffset="39850.61">11049 7272 543 0,'0'0'28'0,"0"0"9"0,0 0 4 0,-28 85 3 15,22-62-11-15,-3 3-10 16,4-4-5-16,-1 4-11 0,-2 0 1 0,2-3-6 16,-3-8 4-16,4-1 0 0,0-7 6 15,1-4 3-15,4 2 1 0,-6-5-2 16,-4 0-3-16,-1-2-2 0,-3-7 0 15,5-6 0-15,5-3-8 0,-3-10 7 16,9-2-7-16,-2-2 6 0,5-4 0 16,10 2-1-16,2 1 2 0,0 1 1 0,2 2 2 15,-1 6 0-15,3 4 1 0,-1 3-2 16,-6 8-1-16,-10 5-3 0,10 4-2 16,0 0 0-16,2 4-2 0,4 8 1 15,-5 7-1-15,2 0 0 0,-6 4-1 16,5-2 0-16,-4 3-1 0,-1 1 1 0,0-1-1 15,1 0 0-15,-6 0-1 16,5-1-1-16,-1 1 2 0,-1-1-9 0,-4-1-1 16,-1-9-12-16,6 3-2 15,-4-8 0-15,6-1-8 0,4 0-7 0,4-7-10 16,9 0-11-16,1-6-15 0,4-9-12 16,0-3-7-16,3-8-3 0,-1-3 18 15,1-6 21-15,-1-3 25 0,-4-6 20 16,-2 2 22-16,-6-4 20 0,-5 5 23 15,-5 2 25-15,-8 4 19 0,-6 12 3 0,0 2-7 16,-6 7-16-16,-13 3-17 16,-5 3-11-16,-6 6-10 0,-2 2-6 0,-7 4-7 15,5 9-7-15,0 5-8 0,9 1-2 16,0 3-4-16,2 4-1 0,12-1-2 16,2 1 0-16,-1 0-1 0,10-3 0 15,-4-8-1-15,4 0 1 0,11-4-1 16,-2-4 2-16,5-2-1 0,9-5 0 15,-3-3 1-15,8-11-1 0,-3 1 0 16,-5-7 0-16,5-1 1 0,-5 0-1 0,-1-4 1 16,4 3-1-16,-8-2 0 0,1 6 0 15,-2 5 0-15,-10 6 0 16,1 5 0-16,4 2 2 0,1 2-1 16,5 11 3-16,5 9 2 0,-6 6 2 0,2 8 0 15,-2 2-2-15,1 6-6 0,-2 2 0 0,-2 4 0 16,-1 3 0-16,0 6 0 15,-6 5 0-15,-1 3 0 0,-7 2 0 16,-1 6 0-16,-9-4 0 0,-4-3 0 16,-7-4 0-16,5-7 0 0,-13-4 0 0,-1-9 0 15,-2-9 0-15,-1-10 0 0,3-11 0 16,3-11 0-16,2-6 0 0,5-20 0 16,9-10 0-16,1-11 0 0,9-16 0 15,10-12 0-15,4-9 0 0,7-11 0 16,16-6 0-16,2-5 0 0,7 2 0 0,2-3 0 15,7 7 0-15,-2 14 0 16,4 13-41-16,-2 20-71 0,-7 16-212 16,-4 15-26-16</inkml:trace>
  <inkml:trace contextRef="#ctx0" brushRef="#br0" timeOffset="40555.14">9425 8749 530 0,'0'0'64'0,"0"0"-12"0,0 0 1 16,0 0-10-16,0 0-7 0,0 0-1 16,-49 102-13-16,45-70 1 0,4-4-9 15,-5 3-4-15,1-2 1 0,-3-2-4 16,3 2-2-16,-6-3-1 0,6-5 0 0,-1-3-1 15,0-9 3-15,1-3 3 0,2-3 1 16,-1 0 0-16,-6-3-1 0,3 0-3 16,-1-10-1-16,-2-8-1 15,4-4-1-15,1-3 1 0,4-5 0 0,1 2 2 16,-1-3-1-16,5 1-4 0,4 0 4 16,1 2-5-16,8 3 4 0,2 0 0 15,4 4 0-15,5 5-1 0,1 3 2 16,1 4-5-16,-4 4 0 0,3 5 0 15,2 0 0-15,-7 8 0 0,-5 4 0 0,4 2 0 16,-9 6 0-16,-1 1 0 0,-3 1 0 16,-6 6 0-16,4 1 0 15,-8 3 0-15,-1-4 0 0,0 4 0 16,-1-1-3-16,1-2-19 0,1-8-12 0,3-2-15 16,-3-5-17-16,4-8-18 0,4 0-29 15,5-6-61-15,5-2-96 0</inkml:trace>
  <inkml:trace contextRef="#ctx0" brushRef="#br0" timeOffset="40884.74">9868 8740 558 0,'0'0'92'0,"0"0"-12"0,0 0-9 0,0 0-11 16,0 0-15-16,0 0-13 16,0 0-10-16,0 0-9 0,0 0-1 0,0 0-2 15,-11-35 0-15,3 58-3 0,7 6-1 16,1 3-1-16,0 1-5 0,4 2 0 15,6 0 0-15,1-3 0 0,4-5 0 16,4-3 0-16,-1-6 0 0,-2-5 0 16,2-6 0-16,-2-5 0 0,4-1 0 0,-1-2 0 15,5-8 0-15,-3-7 0 0,-3 1 0 16,-4-2 0-16,0-3 0 0,-3-4 0 16,-2-1 0-16,2-4 0 0,-3 0 0 15,-2-3 0-15,3 0 0 0,-9-3 0 16,7 2 0-16,-7-1 0 0,4 12 0 0,-4 1 0 15,0 9 0-15,0 5 0 16,0 1 0-16,0 6 0 0,0-1-6 16,0 1-16-16,0 0-16 0,0 0-32 15,-1 7-58-15,-2 4-181 0,1 6-16 0</inkml:trace>
  <inkml:trace contextRef="#ctx0" brushRef="#br0" timeOffset="41499.35">10603 8723 548 0,'0'0'47'0,"0"0"4"0,0 0-8 16,0 0-11-16,-45 81-4 0,40-61-11 15,1-7-1-15,-1 2-8 0,3-1-4 16,-1-4 1-16,2 1 3 0,-2-6 8 15,3 1 5-15,0-6 3 0,-2 0-1 16,-3 0-5-16,-9 0-3 0,8-9-5 0,-8-5-8 16,5-4 3-16,4-3-6 0,1-1 5 15,4-3 1-15,4 2 0 0,10-1 1 16,-3-1 1-16,5 5 1 16,1 1 1-16,-2 5 0 0,-1 5-1 0,-3 3-2 15,4 4-2-15,3 2 0 0,2 3-1 16,-6 8 2-16,1 4-5 0,1 2 0 15,-2 1 0-15,0 3 0 0,0-1 0 16,-8 2 0-16,3-2 0 0,-3 2 0 16,-6-1 0-16,5-4 0 0,-5 1 0 0,0-7 0 15,0 2 0-15,-2-1 0 0,2-7 0 16,0 1 0-16,0-6 0 16,0 0 0-16,0 0 0 0,-4 0 0 0,-1-11 0 15,-4-8 0-15,7-6 0 0,2-3 0 16,0-1 0-16,2 1 0 0,-2 1 0 15,9 4 0-15,-3 2 0 0,8 3 0 0,0 1 0 16,5 4 0-16,1 3 0 16,3 3 0-16,2 2 0 0,1 2 0 15,-2 3 0-15,3 0 0 0,-2 6 0 0,-5 5 0 16,4 1 0-16,-9 3 0 0,1 1 0 16,-7 0 0-16,0 1 0 0,-9-2 0 15,5 0 0-15,-5 5 0 0,0-1 0 16,0 9 0-16,-5-4 0 0,1 2 0 15,-1-3 0-15,0 0 0 0,1-8-3 0,-1 3-40 16,0-3-20-16,4-4-47 0,-4-1-108 16,1-5-97-16</inkml:trace>
  <inkml:trace contextRef="#ctx0" brushRef="#br0" timeOffset="41852.42">11366 8106 792 0,'0'0'61'0,"0"0"-18"0,0 0-15 16,0 0-5-16,0 0 1 0,0 0-8 16,-58 104 1-16,58-63-8 0,-1 9-4 15,2 5 0-15,4 7-5 0,-5 5 0 0,4 4 0 16,-4-1 0-16,5-4 0 15,0-11 0-15,4-6 0 0,5-13 0 16,-5-8 0-16,2-13 0 0,5-7 0 16,-2-8 0-16,0-2 0 0,6-12 0 0,-5-2 0 15,-1-7 0-15,-4-1 0 0,-1-1 0 16,-9 0 0-16,0 0 0 0,-11-1 0 16,-6 2 0-16,-5 2 0 0,-1 3 0 15,-5 3 0-15,2 2 0 0,-2 9 0 16,5 4 0-16,1 1 0 0,-1 6 0 15,7 4 0-15,2 0-20 0,9 5-17 16,1 3-23-16,4 3-56 0,4 4-177 16,1-7-29-16</inkml:trace>
  <inkml:trace contextRef="#ctx0" brushRef="#br0" timeOffset="42769.87">11741 8735 589 0,'0'0'64'0,"0"0"-14"0,0 0-9 0,0 0-7 16,68-102-4-16,-54 82-5 0,-5-3-3 15,2-2 0-15,-6 7 0 0,-2-3-1 16,-3-2-3-16,0 2-2 0,-10-8-4 15,1 3-1-15,-5 2-1 0,3 1 1 16,-3 2 1-16,0 1 1 0,-1 2-13 0,6 6 0 16,2 6 0-16,4 1 0 15,3 5 0-15,-1 0 0 0,1 0 0 0,-3 0 0 16,-2 11 0-16,0 5 0 0,5 10 0 16,0 3 0-16,8 3 0 0,3 2 0 15,-2 2 0-15,5 3 0 0,-3-2 0 16,3 0 0-16,-3-6 0 0,1-2 0 15,-1-6 0-15,-2-8 0 0,-4-6 0 16,1-3 0-16,-1-4 0 0,4-2 0 16,7 0 0-16,-4-5 0 0,5-5 0 0,0-6 0 15,-1 0 0-15,-1-4 0 16,-1 0 0-16,0-4 0 0,2-4 0 0,-1 0 0 16,-1-2 0-16,-5-1 0 0,1-1 0 15,-1 2 0-15,-3 1 0 0,2 3 0 16,-6 6 0-16,2 4 0 0,-4 4 0 0,0 5 0 15,0 3 0-15,0 4 0 0,0-2 0 16,0 2 0-16,5-1 0 16,-5-1 0-16,1 1 0 0,7-1 0 15,-2 2 0-15,4 0 0 0,5 0 0 0,-1 5 0 16,5 5 0-16,-4 1 0 0,-1 3 0 16,5-1 0-16,-8 3 0 0,3 0 0 15,-4 2 0-15,0 3 0 0,-1 1 0 16,0 2 0-16,-4 2 0 0,1 1 0 15,-1 1 0-15,0-4 0 0,5-1 0 0,0-2 0 16,2-3 0-16,-1-3 0 0,8-4 0 16,-9-4 0-16,9-5 0 15,-3-2 0-15,7 0 0 0,6-9 0 16,-4-5 0-16,3-1 0 0,-3-6 0 0,0-4 0 16,-2 0 0-16,-6-5 0 0,1-2 0 15,-2 0 0-15,-4-2 0 0,-5 1 0 16,2-3 0-16,-9 4 0 0,0 0 0 15,5 4 0-15,-10 6 0 0,-4 8 0 16,2 3 0-16,3 6 0 0,-1 1 0 0,-9 3 0 16,9 1 0-16,-1 0 0 15,-3 3 0-15,6 6 0 0,3 6 0 0,0 1 0 16,12 3 0-16,4-1 0 16,2 0 0-16,3 1 0 0,-1 0 0 0,-5 1 0 15,2-2 0-15,-6 4 0 0,-6-6 0 16,-4 3 0-16,-1 3 0 0,-1-1 0 15,-10 8 0-15,-3-3 0 0,-5-3 0 16,1 0 0-16,-2-3 0 0,1-2 0 16,2-5 0-16,3-2 0 0,5-2 0 0,-1-3-99 15,10-3-231-15,-1 2-23 0</inkml:trace>
  <inkml:trace contextRef="#ctx0" brushRef="#br0" timeOffset="42898.27">12893 8640 977 0,'0'0'25'0,"0"0"-11"15,0 0-7-15,0 0-7 0,0 0-4 0,0 0-32 16,0 0-129-16,0 0-163 0,0 0-34 16</inkml:trace>
  <inkml:trace contextRef="#ctx0" brushRef="#br0" timeOffset="45737.88">17094 4452 480 0,'0'0'61'0,"0"0"-11"15,0 0-6-15,0 0-7 0,0 0-7 16,0 0-2-16,0 0-3 0,0 0-1 15,0-87-4-15,-11 77-4 0,-7-4-2 0,4 2-1 16,-7 4-1-16,-3 2 1 0,-4 2 0 16,-3 4-1-16,-6 0 1 0,-2 0-3 15,-5 10 0-15,-1 3-1 16,7 2-1-16,-1 3-2 0,5 0-1 0,11 2-1 16,10 3-2-16,8-2 1 0,2 3 2 15,17 2 0-15,11 0 2 0,12 1 2 16,4-1-6-16,13 1 4 0,-1 0-7 15,4-1 2-15,-7 3 0 0,-1 1-1 16,-7 1 0-16,-12 3 0 0,-10 2 0 0,-2 0 1 16,-13-1 1-16,-5 1 0 0,-3-1 1 15,-13-3 1-15,-7 0-5 0,-3-6 0 16,-7-3 0-16,-2-5 0 0,-3-6 0 16,0-6 0-16,-1-6 0 0,3 0 0 15,2-7 0-15,0-10 0 0,6-4 0 0,-1-7 0 16,10-4 0-16,3-2 0 15,3-5 0-15,8 3-4 0,5 2-20 16,3 4-16-16,8 8-16 0,3 2-30 16,4 6-54-16,-5 6-160 0,5 4-3 0</inkml:trace>
  <inkml:trace contextRef="#ctx0" brushRef="#br0" timeOffset="46110.99">17586 4262 787 0,'0'0'56'0,"0"0"-10"0,0 0-11 0,0 0-10 15,0 0-10-15,0 0-4 16,0 0-1-16,0 0 0 0,0 0 2 0,0 0-4 16,-16 100 0-16,11-48-8 0,5 5 0 15,-4 3 0-15,2 2 0 0,4 2 0 16,-2 1 0-16,0-1 0 0,9-4 0 15,-3-2-14-15,4-5-9 0,-3-7-19 16,-1-7-24-16,4-11-41 0,-10-6-90 0,1-7-111 16</inkml:trace>
  <inkml:trace contextRef="#ctx0" brushRef="#br0" timeOffset="46285.02">17327 4873 798 0,'0'0'46'16,"0"0"-17"-16,0 0-7 0,97-66-3 16,-53 50-7-16,8 3-5 0,0-1-4 0,5 2-1 15,0 3-3-15,-4 6-6 0,-6 0-15 16,-4 3-28-16,-4 0-49 0,-7 3-124 16,-5 3-87-16</inkml:trace>
  <inkml:trace contextRef="#ctx0" brushRef="#br0" timeOffset="46746.49">18168 4623 718 0,'0'0'32'0,"0"0"4"16,0 0 4-16,0 0-7 0,0 0-8 15,0 0-7-15,117 55-8 0,-88-35-4 0,1 2-3 16,-6 1 0-16,-3 0-2 0,-7 0 1 16,-7-6 0-16,-2 1 2 0,-8-1 0 15,1-2 1-15,-12 2 0 16,0-9 0-16,0-1 0 0,-6-6-2 0,0-1 1 16,-3 2-1-16,7-13 1 0,2-6-1 15,14-3-1-15,0-7-2 0,11-3 1 16,13 0-2-16,3-2 0 0,9 0 0 15,1 1 1-15,4 2 1 0,4 5-5 16,-7 4 4-16,1 5-5 0,-5 5 3 0,-11 2 1 16,-4 6 0-16,-8 2 0 0,-2 0 1 15,0 2 4-15,-2 7-6 0,-3-1 7 16,-1 4-3-16,2 2 3 16,-5-1 2-16,0 7 1 0,0-6-1 0,5 4-2 15,-4-1-1-15,6-2-2 0,-3 1 0 16,4-3-2-16,-2 0 0 0,3-1-2 15,1 2-5-15,-1-3-12 0,0-3-18 16,-4-3-32-16,1 1-42 0,3-4-115 16,-4-1-87-16</inkml:trace>
  <inkml:trace contextRef="#ctx0" brushRef="#br0" timeOffset="46919.36">18728 4435 740 0,'0'0'55'0,"0"0"-10"16,0 0-16-16,0 0-9 0,0 0-8 15,0 0-8-15,0 0-6 0,0 0-2 0,0 0-2 16,0 0-4-16,-5-9-20 0,24 9-36 16,6 2-90-16,4 4-148 0,-9 1 7 15</inkml:trace>
  <inkml:trace contextRef="#ctx0" brushRef="#br0" timeOffset="47883.36">19393 4418 591 0,'0'0'22'0,"0"0"15"0,0 0 14 15,0 0-1-15,-59 105-6 0,45-79-14 16,0 3-19-16,0 1-4 0,0 0-7 15,4 1 1-15,0-2-1 0,-1-7 1 16,7-3 0-16,-1-9 0 0,4-5 2 0,1-5 3 16,0 0 3-16,-3 0 1 0,3 0 0 15,0 2-2-15,-5-1 1 0,-4-12 2 16,4-5 1-16,0-7 1 0,5-4-3 16,3-3-1-16,4 2-1 0,7-2-4 15,4-1 6-15,1 4-4 0,2-1 2 16,-2 6 2-16,4 4-3 0,-6 2 0 15,-3 9-1-15,0-1-6 0,-3 7 0 16,2 1 0-16,7 0 0 0,-5 2 0 16,4 9 0-16,-1 0 0 0,-7 4 0 0,5 0 0 15,-7 3 0-15,0 1 0 0,1 4 0 16,-4-3 0-16,-3 4 0 0,2 1 0 16,-5 0 0-16,0-6 0 0,0 1 0 15,-4 0 0-15,4-5 0 0,-1 5-3 16,2-8-8-16,4-4-1 0,0 0 0 0,4-6 0 15,7-2 3-15,7 0 2 16,6-12 3-16,10-6 2 0,1-4 1 0,7-2 0 16,-2-5-1-16,-2-4-1 15,-4 0 4-15,-5-2-3 0,-1-2 6 0,-12 2-2 16,-7 3 1-16,-3 11 2 0,-8-2 1 16,-1 7 1-16,-7 1 0 0,-6-1 0 15,-4 8 0-15,-10 6 2 0,-4 2 1 16,-9 2 0-16,4 12-7 0,0 6-3 15,0 1 0-15,9 5 0 0,10 3 0 0,2 4 0 16,13 4 0-16,-4 6 0 0,13 2 0 16,6 7 0-16,4 2 0 0,0 10 0 15,-4 4 0-15,4 5 0 16,-5 0 0-16,-10-3 0 0,1-5 0 0,-10-3 0 16,2-7 0-16,-8-7 0 0,-7-4 0 15,-7-6 0-15,2-6 0 0,-4-3 0 16,-2-6 0-16,0-6 0 0,-4-7 0 15,8-3 0-15,0-6 0 0,1-1 0 16,5-11 0-16,0-6 0 0,10-7 0 0,4-7 0 16,5-8 0-16,8-4 0 0,12-8 0 15,11-4 0-15,7-5 0 0,6-4 0 16,8-4 0-16,7-4 0 16,-5 3 0-16,5 0 0 0,-5 6 0 0,-3 3 0 15,-1 7 0-15,-10 3 0 0,-3 3 0 0,-12 8 0 16,-2 2 0-16,-7 5 0 0,-10 11 0 15,2 2 0-15,-8 5 0 16,0 1 0-16,-5-2 0 0,0 8 0 16,-10-1 0-16,-2 8 0 0,-5 0 0 0,-1 11 0 15,4 0 0-15,10 2 0 0,4 4 0 16,5 1 0-16,10 8 0 0,8-5 0 16,10 1 0-16,-1-2 0 0,0 3 0 15,-2-3 0-15,-5 0 0 0,-6 1 0 16,-3-6 0-16,-8 5 0 0,-3 0 0 0,-11 4 0 15,-10 9 0-15,-9-1 0 0,-8-1 0 16,-1 1 0-16,0-4 0 16,3-4-94-16,4-1-234 0,1-9-27 0</inkml:trace>
  <inkml:trace contextRef="#ctx0" brushRef="#br0" timeOffset="48639.26">21461 3977 622 0,'0'0'76'15,"0"0"-11"-15,0 0-13 0,0 0-11 0,0 0-13 16,0 0-10-16,0 0-7 0,0 0 0 16,0 0 3-16,0 0 6 0,-60 35 1 15,32 19 0-15,3 16-5 0,-7 17-9 16,-7 11-7-16,-1 15 0 0,-9 9 0 16,1 11 0-16,-1 5 0 0,-1 1 0 15,4-1 0-15,1-6 0 0,1-7 0 16,10-11 0-16,0-12 0 0,9-16 0 15,7-16 0-15,2-15 0 0,7-21 0 16,4-15 0-16,4-6 0 0,1-8 0 0,0-1 0 16,6-4-32-16,9-9-19 0,13-18-37 15,8-15-110-15,6-7-123 0,-3-7 4 16</inkml:trace>
  <inkml:trace contextRef="#ctx0" brushRef="#br0" timeOffset="49016.43">21821 4532 828 0,'0'0'21'16,"0"0"-1"-16,0 0-1 0,0 0-5 16,0 0-1-16,0 0-3 0,0 0-4 15,0 0 0-15,0 0-4 0,-5-1 2 16,4 1-4-16,-2 1-2 0,1-1 4 0,2 0-2 15,0 2 4-15,0-2 2 16,-3 0-2-16,-3 0-3 0,4-11 0 0,-1 4 1 16,-6-9 1-16,0 2 0 15,4 4 2-15,-7 0 1 0,2 2 0 0,-4 5 2 16,-4 3-1-16,-7 0 0 0,-3 12 1 16,-1 9 1-16,-1 7-9 0,1 5 0 15,2 5 0-15,6 3 0 0,5 1 0 16,15 1 0-16,1 1 0 0,12-5 0 15,10 1 0-15,4-3 0 0,8-7 0 0,5-5 0 16,4-5 0-16,5-9 0 0,2-4-28 16,-2-7-18-16,6-1-26 15,-7-4-57-15,-4-5-179 0,-7-9-10 16</inkml:trace>
  <inkml:trace contextRef="#ctx0" brushRef="#br0" timeOffset="49419.61">22224 4186 783 0,'0'0'50'0,"0"0"-6"15,0 0-8-15,0 0-6 0,0 0-6 16,-73 89-4-16,64-47-7 0,3 3-4 16,3 5-5-16,-2 1-2 0,3 4 2 15,-2 2-5-15,2 0 6 0,-2 0-5 0,-1-3 0 16,0-4 0-16,1-7 0 15,4-13 0-15,-5-5 0 0,5-12 0 16,0-8 0-16,0 2 0 0,0-7 0 16,-5 0 0-16,5 0 0 0,2-5 0 0,-2-13 0 15,3-7 0-15,6-7 0 0,2 2 0 16,8 4 0-16,-4 3 0 0,4 0 0 16,-1 6 0-16,-5 5 0 15,-1 5 0-15,-1 1 0 0,-6 4 0 0,9 2 0 16,0 0 0-16,1 6 0 0,10 8 0 0,-10 4 0 15,3 5 0-15,-6 1 0 16,0 3 0-16,-2 5 0 0,-4 3 0 16,-1 0 0-16,-4 2 0 0,2 0 0 15,-3 0 0-15,-4 1 0 0,4-6 0 0,-5-2-15 16,5-9-32-16,0 0-37 0,0-10-60 16,0-5-167-16,-2 4-12 0</inkml:trace>
  <inkml:trace contextRef="#ctx0" brushRef="#br0" timeOffset="51096.5">22957 4682 748 0,'0'0'65'0,"0"0"-7"0,0 0-11 0,0 0-10 15,-86-79-10-15,67 75-9 0,2 4-8 16,-5 0-2-16,-7 8-3 0,-1 10-5 0,-1 3 0 16,-1 7 0-16,9 3 0 0,-2 1 0 15,9 2 0-15,2 2 0 0,8-1 0 16,1-3 0-16,5-2 0 0,0-3 0 16,10-7 0-16,2-3 0 0,-3-7 0 15,10-2 0-15,0-9 0 0,1 1-3 16,14-3-1-16,-6-9 0 0,-2-7 1 0,-1-4 1 15,-2-4 2-15,-3-1 0 16,-1-3 1-16,-5-2-1 0,0 1 2 16,-5-3 0-16,-3 3 1 0,-4 7 1 0,1 4 0 15,-1 6-4-15,-2 8 0 0,0 0 0 16,0 7 0-16,0-1 0 0,0 1 0 16,0 1 0-16,0 14 0 0,-2 13 0 15,-1 5 0-15,8 7 0 0,-1 1 0 16,9-2 0-16,-3 4 0 0,4-4 0 0,2-4 0 15,3-5 0-15,1-5 0 16,3-13 0-16,3-3 0 0,2-9 0 16,-3 0 0-16,0-14 0 0,-2-5 0 15,0-4 0-15,-3-4 0 0,-4-3 0 0,3 2 0 16,-5-2 0-16,-8-4 0 0,5 4 0 16,-2-2 0-16,-4-1 0 0,-5-1 0 15,3 1 0-15,-2 3 0 0,-1 5 0 16,0 4 0-16,0 7 0 0,-1 7 0 15,1 0 0-15,0 0 0 0,1 1 0 0,-1-2 0 16,0-1 0-16,5 6 0 0,4-3 0 16,0 2 0-16,2 2 0 0,9-1 0 15,-2 3 0-15,2 0 0 16,0 8 0-16,-5-1 0 0,-1 5 0 0,0 2 0 16,-3 1 0-16,-2 4 0 0,1 0 0 15,-4 4 0-15,-3 3 0 0,-1 1 0 16,-2 2 0-16,-2 1 0 0,-1 0 0 15,1 2 0-15,-2 0 0 0,2 1 0 16,-2-1 0-16,-1-2 0 0,5-3 0 0,-3-4 0 16,1-5 0-16,7-6 0 0,6 0-6 15,4-4-12-15,8-3 3 0,5-5 3 16,6 0 4-16,10-15 4 0,1-6 1 16,8-8 1-16,2-6-1 0,3-2 1 15,-1-8 0-15,-7 1 2 0,-5-1-1 0,-2-2 3 16,-9 4-1-16,-4 3 4 0,-9 1 3 15,-8 17-3-15,-4-1 7 16,-9 5-6-16,0 4 2 0,-15-1 0 16,-4 7 0-16,-11 8 1 0,-4 2-5 0,-4 10-4 15,-7 4 0-15,3 7 0 0,1 3 0 16,6 2 0-16,2 2 0 0,5 0 0 16,11 4 0-16,-1-4 0 15,8-1 0-15,6-2 0 0,4-3 0 0,-2-9 0 16,8-1 0-16,5-5 0 0,-1-3 0 0,4-3 0 15,6-3 0-15,-2 0 0 0,6-4 0 16,-3-7 0-16,-4-2 0 16,-1-3 0-16,-2-2 0 0,-3-3 0 0,4 0 0 15,-1-4 0-15,0 1 0 0,-3 1 0 16,1 1 0-16,-6 5 0 0,1 3 0 16,-3 4 0-16,-1 5 0 0,-1 2 0 15,-2 3 0-15,0-3 0 0,3 3 0 16,2 7 0-16,1 9 0 0,-1 5 0 15,4 5 0-15,0 0 0 0,0 1 0 0,2 0 0 16,5 1 0-16,-2-6 0 0,4 0 0 16,1-7 0-16,-7-7-14 0,10-4-23 15,0-4-11-15,3-3-8 0,13-11-6 16,4-4-13-16,2-6-22 0,1-6-40 16,0-1-19-16,-4-2 24 0,-5-2 61 15,-2-3 80-15,-6 0 56 0,-5-3 28 16,-7 1 9-16,-7 4 4 0,-3 6-8 15,-3 5-10-15,-3 7-12 0,0 6-18 16,-3 1-16-16,2 5-18 0,-2 3-8 0,-4 3-6 16,-2 3-1-16,-2 9-2 0,-3-1-1 15,7 3-3-15,0-4-1 0,7 2-1 16,0-2 0-16,0 0 0 0,0 1 1 16,7-5-2-16,2 2 0 0,-4-7 0 15,7 0-2-15,-1-1 0 0,3 0 0 16,3-1 0-16,0-8-1 0,-11 3 2 15,3-7-1-15,1 5 2 0,-10 3 0 16,4 0 0-16,-4 0 1 0,0-3 1 16,0 2-1-16,0-7 2 0,0 10-1 0,-4-2 1 15,-6 3 2-15,-4 2 2 0,-6 9 3 16,-5 6 1-16,5 6-1 0,6 5-1 16,0 2-5-16,10 4 3 0,-1 1-6 15,4 2 3-15,2 3-4 0,8-4 0 16,7 3 0-16,3-5-4 0,5-3-3 15,1-5-3-15,5-7-1 0,4-5-2 0,-2-9 0 16,2-3-1-16,5-6 2 16,-3-10 2-16,3-3 3 0,-1-5 4 15,0-2 1-15,0-5 3 0,1-1 1 0,-3-5 2 16,2-3 0-16,1-7-3 0,-2-3 5 16,2-5-3-16,-5-7 3 0,2-3 3 15,-8-4-2-15,-2 1 3 0,-4 2 0 16,-7 3 3-16,-5 10 1 0,-6 6 2 15,-2 12-16-15,-4 6 0 0,-5 10 0 0,-4 5 0 16,5 8 0-16,1 1 0 0,-9 5 0 16,2 3 0-16,-1 13 0 15,-5 9 0-15,7 9 0 0,3 7 0 0,2 6 0 16,3 9 0-16,3 3 0 0,7 6 0 16,0 1 0-16,-3 1 0 0,2-5 0 15,-2-2 0-15,-4-5 0 16,-5-2 0-16,0-6 0 0,-1-4 0 0,-6-5 0 15,-2-5-17-15,3-10-27 0,-5-5-31 16,2-7-64-16,-4-8-172 0,7-2-14 0</inkml:trace>
  <inkml:trace contextRef="#ctx0" brushRef="#br0" timeOffset="51286.91">25026 4529 883 0,'0'0'35'16,"0"0"-13"-16,0 0-4 0,110-61-5 16,-72 49-6-16,7 3-3 0,-1 1-3 0,4 4 0 15,-3-2-3-15,-2 5-3 0,-9-1-9 16,4 0-19-16,-14 2-27 0,-7 8-57 16,0-1-154-16,-10 3-37 0</inkml:trace>
  <inkml:trace contextRef="#ctx0" brushRef="#br0" timeOffset="52124.68">25615 4550 666 0,'0'0'40'0,"0"0"3"0,0 0-5 15,99-91 0-15,-68 68-10 0,3 4-6 0,0-4-4 16,-4 0-1-16,-2 1 1 0,-8-1-1 16,-5 3-1-16,-6 2-3 0,-5-2-3 15,-3-3-4-15,-2-1-1 16,-12-6 0-16,1 2 1 0,-5 6-1 0,0 5 3 16,3 5-4-16,4 7-4 0,0 4 0 15,-3 1 0-15,-1 1 0 0,-6 13 0 16,0 8 0-16,4 8 0 0,-2 6 0 15,4 5 0-15,0 4 0 0,3 6 0 16,2-3 0-16,-1 2 0 0,6-1 0 0,2-4 0 16,-2-5 0-16,10-8 0 0,6-5 0 15,1-6 0-15,5-7 0 0,5-6 0 16,2-7 0-16,5-1 0 16,2-1 0-16,-1-10 0 0,6-3 0 0,-6-1 0 15,4-5 0-15,-1 0 0 0,-5 0 0 0,-1-2 0 16,0-1 0-16,-6 1 0 0,-1-3 0 15,-4-2 0-15,0-2 0 16,-1-1 0-16,-7-1 0 0,1-4 0 16,0 2 0-16,0 0 0 0,-1-1 0 0,2 5 0 15,0 2 0-15,1 3 0 0,-1 6 0 16,0 4 0-16,-2 8 0 0,-4 1 0 16,4 2 0-16,5 3 0 0,0 0 0 15,6 6 0-15,-9 8 0 0,-2 6 0 16,-2 3 0-16,0 4 0 0,-2 2 0 0,-4 2 0 15,3 4 0-15,-3 2 0 16,4 1 0-16,-1-3 0 0,3-1 0 0,0-2 0 16,4-1 0-16,2-8 0 15,2-2 0-15,1-6 0 0,-2-6 0 0,6-6 0 16,3-3 0-16,3 0 0 0,12-13 0 16,0-1 0-16,-2-4 0 0,3-5 0 15,3-1 0-15,-7-2 0 0,-1-5 0 16,-4-1 0-16,-2-4 0 0,-5-2 0 15,-6-5 0-15,-3 1 0 0,-2 0 0 0,-5-1 0 16,-6 7 0-16,-2 7 0 0,-4 11 0 16,-6 6 0-16,3 5 0 15,-6 9 0-15,2-2 0 0,0 9 0 0,-4 11 0 16,11 3 0-16,4 2 0 0,-2 6 0 16,12 2 0-16,5 1 0 0,6-1 0 15,-1 0 0-15,1-1 0 0,-6-3 0 16,-5 0 0-16,-9-3 0 0,-3 0 0 15,-12-1 0-15,-18 1 0 0,-12 0 0 16,-17 1 0-16,-8 1 0 0,-6 1 0 0,2-5-24 16,1 0-312-16,-6-10-28 0</inkml:trace>
  <inkml:trace contextRef="#ctx0" brushRef="#br0" timeOffset="53265.52">20216 5981 663 0,'0'0'69'0,"0"0"-9"0,0 0-9 15,0 0-9-15,0 0-8 0,0 0-7 16,0 0-9-16,0 0-8 0,0 0-3 16,-15-47 0-16,10 60 3 0,-4 11 4 15,-2 13-3-15,2 9-11 0,4 6 0 0,-4 5 0 16,7 6 0-16,-1 6 0 15,-1 3 0-15,7 2 0 0,-2-4 0 16,4-1 0-16,-2-6 0 0,3-4 0 16,-1-8-4-16,1-5-27 0,-1-2-29 0,-2-6-51 15,-3-4-131-15,0-11-85 0</inkml:trace>
  <inkml:trace contextRef="#ctx0" brushRef="#br0" timeOffset="53500.51">19700 6803 781 0,'0'0'49'16,"0"0"0"-16,-57 112-10 0,51-67-7 16,1 1-8-16,5 5-6 0,5-1-6 15,5 0-3-15,9-3-5 0,1-6 2 16,10-7-6-16,2-7 0 0,13-9 0 15,3-9 0-15,14-9 0 0,3-6 0 0,8-14 0 16,3-4 0-16,3-7-7 0,-6 3-28 16,0-4-47-16,-9 4-148 0,-12-2-103 15,-11 0-3-15</inkml:trace>
  <inkml:trace contextRef="#ctx0" brushRef="#br0" timeOffset="53983.26">18787 7489 615 0,'0'0'83'0,"0"0"-14"0,0 0-7 16,-40-85-8-16,30 76-13 0,9 6-15 15,-2 0-11-15,-2 3-5 0,0 17 0 0,-1 9 5 16,-1 13-3-16,0 8-1 0,6 9-11 16,-2 6 0-16,-2 8 0 0,3 6 0 15,4 5 0-15,-2 1 0 0,3-1 0 16,-1-3 0-16,1-5 0 0,-2-7-7 15,6-11-21-15,-4-8-17 0,-2-13-21 0,-1-10-38 16,3-9-63-16,-3-11-137 0,-3 3 14 16</inkml:trace>
  <inkml:trace contextRef="#ctx0" brushRef="#br0" timeOffset="54151.39">18474 8145 768 0,'0'0'41'15,"0"0"-10"-15,0 0-8 0,0 0-4 16,0 0-5-16,108-44-6 0,-49 29-5 0,10-3-3 16,2 2-5-16,-1 1-12 0,-5 4-21 15,-6 1-41-15,-10 2-73 0,-4 2-144 16,-6 1 0-16</inkml:trace>
  <inkml:trace contextRef="#ctx0" brushRef="#br0" timeOffset="54654.42">19497 8242 561 0,'0'0'58'16,"0"0"6"-16,53-89-12 0,-33 55-8 15,-1 1-5-15,-4-2-10 0,-1 5-1 16,-5-4-4-16,-4 5 1 0,0 0-4 0,-4 4-2 15,-12 2-4-15,-4 5-3 0,-8 5-3 16,-8 9-2-16,-2 4-1 16,-6 6-1-16,4 12 0 0,-3 7-5 15,14 7 0-15,-1 4 0 0,6 3 0 0,8 5 0 16,7 0 0-16,1 2 0 0,10-2 0 16,10-3 0-16,7-5 0 0,4-5 0 15,3-6 0-15,6-6 0 0,3-9 0 16,-6-3 0-16,0-7-3 0,-4 0 1 15,-2-5 1-15,-5-7 0 0,-3-2 1 0,-1-4 1 16,-7-5-1-16,0-1-5 0,-1-7 5 16,-1 1-4-16,-1-5 5 15,0 0 2-15,-3 0 0 0,-1-1 5 16,1 2-8-16,2 4 0 0,-6 9 0 0,1 2 0 16,-2 7 0-16,2 6 0 0,-1 2 0 15,6 4 0-15,4 0 0 0,10 2 0 16,9 11 0-16,1 4 0 0,-2 4 0 15,4 3 0-15,-3 0 0 0,6 4 0 16,-6-1 0-16,2 2 0 0,-5-3 0 0,-2 1 0 16,-3-4-9-16,-4-1-27 0,-4-6-26 15,-5-5-38-15,-1-4-81 0,-5-4-133 16,3-3 12-16</inkml:trace>
  <inkml:trace contextRef="#ctx0" brushRef="#br0" timeOffset="54829.43">20358 7802 886 0,'0'0'46'0,"0"0"-12"15,0 0-10-15,0 0-7 0,-123 71-5 16,95-33-8-16,-1 5-4 0,4 5 0 16,-1 1 0-16,-1 6 0 0,5 0 0 15,-2 5 0-15,0 4-5 0,6 2-25 16,-2 1-14-16,4-4-31 0,7-8-31 0,0-10-79 15,4-18-122-15</inkml:trace>
  <inkml:trace contextRef="#ctx0" brushRef="#br0" timeOffset="55115.35">20837 7421 849 0,'0'0'42'0,"0"0"-5"16,0 0-7-16,0 0-4 0,0 0-2 15,0 0-9-15,-78 97-15 16,73-53 0-16,2 9 0 0,2 5 0 0,5 7 0 16,1 2 0-16,-3 5 0 0,2-2 0 15,-1-4 0-15,-1-5 0 0,3-9 0 16,-4-4-14-16,4-9-16 15,-1-12-22-15,-4-5-39 0,0-7-47 0,0-7-169 16,-4 1-2-16</inkml:trace>
  <inkml:trace contextRef="#ctx0" brushRef="#br0" timeOffset="55261.72">20595 8110 816 0,'0'0'48'0,"0"0"-11"0,0 0-10 15,0 0-7-15,97-62-8 0,-53 50-6 16,5 1-3-16,10 0-3 0,6 1-2 16,-1 2-12-16,-5 2-25 0,0 3-47 0,-5 3-153 15,-3 0-88-15</inkml:trace>
  <inkml:trace contextRef="#ctx0" brushRef="#br0" timeOffset="55369.29">21607 8136 806 0,'0'0'25'16,"0"0"-15"-16,0 0-12 0,0 0-40 15,0 0-183-15,0 0-79 0</inkml:trace>
  <inkml:trace contextRef="#ctx0" brushRef="#br0" timeOffset="61589.18">16871 9800 546 0,'0'0'71'0,"0"0"-7"16,0 0-8-16,0 0-8 0,0 0-3 15,0 0-5-15,0 0-5 16,0 0-6-16,0 0-6 0,-27-31-8 0,24 31-7 16,2-1-5-16,1 1-2 0,0 0-1 15,0 10 2-15,6 7-1 0,5 7 0 16,3 2-2-16,0 4 1 0,4 2-12 15,-2 1-16-15,-1-1-37 0,-1-4-68 16,-4-10-174-16,5-3-16 0</inkml:trace>
  <inkml:trace contextRef="#ctx0" brushRef="#br0" timeOffset="61749.79">17075 9810 920 0,'0'0'38'16,"0"0"-12"-16,0 0-12 0,0 0-4 15,0 0-1-15,0 0-3 0,0 0-6 16,-10 87 0-16,28-55 0 0,2 1-6 16,10 2-24-16,-1 1-39 0,4-2-138 0,1 0-123 15,-9 0-6-15</inkml:trace>
  <inkml:trace contextRef="#ctx0" brushRef="#br0" timeOffset="63691.52">18192 10091 452 0,'0'0'86'0,"0"0"-8"0,0 0-10 15,0 0-10-15,0 0-10 0,0 0-5 16,0 0-6-16,0 0-4 0,0 0-5 15,9-65-5-15,-9 65-9 0,0-2-5 16,0 2-2-16,-5 3 2 0,5 16 3 0,-4 8 0 16,-1 11-6-16,5 4-6 0,-3 2 0 15,1 5 0-15,2-1 0 0,0 5 0 16,2 2 0-16,-2 0 0 0,-2 1 0 16,-1-3 0-16,2-3 0 0,-2-6 0 15,3-3-18-15,-2-12-28 0,2-6-37 0,-5-11-67 16,5-8-161-16,0 4-10 15</inkml:trace>
  <inkml:trace contextRef="#ctx0" brushRef="#br0" timeOffset="64195.58">18153 10161 638 0,'0'0'66'0,"0"0"-8"15,1-87-8-15,12 57-10 0,2-4-10 16,10 4-6-16,5 0-5 0,7 4-1 16,-1 2-4-16,2 7-1 0,3 2-2 15,-9 5-2-15,-9 6-3 0,-2 3-2 0,-12 1 0 16,2 0 1-16,0 10 2 0,-7-2 0 16,1 8-7-16,-2 4 0 0,-6 5 0 15,-3 7 0-15,-5 1 0 0,-8 0 0 16,-4 2 0-16,-2-1 0 0,0-2 0 15,2-7 0-15,-2-3 0 0,0-4 0 0,7-8 0 16,-1-2 0-16,8-4 0 0,1-4 0 16,2 0 0-16,-3 0 0 0,-3 0 0 15,9 0 0-15,1 0 0 0,4 0 0 16,-2 0 0-16,2 0 0 0,-3 0 0 16,3 0 0-16,0 2 0 0,5 7 0 15,4 8 0-15,10 5 0 0,1 3 0 16,5 2 0-16,-1 5 0 0,4-2 0 15,5 4 0-15,-2-3 0 0,3 3 0 16,3-2 0-16,-3 1 0 0,5-4 0 0,-3 0 0 16,-4-3 0-16,-1-3 0 15,-1-5 0-15,-7-2 0 0,-3-2 0 0,-6-5 0 16,0 0 0-16,-5-4 0 0,-2-2 0 16,3 3 0-16,-7-4 0 0,2 0-19 15,-5-2-30-15,9 0-29 0,2 0-77 0,8-2-157 16,-4-9-7-16</inkml:trace>
  <inkml:trace contextRef="#ctx0" brushRef="#br0" timeOffset="64744.74">19461 9890 668 0,'0'0'75'0,"0"0"-16"0,0 0-10 16,0 0-8-16,0 0-9 0,0 0-5 16,0 0-4-16,0 0-3 0,0 0-4 15,0 0-3-15,-14-28-13 0,8 29 0 16,-6 13 0-16,-4 7 0 0,10 10 0 15,-2 8 0-15,4 8 0 0,-1 5 0 16,4 2 0-16,-4 6 0 0,0-1 0 0,5 0 0 16,0 0 0-1,0-6 0-15,6-3 0 0,-1-4 0 0,3-7 0 0,-3-5 0 16,4-6 0-16,-8-3 0 0,4-7 0 16,4-3 0-16,-7-6 0 0,1-4 0 15,-1 5 0-15,1-5 0 0,-2 0 0 16,-1-1 0-16,0 2 0 0,0-1 0 15,0-1 0-15,3 2 0 0,-3-6-7 16,0 0-45-16,0 0-48 0,0 0-110 16,0 0-114-16,2-15 1 0</inkml:trace>
  <inkml:trace contextRef="#ctx0" brushRef="#br0" timeOffset="65235.48">20156 9972 818 0,'0'0'45'0,"0"0"-4"0,0 0-3 15,0 0-8-15,-43 84-4 0,38-48-7 16,0 5-13-16,1 4-6 0,-6 0 0 15,9 0 0-15,-7 2 0 0,2-1 0 0,-2 0 0 16,-3-6 0-16,5 2 0 0,1-5 0 16,1 0 0-16,-4-4 0 0,6 1 0 15,2-6 0-15,-3-1 0 16,8-7 0-16,3-3 0 0,6-2 0 0,3-5 0 16,11-7 0-16,1-3 0 0,11 0 0 15,4-11 0-15,2-6 0 16,-1-1 0-16,5-1 0 0,-4-3 0 0,-1 4 0 15,-6 0 0-15,0 4 0 0,-5 1 0 16,-9 3 0-16,-7 1 0 0,1 4 0 0,-13 3 0 16,3 0 0-16,-4 1 0 0,1-1 0 15,-1 1 0-15,0-1 0 0,2 2 0 16,-7 0 0-16,0-2 0 0,0 2 0 16,2 0 0-16,-2 0 0 0,0 0 0 15,5 0 0-15,-1-3 0 0,1 2 0 16,1-1 0-16,2-3 0 0,-4 1 0 15,4-5 0-15,-3 0-13 0,0-3-81 16,-2-2-124-16,-3-1-115 0,1-11-1 16</inkml:trace>
  <inkml:trace contextRef="#ctx0" brushRef="#br0" timeOffset="66030.39">21350 9232 669 0,'0'0'71'16,"0"0"-13"-16,0 0-12 0,0 0-12 0,0 0-11 0,0 0-6 15,0 0-4-15,0 0 0 0,0 0 1 16,0-5 0-16,0 7 0 0,0 8-1 15,-5 10-3-15,-1 4-1 0,4 2-4 0,-2 1-5 16,-1 1 0-16,-4 2 0 0,4 1 0 16,0 1 0-16,1-2 0 15,-2-3 0-15,2-6 0 0,3-1-7 16,-2-3-18-16,3-5-19 0,0-2-40 0,4 1-98 16,1-8-129-16,0 0-12 0</inkml:trace>
  <inkml:trace contextRef="#ctx0" brushRef="#br0" timeOffset="66238.1">21694 9219 894 0,'0'0'54'0,"0"0"-11"15,0 0-11-15,0 0-32 0,0 0 0 16,0 0 0-16,0 0 0 0,-16 84 0 15,4-44 0-15,0 0 0 0,-1 5 0 16,-1-1 0-16,6 1 0 0,-4 5 0 16,6-5-150-16,1 1-188 0,-6-6-30 0</inkml:trace>
  <inkml:trace contextRef="#ctx0" brushRef="#br0" timeOffset="72317.37">26936 9915 632 0,'0'0'62'0,"0"0"-14"16,0 0-15-16,0 0-8 0,0 0-6 15,0 0-6-15,0 0 1 0,28-85 2 0,-28 65 4 16,0-4 1-16,-14 1 0 0,-5 3-1 16,-9 3-10-16,-3 4 4 0,-12 4-6 15,-7 6 3-15,-3 3 4 0,-6 10-7 16,0 8 5-16,-1 6-13 0,1 3 0 16,10 1 0-16,5 7 0 0,10 2 0 15,14 0 0-15,7 0 0 0,12 1 0 16,7-3 0-16,13-5 0 0,9-4 0 15,7-9 0-15,7-6 0 0,8-11 0 16,-2 1 0-16,4-16 0 0,-2-5 0 0,-5-3 0 16,2-4 0-16,-12-1 0 15,2-4 0-15,-6-2 0 0,-1 1 0 0,-5-4 0 16,-7-1 0-16,1-3 0 16,-4-3 0-16,-4-4 0 0,3-5 0 0,-4-5 0 15,-6-4 0-15,5-2 0 0,-4 3 0 16,0 3 0-16,-4 11 0 0,2 15 0 15,-3 16 0-15,0 10 0 0,0 6 0 16,-3-2 0-16,3 2 0 0,-1 3 0 16,-2 17 0-16,-2 15 0 0,-1 15 0 0,1 9 0 15,1 5 0-15,-1 3 0 0,0 4 0 16,1 2 0-16,2 3 0 16,2 0 0-16,2-2 0 0,-2 2 0 0,4-7 0 15,4-6 0-15,3-8-20 0,-2-14-42 16,5-8-38-16,-5-11-142 0,4-10-83 0</inkml:trace>
  <inkml:trace contextRef="#ctx0" brushRef="#br0" timeOffset="72972.98">27441 9818 806 0,'0'0'41'0,"0"0"-1"0,0 0-8 15,0 0-8-15,-77 95-10 0,72-58-4 0,0 2-5 16,5 4-2-16,10-4-2 0,3 2 1 16,1-7-2-16,7-9 2 15,-1-2-2-15,-6-11 1 0,4-6 0 16,-1-6 0-16,-3 0 0 0,10-11 0 0,-6-7 0 16,-2-4 0-16,-1-8 0 0,-6-2 1 0,1-5-1 15,-4 2 0-15,-3-1 2 16,2 1 1-16,-10 0 3 0,-4 3 1 15,-1 1 1-15,-4 6-9 0,-1 5 0 16,-1 3 0-16,3 7 0 0,-6 5 0 0,10 2 0 16,-7 1 0-16,1 2 0 0,5 7 0 15,-4 3 0-15,8 0 0 0,3 5 0 16,3 4 0-16,5 0 0 16,9 3 0-16,6-2 0 0,3-5-3 0,2-6-11 15,1-1 0-15,5-5 1 0,-1-1 4 16,-4-2 3-16,4-6 3 0,-6-5 2 15,3 0 1-15,-6-3 2 0,1-1 0 16,-5 3 1-16,-3 2 1 0,-3-1 3 16,-3 3-1-16,1 1 4 0,0-2 1 0,-7 6 0 15,3 0-4-15,-5 3-7 16,0-2 0-16,4 2 0 0,5 6 0 0,2 10 0 16,3 6 0-16,-4 3 0 0,0 2 0 15,1 1 0-15,6 0 0 0,-3-4 0 16,2-1 0-16,-2-5 0 0,-2-4 0 0,2-8 0 15,-5 0 0-15,5-6 0 0,7-2 0 16,-3-11 0-16,7-4 0 0,-2-3 0 16,-6-2 0-16,2-1 0 15,-5-4 0-15,0 1 0 0,-5-5 0 0,-4 1 0 16,-1-4 0-16,-2 3 0 0,3-3 0 16,-10 4 0-16,5 3 0 0,-5 5 0 15,4 6 0-15,-4 7 0 0,5 3 0 16,-3 2 0-16,3 4-12 0,0-1-63 15,0 1-52-15,0-2-185 0,3-2-19 0</inkml:trace>
  <inkml:trace contextRef="#ctx0" brushRef="#br0" timeOffset="73526.67">28672 9294 820 0,'0'0'62'15,"0"0"-17"-15,0 0-8 0,0 0-6 16,0 0-3-16,-73 112-28 0,58-55 0 0,-1 8 0 16,2 8 0-16,2 0 0 0,4 2 0 15,0-2 0-15,2-3 0 0,15-3 0 16,7-8 0-16,4-8 0 16,5-9 0-16,0-7 0 0,4-13 0 0,-3-5 0 15,-9-6 0-15,2-10 0 0,-3 1 0 16,-2-16 0-16,4-7 0 0,-2-7 0 15,-7-4 0-15,-4-1 0 0,-4-2 0 16,-1 0 0-16,-11 3 0 0,-7 2 0 0,-7 3 0 16,-5 7 0-16,-8 6 0 0,-6 7 0 15,-5 5 0-15,-1 2 0 16,-3 11 0-16,8 6 0 0,4 4 0 0,10 0 0 16,4 2 0-16,16 0 0 0,10-2 0 15,5-5 0-15,13-2 0 0,11-4 0 16,13-9-12-16,5-1-18 0,2-6-1 15,2-8 3-15,-1-4 5 0,0-6 10 16,-5-7 7-16,0-1 7 0,-7-5 3 16,-3-6 6-16,-7 1 4 0,-4-7 1 15,-3-1 6-15,-1-4-1 0,-4-1 1 0,2 1 1 16,-4 4-7-16,-1 5-15 0,-7 4 0 16,1 15 0-16,-3 9 0 0,0 9 0 15,-3 8 0-15,0-1 0 0,0 1 0 16,0 0 0-16,0 3 0 0,-2 20 0 15,1 12 0-15,-4 14 0 0,1 3 0 0,-1 8 0 16,-3 2 0-16,4 5 0 0,-3 3 0 16,-2-1 0-16,0 3 0 0,-1-2 0 15,1-3 0-15,3-7 0 0,0-5 0 16,1-14-47-16,0-11-56 0,5-15-152 16,-3-3-79-16</inkml:trace>
  <inkml:trace contextRef="#ctx0" brushRef="#br0" timeOffset="73884.75">29270 10039 661 0,'0'0'52'0,"0"0"-1"15,0 0-7-15,106-65-6 0,-77 44-6 16,-2 0-4-16,-1-1-1 0,-4-1-1 15,-8 7 0-15,-8-2-3 0,-3-2-8 0,-1 0-15 16,-4-3 0-16,-12 1 0 16,-5 3 0-16,-1 3 0 0,-5 4 0 0,-4 2 0 15,0 6 0-15,-6 4 0 0,6 0 0 16,1 9 0-16,0 8 0 0,11 3 0 16,3 5 0-16,3 5 0 15,4 2 0-15,5 3 0 0,7 2 0 0,6 1 0 16,4-1 0-16,5 3 0 0,8-5 0 0,-3 0 0 15,4-6 0-15,1-5 0 0,1-4 0 16,-2-8 0-16,1-4 0 16,-1-5 0-16,-4-3-5 0,-5 0-66 15,0-8-71-15,-6-9-177 0,0-1-19 0</inkml:trace>
  <inkml:trace contextRef="#ctx0" brushRef="#br0" timeOffset="75198.75">30875 9792 736 0,'0'0'70'16,"0"0"0"-16,16-90-17 0,-13 60-11 0,-11 1-9 16,-3 2-14-16,-4 3-19 15,-4 6 0-15,-4 4 0 0,-2 3 0 0,-2 6 0 16,-2 5 0-16,0 0 0 0,-4 11 0 16,4 3 0-16,-1 2 0 0,2 4 0 15,3 3 0-15,7-2 0 0,7-6 0 0,6 4 0 16,4-3 0-16,1 4 0 15,8 0 0-15,5-5 0 0,6-3 0 16,0-4 0-16,-4-4 0 0,5-2 0 16,4-2 0-16,0 1 0 0,6-7 0 0,-2 2 0 15,-11-1 0-15,0 0 0 0,-3 4 0 16,-3 1 0-16,4 0 0 16,-2 5 0-16,-1 11 0 0,-3 3 0 0,-4 5 0 15,0 6 0-15,-5 3 0 0,-5 5 0 16,0 5 0-16,4 3 0 0,-4 4 0 0,-4 4 0 15,-5 2 0-15,-2 5 0 16,-2-2 0-16,-2-1 0 0,-4 0 0 16,4-5 0-16,-3-3 0 0,1-3 0 15,4-4 0-15,-1-9 0 0,3-3 0 0,6-4 0 16,0-9 0-16,6 1 0 16,1-7 0-16,3-2 0 0,-2 0 0 0,7-3 0 15,-1-1 0-15,9-4 0 0,8-1 0 16,4-7 0-16,9-6 0 0,2-6 0 15,3-7 0-15,4-4 0 0,4-4 0 0,-1-5 0 16,1-5 0-16,2-2 0 0,-4-7 0 16,3-2 0-16,-6-9 0 0,-2-2 0 15,-5-4 0-15,-6-6 0 0,-4-1 0 16,-2 0 0-16,-7 2 0 0,-4 4 0 16,-1 2 0-16,-5 5 0 0,2 11 0 15,-4 4 0-15,-2 11 0 0,3 9 0 16,-5 7 0-16,3 7 0 0,-3 7 0 15,0 0 0-15,0 7 0 0,0 0 0 16,0 0 0-16,1 2 0 0,-1 15 0 16,5 9 0-16,-5 10 0 0,6 3 0 0,-1 4 0 15,3 1 0-15,-2-2 0 0,2 3 0 16,-5-4 0-16,1-5 0 0,1 0 0 16,0-5 0-16,2-9 0 0,-5-5 0 15,3-3 0-15,-1-5 0 0,-2-6 0 16,1 3 0-16,3-6 0 0,6 0 0 15,6-2 0-15,5-8 0 0,0-5 0 16,-1-4 0-16,-1-2 0 0,1-6 0 16,1 0 0-16,1-5 0 0,-4 1 0 0,3 0 0 15,-3 1 0-15,-1 5 0 0,-4 3 0 16,-4 7 0-16,-3 7 0 16,0 1 0-16,-4 4 0 0,1 0 0 0,-2 0 0 15,2 3 0-15,1 8 0 0,2 7 0 16,-1 9 0-16,1 4 0 0,-2 0 0 0,2 1 0 15,3-1 0-15,0-1 0 16,1-4 0-16,4-2 0 0,-2-5 0 16,0 0 0-16,-2-5 0 0,2-6 0 15,-5 1 0-15,7-2 0 0,6-1 0 0,-1-3 0 16,7 0-13-16,-2-8-14 0,2-6-2 16,0-1 4-16,-1-5 2 0,1-4 13 15,-5-2 6-15,2-2 6 0,-4-3 5 16,1 2-5-16,-10 2 11 0,1 9 1 15,-7 5 10-15,-1 3 5 0,-5 4-1 0,3 0-16 16,-2 0-12-16,-1 6 0 0,0-2 0 16,0 2 0-16,-9 9 0 0,-10 8 0 15,-2 6 0-15,7 5 0 16,0 2 0-16,8 0 0 0,3 0 0 0,-2 1 0 16,8-3 0-16,3-2 0 0,8-5 0 15,0-4 0-15,2-6 0 0,-1-7 0 16,8-4 0-16,-3 2 0 0,10-11 0 15,-7-6 0-15,2-3 0 0,-5-4 0 16,-1-3 0-16,-1-5 0 0,-4 1 0 0,-4-2 0 16,-6-3 0-16,-2-2 0 0,-4 1 0 15,-10 2 0-15,-4 1 0 16,1 6 0-16,-4 5 0 0,5 8 0 16,-1 5 0-16,2 4 0 0,1 4 0 0,-11 0 0 15,3 9 0-15,-8 8 0 0,8 0 0 0,-1-1-8 16,7 3-102-16,0-6-214 15,10 3-22-15</inkml:trace>
  <inkml:trace contextRef="#ctx0" brushRef="#br0" timeOffset="75467.5">32898 9206 944 0,'0'0'47'0,"0"0"-18"16,0 0-26-16,0 0-3 0,0 0 0 16,0 0 0-16,0 0 0 0,-14 123 0 15,10-71 0-15,-4 5 0 0,3 7 0 0,-4-1 0 16,0 4 0-16,-2-1 0 0,-2-6 0 16,4-2 0-16,-2-6 0 0,2-5 0 15,-2-9 0-15,0-6-28 16,-1-5-22-16,2-10-34 0,0-4-88 0,-9-8-141 15,8-3-3-15</inkml:trace>
  <inkml:trace contextRef="#ctx0" brushRef="#br0" timeOffset="75617.77">32528 9871 891 0,'0'0'48'15,"0"0"-17"-15,0 0-11 0,0 0-8 16,113-53-5-16,-70 46-4 0,-1 3-2 15,3 1-1-15,-2 0-1 0,-4 0-2 16,-3 0 1-16,-4 1-10 0,-8 2-18 0,-12 0-42 16,2 0-106-16,-6 0-141 0,-2 0-5 15</inkml:trace>
  <inkml:trace contextRef="#ctx0" brushRef="#br0" timeOffset="76137.14">33063 9935 611 0,'0'0'63'0,"0"0"-1"16,0 0-8-16,0 0-6 0,103-87-7 15,-86 69-6-15,-7 3-4 0,-6-2-9 16,-2-1 2-16,0-4-6 0,1 4-4 0,-6 0-14 15,-4 2 0-15,3 4 0 16,-1 2 0-16,-4 4 0 0,4 4 0 0,-7 2 0 16,-7 2 0-16,0 13 0 15,-4 10 0-15,3 3 0 0,0 4 0 0,6 3 0 16,0 3 0-16,9-2 0 0,2 1 0 16,-1-4 0-16,4-4 0 0,6-5 0 15,0-8 0-15,6-5 0 0,-5-6 0 16,8-5 0-16,8 2 0 0,-2-5 0 15,8-9 0-15,-3-3 0 0,-1-4 0 0,0 1 0 16,-6-5 0-16,2 2 0 16,-2 0 0-16,-5-2 0 0,1 0 0 0,-1-1 0 15,-4 0 0-15,0 1 0 16,-5 6 0-16,4-1 0 0,-4 7 0 0,-3 5 0 16,1 2 0-16,1 1 0 0,1 1 0 15,6-1 0-15,7 5 0 0,3 4 0 16,3 8 0-16,-3 5 0 0,-3-1 0 15,-2 2 0-15,-7 1 0 0,-6 2 0 16,-8 3 0-16,-9 1 0 0,-13 2 0 0,-9-3 0 16,-17 3 0-16,-13 1-243 0,-10-1-108 15,-21 6-36-15</inkml:trace>
  <inkml:trace contextRef="#ctx0" brushRef="#br0" timeOffset="77379.53">17399 12198 845 0,'0'0'60'0,"0"0"-20"0,0 0-16 16,0 0-10-16,0 0-3 0,0 0-1 0,0 0-1 15,0 0-4-15,0 0 0 0,0 109-5 16,5-77 0-16,4 1 0 16,-2 4 0-16,8 1-20 0,4 3-43 15,-1 0-127-15,2 1-135 0,-4 2-15 0</inkml:trace>
  <inkml:trace contextRef="#ctx0" brushRef="#br0" timeOffset="78061.59">18237 12761 904 0,'0'0'29'0,"0"0"0"16,0 0-3-16,0 0-5 0,0 0-7 15,-21 109-14-15,18-71 0 0,3 2 0 16,0 2 0-16,0 1 0 0,3 4 0 0,-1-2 0 16,-2 1 0-16,0-3 0 0,-2-1 0 15,-1-9 0-15,3-8 0 0,0-10 0 16,-1-8 0-16,1-7 0 0,-5 0 0 16,5 0 0-16,0 0 0 0,0 0 0 15,0-2 0-15,5-17 0 0,-4-9 0 16,-1-8 0-16,5-5 0 0,4-3 0 15,-4-4 0-15,0-9 0 0,-1-1 0 0,1-6 0 16,-3-5 0-16,1 1 0 16,1 3 0-16,-2 6 0 0,1 4 0 0,2 8 0 15,-1 5 0-15,7 8 0 0,0 6 0 16,8 4 0-16,-4 9 0 0,-1 4 0 16,1 7 0-16,3 4 0 15,-3 1 0-15,5 7 0 0,-6 7 0 0,2 0 0 16,-7 7 0-16,-6-1 0 0,-1 3 0 15,-2-1 0-15,-5 6 0 0,-9 1 0 0,-2 4 0 16,-4-1 0-16,-8 6 0 0,4 1 0 16,-6-1 0-16,5-4 0 15,1 0 0-15,0-3 0 0,13-6 0 0,2 1 0 16,6-2 0-16,3-3 0 0,14 3 0 16,9-3 0-16,11 1 0 0,7-3 0 15,11 1 0-15,6-2 0 0,1 0 0 16,-2 1 0-16,-1-5 0 0,-8 0 0 15,-6-3 0-15,-8-2 0 0,-12-5 0 0,-4 1 0 16,-7-4 0-16,-6 0 0 16,-1-1 0-16,-4-1 0 0,0 0 0 0,0 0 0 15,3 0 0-15,-1 2 0 16,-2-2 0-16,3 0 0 0,-1 0 0 0,-2 1 0 16,3-1 0-16,-2 0 0 0,5 3 0 15,-1-2-20-15,3 3-46 0,-3-1-53 16,-5-3-196-16,0 0-14 0</inkml:trace>
  <inkml:trace contextRef="#ctx0" brushRef="#br0" timeOffset="78388.67">19317 12506 920 0,'0'0'49'0,"0"0"-7"15,0 0-30-15,0 0-12 0,0 0 0 16,0 0 0-16,0 0 0 0,0 0 0 16,0 0 0-16,0 92 0 0,-1-44 0 15,-4 3 0-15,5 7 0 0,-5 2 0 16,4 3 0-16,-2-1 0 0,-2 1 0 15,4-5 0-15,-4 0 0 0,0-2 0 0,1-4 0 16,0-5 0-16,3-7 0 16,-4-15 0-16,5-3 0 0,6-9-50 15,-2-8-43-15,6-2-81 0,0-5-144 0,8-10-2 16</inkml:trace>
  <inkml:trace contextRef="#ctx0" brushRef="#br0" timeOffset="78791.73">20100 12582 869 0,'0'0'52'0,"0"0"-8"15,0 0-9-15,0 0-12 0,-34 93-23 16,29-57 0-16,-1 6 0 0,0 7 0 15,-3 1 0-15,-4 5 0 0,2-2 0 16,-3-2 0-16,4-4 0 0,0-4 0 0,6-2 0 16,2-8 0-16,4-3 0 0,7-5 0 15,14-7 0-15,-1-2 0 0,7-6 0 16,4-4 0-16,7-4 0 0,2-1 0 16,2-1 0-16,-1-6 0 0,-3-2 0 15,-3 3 0-15,-6-5 0 0,-3 3 0 16,-12 1 0-16,-1-1 0 0,-5 5 0 15,-6-1 0-15,1 1 0 0,-5-1 0 0,6 0 0 16,-3 0 0-16,2 0 0 16,-5 3 0-16,0-1 0 0,0 1 0 0,0-2 0 15,1 0 0-15,-1 1 0 0,0-1 0 16,0-7 0-16,0 1 0 16,4-4 0-16,-9-7-69 0,2 0-158 15,-3-6-109-15,1-1-14 0</inkml:trace>
  <inkml:trace contextRef="#ctx0" brushRef="#br0" timeOffset="79050.34">21109 11911 1013 0,'0'0'10'0,"0"0"-10"16,0 0 0-16,0 0 0 0,0 0 0 0,0 0 0 15,0 0 0-15,0 0 0 16,0 0 0-16,-41 100 0 0,25-47 0 0,1 5 0 16,-9 7 0-16,0 1 0 0,-4 0 0 15,1 1-147-15,-5-8-188 0,1 3-29 16</inkml:trace>
  <inkml:trace contextRef="#ctx0" brushRef="#br0" timeOffset="80162.66">26463 12715 649 0,'0'0'47'0,"0"0"-1"16,0 0-6-16,0 0-7 0,0 0-6 15,0 0-7-15,0 0-5 0,99-51-7 16,-53 19 2-16,-1-3-5 0,0 0 4 15,-6-1 4-15,-6 4 0 0,-13 3 3 16,-11 1-1-16,-7 5 0 0,-7-2-2 16,-15 5-3-16,-10 6-2 0,-5 6-2 0,-9 6-1 15,-2 0-5-15,6 16 0 0,-4 8 0 16,10 5 0-16,11 4 0 16,12 8 0-16,9 1 0 0,10 3 0 0,15 1 0 15,12 1 0-15,3-3 0 0,6-3 0 16,-1-4 0-16,-7-3 0 0,-4-2 0 0,-13-2 0 15,-13 0 0-15,-6 1 0 16,-6 0 0-16,-16 0 0 0,-4-2 0 16,-13 0 0-16,-3 0 0 0,2-8 0 15,0-2 0-15,-2-5 0 0,11-5 0 0,4-2 0 16,7-5 0-16,6-2 0 0,7 1 0 16,-3-11 0-16,12-6 0 0,6-5 0 15,13 0 0-15,12-3 0 0,7 4 0 16,8-3 0-16,5 3 0 0,1 0 0 15,5-2 0-15,-2 0-4 0,1-2 2 0,-4-2 1 16,-4 0 2-16,-7-1-1 16,2-3 2-16,-11 0 2 0,-1 0-7 0,-9 1 6 15,-3 1-3-15,-7 1 0 16,-5 11 0-16,-4-1 0 0,-5 6 0 0,1 5 0 16,-1-5 0-16,-1 9 0 0,-4-1 0 0,0 2 0 15,-9 3 0-15,-3 5 0 16,-1 13 0-16,-1 9 0 0,5 3 0 15,8 7 0-15,3 1 0 0,3 0 0 16,9-2 0-16,10-4 0 0,-1-1 0 0,4-5 0 16,4-4 0-16,-1-5 0 0,0-2 0 15,-6-4 0-15,1-2 0 0,-2-1-20 16,-5-4-72-16,5-3-161 16,-4-1-82-16</inkml:trace>
  <inkml:trace contextRef="#ctx0" brushRef="#br0" timeOffset="80315.39">27350 12382 790 0,'0'0'28'0,"0"0"-11"0,0 0-10 16,0 0-6-16,0 0-2 0,0 0-5 15,0 0-14-15,0 0-34 0,0 0-66 16,71 25-162-16,-51-18-10 0</inkml:trace>
  <inkml:trace contextRef="#ctx0" brushRef="#br0" timeOffset="81159.09">27892 12544 645 0,'0'0'82'0,"0"0"-22"0,0 0-16 15,2 112-8-15,-4-77-14 0,-7 3-7 16,-4-3-4-16,3 3-2 0,-4-5-3 15,0-1-1-15,4-9 3 0,7-11 0 16,-1-5 3-16,4-7 3 0,0 0 2 0,0 0-2 16,0 0-3-16,-3 0-5 15,1-15-6-15,4-6 0 0,1-11 0 16,8-1 0-16,4-3 0 0,4-1 0 0,4-1 0 16,-1 0 0-16,1 7 0 0,0 1 0 15,-3 6 0-15,-6 8 0 0,0 4 0 16,-6 5 0-16,-5 2 0 0,11 5 0 15,-2 0 0-15,7 7 0 0,4 6 0 16,-3 6 0-16,-1 4 0 0,-4-1 0 0,4 6 0 16,0-1 0-16,-4 3 0 15,1-1 0-15,7-3 0 0,-3 0 0 0,3-5 0 16,2-3 0-16,3-6 0 16,2-6 0-16,1-3 0 0,3-3 0 0,3-4 0 15,-1-7 0-15,1-4 0 0,-2-6 0 16,-1 0 0-16,-4-7 0 0,-2-4 0 15,-8 0 0-15,-5-2 0 0,-7 0 0 16,-6 0 0-16,2 2 0 0,-13 4 0 16,-5 2 0-16,-6 8 0 0,-6 6 0 0,-8 4 0 15,-8 8 0-15,-2-1 0 0,-4 12 0 16,3 4 0-16,5 4 0 0,7 6 0 16,10 3 0-16,11 6 0 0,7 2 0 15,2 8 0-15,17 3 0 0,11 3 0 16,9 5 0-16,5 4 0 0,4 5 0 15,0-1 0-15,-2 0 0 0,-4-2 0 16,-3-5 0-16,-9-5 0 0,-7-3 0 16,-7-4 0-16,-6-5 0 0,-7-4 0 15,-7-3 0-15,-9-6 0 0,-10-5 0 0,-3-3 0 16,-3-4 0-16,-5-3 0 0,0-4 0 16,0-1 0-16,7-4 0 0,1-2 0 15,7 0 0-15,6-11 0 0,10-7 0 16,3-5 0-16,7-11 0 0,17-3 0 15,10-9 0-15,11-7 0 0,8-9 0 0,5-8 0 16,1-9 0-16,1-6 0 0,0-8 0 16,-8-4 0-16,-4-3 0 0,-1-3 0 15,-11 0 0-15,-3-1 0 16,-5 7 0-16,-10 9 0 0,-1 14 0 0,-6 15 0 16,-1 12 0-16,-2 16 0 0,-1 7 0 15,-2 10 0-15,0 8 0 0,0 0 0 16,0 6 0-16,0 0 0 0,0 16 0 15,-2 7 0-15,-1 14 0 0,-2 10 0 16,5 6 0-16,3 8 0 0,2 9 0 0,-3 4 0 16,2 4 0-16,-4-3 0 0,0 1 0 15,0-3 0-15,-4-1 0 0,-3-9-5 16,3-5-78-16,1-8-74 16,-7-10-164-16,4-13-13 0</inkml:trace>
  <inkml:trace contextRef="#ctx0" brushRef="#br0" timeOffset="81470.31">29294 12823 641 0,'0'0'40'15,"0"0"2"-15,0 0-3 0,97-93-1 16,-72 71 1-16,-6 1 0 0,-5 4-9 0,-5-2 2 15,-9 1-9-15,2 0-1 16,-13-3-1-16,-3 5-4 0,-5 0-17 16,-6 5 0-16,-3 6 0 0,-1 5 0 15,-2 0 0-15,-3 7 0 0,0 9 0 0,6 6 0 16,3 5 0-16,10 6 0 0,5 3 0 16,6 2 0-16,5 1 0 15,13 2 0-15,11-2 0 0,7-1 0 0,4-3 0 16,8-4 0-16,4-6 0 0,-3-2 0 15,3-5 0-15,0-2 0 0,-8-6-85 0,2-2-247 16,-13-8-26-16</inkml:trace>
  <inkml:trace contextRef="#ctx0" brushRef="#br0" timeOffset="82911.39">31151 12611 590 0,'0'0'52'0,"0"0"3"16,53-90-8-16,-38 55-5 0,-4 3 0 15,-2-3-6-15,-7 2-4 0,3 1-4 0,-12 5-5 16,-8 5-4-16,-4 7-3 0,-6 8-7 16,-9 7-2-16,-3-2-2 0,1 18-2 15,-2 0 1-15,1 7 0 0,2 3-1 16,4 1-1-16,7 0 2 0,5-2-4 15,5-7 0-15,8-8 0 0,1 1 0 0,5-5 0 16,0 4 0-16,0-2 0 16,5-1 0-16,4-2 0 0,4-3 0 0,8 1 0 15,-5-3 0-15,4 2 0 16,0 2 0-16,-1 2 0 0,4 8 0 0,-1 4 0 16,-8 6 0-16,3 7 0 0,-2 5 0 15,-6 6 0-15,1 4 0 0,-9 3 0 16,1 4 0-16,-8 6 0 0,1-1 0 15,-4 2 0-15,-7 1 0 0,1-3 0 16,-4-3 0-16,0-7 0 0,4-4 0 0,-4-9 0 16,10-5 0-16,0-10 0 0,6-9 0 15,0-7 0-15,3-4 0 16,0 0 0-16,0 0 0 0,0 0 0 16,0 0 0-16,13-7 0 0,8-10 0 0,7-12 0 15,-2-1 0-15,2-5 0 0,0-7 0 16,-2-5 0-16,2-3 0 0,-6-7-3 15,1-2-1-15,-3-2 3 0,2 2-1 16,-5 0 3-16,-3 1 0 0,4 1-3 16,-7 2 4-16,3 2-3 0,-3 3 5 0,1 1 1 15,-1 5-5-15,-1 3 0 16,-1 0 0-16,0 6 0 0,-4 11 0 0,-4 9 0 16,3 8 0-16,-4 7 0 0,0-1 0 15,0 1 0-15,0-2 0 0,3 1 0 16,-3 1 0-16,3 0 0 0,-2 17 0 0,4 9 0 15,-2 13 0-15,-1 2 0 16,-7 4 0-16,5-1 0 0,-2 4 0 16,2-6 0-16,0 0 0 0,0-5 0 15,2-4 0-15,-2-5 0 0,5-7 0 0,-2-6 0 16,1-6 0-16,-2-6 0 0,7 3 0 16,-4-4 0-16,9-2 0 0,6-3 0 15,3-8 0-15,7-5 0 0,-4-3 0 16,-3-2 0-16,1-2 0 0,-4-3 0 15,0 1 0-15,-2 0 0 0,1 0 0 0,-2-1 0 16,0 3 0-16,-1 3 0 0,-7 7 0 16,-3 3 0-16,-1 8 0 0,-5 2 0 15,0-2 0-15,0 2 0 16,3 0 0-16,3 0 0 0,3 3 0 0,2 11 0 16,3 5 0-16,-3 1 0 0,1 0 0 15,-1 0 0-15,0 1 0 0,-2-3 0 16,5-1 0-16,-3-2 0 0,-1-3 0 15,2-3 0-15,0-1 0 0,2-2 0 16,3-2 0-16,-6 1 0 0,3-5 0 0,3 0 0 16,2-1 0-16,4-9 0 0,-3-4-4 15,-4-1-1-15,2-4 4 0,-7-2 1 16,3-6 0-16,-1 4 0 0,-6-2 1 16,3 0 2-16,-3 6 3 0,-2 2-6 15,0 7 0-15,-5 4 0 0,1 1 0 16,-1 5 0-16,0-1 0 0,0 1 0 15,0 1 0-15,0 14 0 0,-4 8 0 16,4 9 0-16,-5 1 0 0,3-1 0 16,2 0 0-16,7-2 0 0,2-5 0 0,0-3 0 15,1-6 0-15,3-7 0 0,-6-3 0 16,4-6 0-16,6 0 0 0,-2 0 0 16,5-11 0-16,-4-4 0 0,-2-5 0 15,-3-1 0-15,-4-2 0 0,-1-1 0 16,-2-3 0-16,0 0 0 0,-4-1 0 15,-8-1 0-15,2 0 0 0,-3 5 0 0,-2 0 0 16,-1 4 0-16,1 8 0 16,5 3 0-16,-4 7 0 0,1 2 0 15,0 0 0-15,-5 0 0 0,5 8 0 0,4 5-36 16,3 0-42-16,2 2-74 0,11-3-163 16,2-4-8-16</inkml:trace>
  <inkml:trace contextRef="#ctx0" brushRef="#br0" timeOffset="83133.42">32658 11957 825 0,'0'0'66'0,"0"0"-17"16,0 0-19-16,0 0-9 0,0 0-4 16,0 0-2-16,0 0-15 0,0 0 0 15,17 87 0-15,-8-41 0 0,-9 4 0 16,5 6 0-16,-5 2 0 0,-2 6 0 15,-1 1 0-15,-1-1 0 0,-3 0 0 16,1-9 0-16,-3-3 0 0,-3-6 0 0,-2-10-13 16,3-6-31-16,0-10-21 0,2-5-29 15,2-5-94-15,0-5-118 0,-9 2 7 16</inkml:trace>
  <inkml:trace contextRef="#ctx0" brushRef="#br0" timeOffset="83288.57">32416 12624 829 0,'0'0'49'0,"0"0"-12"0,0 0-12 16,0 0-8-16,96-46-7 0,-65 37-6 0,3 4-1 15,4-1 1-15,-7 2 0 0,1 3-2 16,-1-1-9-16,-9 2-20 0,-1 0-36 16,1 2-86-16,-9-2-158 0,8 0-19 15</inkml:trace>
  <inkml:trace contextRef="#ctx0" brushRef="#br0" timeOffset="83625.56">33030 12644 675 0,'0'0'40'0,"0"0"2"16,0 0 1-16,47-94-3 0,-30 70-2 15,1 1-5-15,-4-3-5 0,-5 10-4 0,-4-4-1 16,-3 0-2-16,1 0-5 0,-13-4-16 16,-4 6 0-16,-4 6 0 0,1 2 0 15,-5 8 0-15,-3 0 0 16,4 8 0-16,-10 8 0 0,10 5 0 0,7 6 0 16,7 5 0-16,2 4 0 0,10 2 0 15,6 1 0-15,9 0 0 0,5 1 0 16,4-4 0-16,-1-1 0 0,4-3 0 15,-1-3 0-15,2-7 0 0,1-1-23 16,0-9-111-16,2-4-195 0,-13-4-25 0</inkml:trace>
  <inkml:trace contextRef="#ctx0" brushRef="#br0" timeOffset="95428.55">3239 5867 302 0,'0'0'47'0,"0"0"-6"0,0 0-4 15,0 0-12-15,0 0 1 0,0 0 1 0,0 0 3 16,0 0 0-16,0 0-4 0,35 10-10 16,4-15-5-16,4-2-1 0,12-2-1 15,-3 0-2-15,12-5 0 0,3 3-1 16,1-2 2-16,9 1 0 0,7 1 1 15,5 0 2-15,7 4-3 0,-3 1 2 0,9 0-2 16,-4 1-1-16,-1 4 1 0,4-3 1 16,1 1 1-16,1 1-2 0,-1 0-1 15,-1 2-2-15,-4-1 0 16,1-2 1-16,0-1 2 0,4 3-3 0,-4-2 1 16,3-3-2-16,-4 1 1 0,6-1 0 15,-6-5 0-15,1 4 0 0,-2-1-2 16,2-1 0-16,-5 3-1 0,-6-2-1 15,-1 4 0-15,-3 0 1 0,-6-4-2 16,-4 4 1-16,-3 0 0 0,-4 3 0 0,-2-1-1 16,-10 2 0-16,4-3 1 0,-9 3 0 15,1-2 0-15,-2 2-1 0,-5-1 1 16,1 1-1-16,-6 0 0 0,1 0 0 16,-3 0 1-16,3 0-1 0,-1 1 0 15,0 4-1-15,0 2 1 0,1 0 0 16,-3 1 0-16,-4-3 0 0,-1 2 0 15,-3 0 0-15,-3-2 0 0,-2-1 1 16,2 0 0-16,-5-1 0 0,5-3 1 16,-2 0 0-16,2 0 1 0,-2-2 0 0,2-3-1 15,-5 1 0-15,0 1 0 0,-1 0 1 16,-8 1-1-16,-3 1 1 0,1-1 0 16,-3 2 1-16,-1 0 1 0,4 0 1 15,-9 0-1-15,0 0 2 0,0 0 1 16,2 0 0-16,-2 0-1 0,3-1-1 15,-2 1-1-15,-1 0 0 0,3 0-2 0,-1 0 0 16,-2 0-2-16,0 0 0 0,3-2 0 16,-3 2 0-16,2 0 0 15,-2 0-1-15,0 0 0 0,0 0 0 0,3 0 0 16,-3 0-3-16,1-2-9 0,-1 2-18 16,5 0-26-16,0 0-65 0,5 8-181 15,0 0-13-15</inkml:trace>
  <inkml:trace contextRef="#ctx0" brushRef="#br0" timeOffset="96906.85">17187 5536 473 0,'0'0'18'0,"0"0"-12"15,0 0-6-15,0 0 1 0,0 0 6 16,0 0 16-16,0 0 4 0,0 0 5 16,92-5-1-16,-34 5-6 0,11 0-7 15,11 0-2-15,6-2-6 0,10-3-2 16,11 1-1-16,9 0-1 0,2-1-1 15,3 1 0-15,9 1 3 0,-3-1 0 0,5 2 2 16,3 2 0-16,1-3-2 0,-3 1-1 16,1 1 0-16,-2-1 1 0,-1 1 2 15,1-1-1-15,3-3-2 0,1 2-2 16,-2-3 0-16,7-1 0 0,-5 1-3 16,4-4 1-16,1 2-1 0,-2 0 1 15,2 2 0-15,-4-2 0 0,1 1-1 16,-2 1 1-16,-1-2-1 0,-3 0 0 15,0 2 0-15,-2 2-1 0,-3-1-1 16,3 1 1-16,-3-1 0 0,-4 1 0 0,3-3 1 16,-4 1-2-16,4 1 1 0,-4-2-1 15,4 0 0-15,-5 1 1 0,1-2 0 16,-4 0-1-16,1 1 3 0,-1 1-2 16,-6-2 1-16,4 1-1 0,-3 0-1 15,-7 3-3-15,-3-2 3 0,0 1-3 0,-2-1 3 16,-1 0 0-16,-2 2 0 15,0-3 0-15,-1 3 0 0,-1-4 0 16,-3 2 0-16,0-1 0 0,-1 0 0 16,-4 0 1-16,5-1-1 0,-7 3 0 0,-6-3 0 15,1 0-1-15,-4 1 1 0,-4 2 0 16,0-2 0-16,-5 0 0 0,1 0 0 16,-1 1 0-16,-5 0 0 0,1 0 1 15,-2 3-1-15,-3-2 0 0,-3 2 0 16,1-1 0-16,-3 2 0 0,-1 1 1 0,-5-1-1 15,-5-1 1-15,-2 1-1 0,-4-1 0 16,-6 0 0-16,-8 2 1 16,0-2-1-16,-12 1 1 0,-4 1-1 15,2 1 0-15,-5-2-1 0,1-1-3 0,3 2-5 16,-3 1-19-16,-5 0-47 0,0 0-206 16,0 0-31-16</inkml:trace>
  <inkml:trace contextRef="#ctx0" brushRef="#br0" timeOffset="99914.63">2963 14372 507 0,'0'0'72'0,"0"0"-3"15,0 0-9-15,0 0-11 0,0 0-7 16,-16-89-5-16,12 73-6 0,-1 0-2 15,0 8-4-15,5-2-2 0,-4 0-3 16,-1 1-10-16,0-1 1 0,5 6-6 16,-1-1 3-16,1 5-4 0,-3-1 1 0,3 2 3 15,-5 16-4-15,0 12 0 0,4 16-4 16,-4 12 0-16,5 9 0 0,0 10 0 16,0 5 0-16,0 2 0 0,6-2 0 15,-3-7 0-15,-1-7 0 0,1-11 0 16,-1-10 0-16,2-8 0 0,-4-16 0 0,0-8 0 15,0-8 0-15,0-6 0 16,0 0 0-16,0 0 0 0,5 2 0 0,-5-1 0 16,0-1 0-16,5 0 0 15,4-8 0-15,5-8 0 0,6-4 0 0,0-1 0 16,3 1 0-16,2 6 0 0,5 4 0 16,-1 2 0-16,5 2 0 0,3 3 0 15,4 2 0-15,-2 1 0 0,5 1 0 16,3-1 0-16,-2 0 0 0,-2-3 0 15,-4-2 0-15,0-1 0 0,-10-3 0 0,5-3 0 16,-9-1 0-16,0-6 0 16,-6 0 0-16,-1-1 0 0,-7-2 0 15,-2 3 0-15,-4 2 0 0,1 1 0 0,-6 5 0 16,0-3 0-16,0 2 0 0,0 6 0 16,0 0 0-16,0 6 0 0,0-1 0 15,0 1 0-15,-6 0 0 0,1 7 0 16,-5 9 0-16,-4 9 0 0,9 4 0 15,0 1 0-15,5 0 0 0,0-1 0 16,10-1 0-16,5-6 0 0,4-2 0 0,-4-5 0 16,5-3 0-16,-6-4 0 0,0-2 0 15,2-6 0-15,-2 0 0 0,6 0 0 16,-6-9 0-16,-5-3 0 0,2-3 0 16,-6-4 0-16,-1-1 0 0,-4 0 0 15,0-3 0-15,0-3 0 0,-9 0 0 0,-2-1 0 16,-3-1 0-16,3 1 0 15,-7 2 0-15,4 0 0 0,-6 5 0 16,4 5 0-16,2 5 0 0,-1 5 0 16,-4 5 0-16,4 1 0 0,-4 9 0 0,0 2 0 15,4 1 0-15,6-1 0 0,-1 2 0 16,9-5 0-16,1 3 0 0,0 3 0 16,1-1 0-16,13 1 0 0,2-4 0 15,7-4 0-15,2-2 0 0,4-5 0 16,4 2 0-16,2-4-21 0,4-4-2 15,5-5-4-15,4-4 4 0,4-3 8 16,3-5 4-16,-1-1 9 0,0-5 1 16,-1-1 0-16,-5-2 0 0,-5-1 1 15,-7 1 0-15,-7 0 3 0,-5 1 1 0,-6 2 6 16,-8 10 4-16,-10-2 5 0,0 3 2 16,-10 3-2-16,-8-2-3 0,-6 7-3 15,-2 6-7-15,-6 4-6 0,-4 3 0 16,-1 9 0-16,1 5 0 0,3 2 0 15,4 6 0-15,4-1 0 0,7 2 0 16,2 1 0-16,11-1 0 0,1 0 0 0,4-3 0 16,0-4 0-16,9-2 0 15,5-2 0-15,-5-6 0 0,2-1 0 16,5-4 0-16,-2-2 0 0,10 0 0 0,-5-2 0 16,4-4 0-16,-3-2 0 0,1 0 0 15,-6 5 0-15,-1-2 0 0,6 3 0 16,-3 1 0-16,5 7 0 0,-3 4 0 15,4 6 0-15,-8 5 0 0,9 5 0 16,-4 3 0-16,0 7 0 0,3 6 0 0,-3 5 0 16,5 5 0-16,-2 7 0 0,-7 3 0 15,-1 1 0-15,-5 2 0 0,-6 0 0 16,-4-2 0-16,0-6 0 16,-9-4 0-16,-2-6 0 0,-4-10 0 0,1-6 0 15,-2-7 0-15,-1-9 0 0,6-5 0 16,-3-9 0-16,-1-3 0 0,-4-3 0 15,-6-10 0-15,10-6 0 0,-4-8 0 16,1-8 0-16,8-8 0 0,4-13 0 16,2-9 0-16,4-11 0 0,10-5 0 0,4-4 0 15,0 3 0-15,7 7 0 0,-3 3 0 16,7 7 0-16,-2 6 0 0,-3 7 0 16,4 7 0-16,-4 7 0 0,-5 6 0 15,-1 6 0-15,-5 11 0 0,-2 1 0 16,0 6 0-16,-5 5 0 0,3 2 0 0,9 2 0 15,0 9 0-15,1 10 0 16,4 5 0-16,-4 7 0 0,1 5 0 16,-2 2 0-16,6 1 0 0,-6 0 0 15,0-5 0-15,1-2 0 0,-6-5 0 0,7-5-3 16,-2-8-75-16,-5-3-83 0,5-9-154 16,-4-3-16-16</inkml:trace>
  <inkml:trace contextRef="#ctx0" brushRef="#br0" timeOffset="100251.92">4674 14303 847 0,'0'0'22'0,"0"0"-10"16,0 0-8-16,0 0-1 0,0 0 0 16,0 0-1-16,98-36-1 0,-59 24-3 15,-1 1-4-15,1-3-4 0,5 0-7 16,-9-2 5-16,2 1-1 0,-7-2 8 15,-1 2 4-15,-8 1 5 0,-7 5 8 16,-10 3 8-16,1 4 9 0,-5 2 2 0,0-1-1 16,0-2-7-16,0 0-5 0,-9 2-2 15,-2 1-4-15,-8-2-12 16,-1 12 0-16,-3 6 0 0,9 8 0 16,-2 5 0-16,2 7 0 0,3 7 0 0,2 4 0 15,9 3 0-15,0 5 0 0,6-1 0 16,11 2 0-16,-1-2 0 0,4-7 0 15,9-5 0-15,-1-9 0 0,2-5 0 16,4-10 0-16,0-6 0 0,0-8 0 16,0-2 0-16,5-4 0 0,-5-6-28 0,0-6-107 15,0-1-186-15,-6-5-18 0</inkml:trace>
  <inkml:trace contextRef="#ctx0" brushRef="#br0" timeOffset="101240.37">6074 14027 587 0,'0'0'74'0,"0"0"-11"15,0 0-14-15,0 0-5 0,0 0-6 16,0 0-6-16,0 0-4 0,0 0-4 15,0 0-3-15,-37-49-5 0,31 46-2 0,6 0-4 16,0 3-2-16,-5-1-2 0,5 1-2 16,0-2-3-16,0 2-1 15,0 0 0-15,0 0 1 0,0 14 2 16,11 5-3-16,6 9 0 0,0 4 0 0,2 1 0 16,4 2 0-16,2 3 0 0,-5 3 0 15,3 0 0-15,-3 2 0 0,4-1 0 16,-4-4 0-16,0-3 0 0,-1-6 0 15,-4-7 0-15,-6-8 0 0,1-6 0 16,-9-5 0-16,-1-3 0 0,5 0 0 0,4-5 0 16,5-8 0-16,5-12 0 15,-8-4 0-15,-2-10 0 0,6-4 0 0,-5-2 0 16,4-7 0-16,-5-1 0 16,2-3 0-16,-2-4 0 0,2 1 0 0,-6 1 0 15,2 4 0-15,0 9 0 0,-3 7 0 0,1 12 0 16,-1 6 0-16,-2 10 0 15,6 2 0-15,-4 1 0 0,7 7-9 16,8 0-28-16,1 2-19 0,5 12-48 16,4 6-113-16,-4 1-94 0</inkml:trace>
  <inkml:trace contextRef="#ctx0" brushRef="#br0" timeOffset="102147.37">7057 13921 723 0,'0'0'67'0,"0"0"-8"0,0 0-10 16,-82-69-11-16,57 62-7 0,5 3-8 15,-3 4-8-15,-2 7-4 0,5 6-4 0,-3 9-7 16,4 3 0-16,2 9 0 16,3 4 0-16,5 1 0 0,-1 2 0 15,10 0 0-15,5-1 0 0,4-5 0 16,7-3 0-16,4-5 0 0,-1-6 0 0,8-6 0 16,-6-3 0-16,3-5 0 0,0-6 0 15,-4 1 0-15,0-9 0 0,-6-3 0 16,1-5 0-16,-2-3 0 0,-7-4 0 15,5 1 0-15,-6-3 0 0,-2-4 0 16,-3 1 0-16,1 0 0 0,-1-2 0 0,-4 1 0 16,-1 1 0-16,-1 9 0 0,1 1 0 15,0 8 0-15,5 5 0 16,0-1 0-16,0 5 0 0,0-2 0 16,0 2 0-16,0 14 0 0,0 7 0 0,5 7 0 15,11 2 0-15,-3-1 0 0,6 1 0 16,-3-1 0-16,8-4 0 0,0-4 0 15,-1-5 0-15,2-3 0 0,0-4 0 16,-1-8 0-16,1 1 0 0,-2-2 0 16,-2-8 0-16,2-3 0 0,-8-4 0 0,-1-3 0 15,0 0 0-15,-8-5 0 0,4-3 0 16,-1-2 0-16,-7-4 0 0,2-2 0 16,-4-1 0-16,0 0 0 0,-4 0 0 15,-1 3 0-15,-1 4 0 0,1 2 0 16,0 8 0-16,5 0 0 0,0 7 0 0,0-2 0 15,0 3 0-15,0 1 0 16,5 0 0-16,-5 4 0 0,11 0 0 16,-6 3 0-16,4 2 0 0,0-2 0 15,5 2 0-15,0 4 0 0,-3 4 0 0,9 7 0 16,-6 2 0-16,0 5 0 0,0 2 0 16,-3 8 0-16,3 2 0 0,-3 3 0 15,3 0 0-15,4-1 0 0,-2-6 0 16,2-4 0-16,2-6 0 0,-1-8 0 15,3-4 0-15,1-5 0 0,-3-3 0 0,-1-6 0 16,4-6 0-16,-3-7 0 0,-1-5 0 16,-4-2 0-16,-1-6 0 0,-3 0 0 15,-2-1 0-15,-2 0 0 16,-4 1 0-16,-3 3 0 0,1 3 0 0,-1 6 0 16,0 10 0-16,-1 1 0 0,1 4 0 15,-3 0 0-15,1 2 0 0,2 3 0 16,0 0 0-16,0 11 0 0,0 9 0 15,5 6 0-15,4 4 0 0,2 0 0 16,9 0 0-16,-1 1 0 0,1-1 0 0,-2-6 0 16,2 0 0-16,-1-6 0 0,-8-8 0 15,3-1 0-15,-3-1 0 0,-2-8-45 16,10-6-62-16,-8-14-170 0,6-4-57 16</inkml:trace>
  <inkml:trace contextRef="#ctx0" brushRef="#br0" timeOffset="102315.23">8054 13465 868 0,'0'0'39'0,"0"0"-13"0,0 0-11 15,0 0-9-15,0 0-3 0,0 0-3 16,0 0-3-16,0 0-7 0,0 0-15 16,20-18-24-16,-6 33-57 15,11 5-104-15,-11 1-92 0</inkml:trace>
  <inkml:trace contextRef="#ctx0" brushRef="#br0" timeOffset="103268.29">8496 13573 795 0,'0'0'54'0,"0"0"-11"15,-106 7-10-15,72 7-1 0,3 6-12 0,3 1-2 16,8 6-8-16,5 1-4 0,5 1-3 16,7-2-2-16,3-1 1 15,5-5-2-15,4-1 1 0,10-5 1 16,-8-6 1-16,3-5-3 0,6-2 0 0,-6 0 0 16,9-6 0-16,-3-6 0 0,0 0 0 15,-4-7 0-15,1-1 0 0,-6-4 0 16,4 2 0-16,-5-3 0 0,-1-2 0 15,0 1 0-15,1-1 0 0,-6 7 0 16,-4 0 0-16,2 7 0 0,-2 5 0 0,0 0 0 16,0 6 0-16,0-1 0 0,0 1 0 15,3 0 0-15,-2 0 0 0,9 1 0 16,4 10 0-16,6 5 0 0,3 1 0 16,3 1 0-16,7-2 0 0,-4-1 0 15,6-3 0-15,5-3 0 16,-3-4 0-16,2-5 0 0,1 0 0 0,-1-10 0 15,0-3 0-15,-1-4 0 0,-5-3 0 16,-2-1 0-16,-2-3 0 0,-5-3 0 16,-1-1 0-16,-8-5 0 0,1-5 0 0,-7-5 0 15,1-7 0-15,-1-3 0 0,-8-3 0 16,-1-3 0-16,3-2 0 0,-7 3 0 16,-10 1 0-16,8 5 0 0,-8 5 0 15,0 11 0-15,0 4 0 0,4 14 0 16,4 7 0-16,6 8 0 0,0 3 0 15,-4 0 0-15,-3 4 0 0,0 14 0 16,0 10 0-16,3 10 0 0,4 10 0 16,-3 10 0-16,7 4 0 0,6 7 0 0,4 2 0 15,1 0 0-15,4-1 0 0,9-7 0 16,-2-9 0-16,2-8 0 0,1-10 0 16,1-10 0-16,2-5 0 0,-10-9 0 15,-3-4 0-15,-1-7 0 0,-7-1 0 16,-2-7 0-16,7-5 0 0,-8-1 0 15,-7-5 0-15,-1-3 0 0,-9-2 0 0,-7-7 0 16,-4 3 0-16,-8 1 0 0,-1 3 0 16,-5 3 0-16,4 7 0 0,-4 3 0 15,2 9 0-15,1-1 0 0,6 7 0 16,2 3 0-16,9 1 0 0,4 3 0 16,6-3 0-16,4 0 0 0,-2 5 0 15,16-5 0-15,6-2-3 0,5-7-27 16,8-1-7-16,1-13-4 0,5-4-1 15,-4-5 7-15,-1-4 10 0,-4-4 12 16,-2-3 8-16,-8-4 8 0,3 0 4 0,-12-2 8 16,-2-1 7-16,-4 0 8 0,-5-3 1 15,0 2-1-15,-9 1 1 0,4 0-7 16,-1 8 1-16,-2 5-12 16,3 7-13-16,4 10 0 0,-2 7 0 0,3 4 0 15,0-2 0-15,0 2 0 0,0 2 0 0,0 11 0 16,0 13 0-16,7 10 0 15,4 4 0-15,-6 7 0 0,9 2 0 16,-5 7 0-16,-3 2 0 0,4 5 0 16,4-1 0-16,-4-2 0 0,4-4 0 0,-3-6 0 15,2-3 0-15,-7-11-49 0,-1-4-59 16,-5-9-196-16,4-5-31 0</inkml:trace>
  <inkml:trace contextRef="#ctx0" brushRef="#br0" timeOffset="103807.44">9741 13496 672 0,'0'0'60'0,"0"0"-11"0,0 0-9 0,40-82-5 0,-26 53-7 16,2-3-3-16,1-3-4 0,-7 3 0 15,0 0 0-15,-6 3-1 0,-2 4-2 0,1 0-5 16,-3 4-13-16,-5 0 0 0,1 9 0 16,-6-1 0-16,6 6 0 15,-2 2 0-15,-2-1 0 0,3 3 0 16,-6 3 0-16,2 6 0 0,3 11 0 0,-7 10 0 16,7 5 0-16,6 9 0 0,0 2 0 15,5 2 0-15,9 1 0 0,1-1 0 16,1-7 0-16,7-4 0 0,0-12 0 15,4-3 0-15,-4-10 0 0,2-5 0 16,0-4 0-16,-2-6 0 0,2-9 0 0,-5-4 0 16,-2-8 0-16,3 0 0 0,-7-5 0 15,-1-1 0-15,-2 0 0 0,-6-3 0 16,0 3 0-16,-5-2 0 16,0 2 0-16,0 0 0 0,-10 1 0 0,4 3 0 15,-2 3 0-15,2 10 0 0,2 5 0 16,4 8 0-16,0 3 0 0,-5-2 0 0,5 2 0 15,15 0 0-15,4 6 0 16,14 7 0-16,-2 6 0 0,-2 2 0 16,-1 8 0-16,-3 4 0 0,-7 6 0 0,-4 8 0 15,-12 6 0-15,-2 4 0 16,-16 7 0-16,-16 9 0 0,-13 0 0 0,-13 3 0 16,-7-2-170-16,-8-1-170 15,1-3-34-15</inkml:trace>
  <inkml:trace contextRef="#ctx0" brushRef="#br0" timeOffset="104747">5773 15563 689 0,'0'0'81'15,"0"0"-19"-15,0 0-8 0,0 0-16 16,0 0-7-16,0 0-1 0,0 0-9 0,0 0-4 16,0 0-17-16,0 0 0 0,-23 106 0 15,23-63 0-15,0 4 0 0,0 2 0 16,5 2 0-16,4-1 0 16,-4 2 0-16,9-7 0 0,0-4 0 0,-5-6 0 15,2-8 0-15,-5-7 0 0,3-5 0 0,-4-7 0 16,-5-5 0-16,5 1 0 15,-5-4 0-15,0 0 0 0,0 0 0 16,0 0 0-16,0 0-13 0,0-4-45 16,0-11-28-16,0-6-70 0,0-4-152 0,0-7 3 15</inkml:trace>
  <inkml:trace contextRef="#ctx0" brushRef="#br0" timeOffset="104994.35">5408 15605 823 0,'0'0'56'0,"0"0"-19"0,0 0-11 16,0 0-11-16,0 0 1 0,69-75-5 15,-21 53 1-15,11 0-1 0,3 1-4 0,2 2 2 16,-1 1-9-16,-1 6 0 0,-7 3 0 16,-1 3 0-16,-15 4 0 0,-7 2 0 15,-10 0 0-15,-8 0 0 0,-9 2 0 16,9-2 0-16,-8 0 0 0,2 0 0 15,2-2 0-15,-5 2 0 0,9 2 0 16,1-4-6-16,-1 2-21 0,5 2-19 0,-3-2-25 16,-1 6-48-16,8 3-126 0,-9-3-58 15</inkml:trace>
  <inkml:trace contextRef="#ctx0" brushRef="#br0" timeOffset="105658.28">6600 15448 872 0,'0'0'39'0,"0"0"-8"16,0 0-10-16,0 0-4 0,0 0-4 15,0 0-1-15,0 0-3 0,-44 92 0 16,49-62-9-16,0 2 0 0,4 3 0 16,2 5 0-16,-2-1 0 0,0 6 0 0,1-2 0 15,-4 3 0-15,-1-1 0 0,-1-7 0 16,-4-4 0-16,5-10 0 0,-5-10 0 16,0-8 0-16,0-6 0 0,0 0 0 15,0 0 0-15,0-5 0 0,5-14 0 16,-10-10 0-16,0-11 0 0,-4-2 0 15,0-4 0-15,-7 0 0 0,5 1 0 16,-3-2 0-16,0 0 0 0,0 0 0 16,4 1-3-16,0 4 2 0,6 5 2 15,4 2-1-15,0 5 3 0,0 5-3 0,15 1 0 16,-1 5 0-16,5 4 0 0,4 4 0 16,-1 5 0-16,6 5 0 0,-8 1 0 15,5 4 0-15,-7 5 0 0,-2 5 0 16,-4 1 0-16,-6 2 0 0,-1 3 0 15,-5 1 0-15,0 1 0 0,-9 3 0 0,-2 4 0 16,-8-2 0-16,-4 3 0 0,3 0 0 16,0 2 0-16,1-1 0 0,8 1 0 15,6-3 0-15,5 1 0 0,2 0 0 16,17-3 0-16,1 1 0 0,8-4 0 16,1 1 0-16,5-3 0 0,0-1 0 15,0 1 0-15,1-2 0 0,-6-4 0 16,0 1 0-16,-5-5 0 0,1-1 0 15,-10-5 0-15,2-2 0 0,-6 1 0 16,-6-5 0-16,5 0 0 0,-2 0 0 0,-2 0 0 16,10 1 0-16,-8-4 0 0,2-6 0 15,-5 3-22-15,4-6-19 0,-4-5-26 16,-5 4-49-16,2-9-184 0,-2 9-16 16</inkml:trace>
  <inkml:trace contextRef="#ctx0" brushRef="#br0" timeOffset="106012.23">7175 15454 826 0,'0'0'42'0,"0"0"-4"15,0 0-9-15,0 0-5 0,-17 83-1 16,18-51-9-16,15 6 1 0,1 2-7 15,0 2-4-15,6 2-4 0,2-1 0 0,3-4 0 16,-3-3 0-16,4-4 0 16,-4-7 0-16,-2-8 0 0,-4-5 0 15,-2-9 0-15,0-2 0 0,-1-13 0 0,8-6 0 16,-5-8 0-16,-4-3 0 0,-1-3 0 16,-3-3 0-16,-1 0 0 0,-6-1 0 15,1-1 0-15,-5 3 0 0,0-4 0 16,-6-1 0-16,-7 3 0 0,-2 0 0 15,1 3 0-15,-2 4 0 0,2 4 0 0,4 7 0 16,2 8 0-16,6 6 0 0,2 4 0 16,0-1 0-16,-4 1 0 15,4 6-26-15,0 8-35 0,0 6-76 0,0 3-179 16,0-6-10-16</inkml:trace>
  <inkml:trace contextRef="#ctx0" brushRef="#br0" timeOffset="106505.21">7856 15518 782 0,'0'0'38'15,"0"0"-3"-15,0 0-4 0,0 77-9 0,9-52 1 16,0 3-9-16,0 1-4 15,1 0-2-15,-4 1-3 0,-1 0 2 16,-2 1 0-16,-2-4 1 0,-1-8 0 16,0-7 3-16,0-6 0 0,0-6-8 0,0 0-3 15,0 0 0-15,0 0 0 0,0 0 0 16,0-14 0-16,-4-9 0 0,-3-6 0 16,3-4 0-16,-6-2 0 0,6-3 0 15,-2-3 0-15,-4-2 0 0,-4-2 0 16,0-2 0-16,4 2 0 0,-4-1 0 0,4 5 0 15,4 3 0-15,6 3 0 16,0 4 0-16,2 8 0 0,12 3 0 16,1 0 0-16,8 3 0 0,2 3 0 15,5 1 0-15,2-2 0 0,-1 3 0 0,6 1 0 16,-7 2 0-16,-5-2 0 0,3 4 0 16,-11 0 0-16,1 2 0 0,-8 3 0 15,-6 1 0-15,1-1 0 0,-5 2 0 16,0-2 0-16,0 2 0 0,6 0 0 15,-1 0 0-15,-1 0 0 0,6 7 0 16,-6 3 0-16,-2 10-40 0,-4 2-69 0,-2 9-145 16,-6 0-77-16</inkml:trace>
  <inkml:trace contextRef="#ctx0" brushRef="#br0" timeOffset="106703.54">7947 15569 884 0,'0'0'46'0,"0"0"-14"0,0 0-8 0,0 0-8 0,0 0-4 15,0 0-3-15,84-56-9 0,-61 47 0 16,0 1 0-16,-3 0 0 0,-1 6 0 16,-3-3 0-16,-6 2 0 0,3 1 0 15,-2 2 0-15,-1 0-9 0,0 0-11 0,-1 0-17 16,0 2-17-16,-4 1-31 0,0 0-66 15,-5-3-142-15,0 4-9 16</inkml:trace>
  <inkml:trace contextRef="#ctx0" brushRef="#br0" timeOffset="106928.41">7854 15925 829 0,'0'0'62'0,"0"0"-14"16,0 0-10-16,0 0-11 0,0 0-8 16,0 0-19-16,0 0 0 0,102-30 0 15,-68 15 0-15,-4 0 0 0,-1 1 0 0,-1 1 0 16,-12 4 0-16,-1 1 0 0,-5 5 0 16,-6 0 0-16,6-1 0 0,-4-1-29 15,1-1-61-15,0 1-227 0,-4 4-25 16</inkml:trace>
  <inkml:trace contextRef="#ctx0" brushRef="#br0" timeOffset="109672.08">9752 14561 575 0,'0'0'81'0,"0"0"-11"16,0 0-10-16,0 0-6 0,0 0-9 15,-25-80-11-15,25 80-8 0,-6 13-4 16,-4 19-1-16,-4 18 2 0,-4 17-11 0,-2 17-12 16,-5 13 0-16,2 8 0 15,-7 11 0-15,5 6 0 0,-7 7 0 16,1 0 0-16,1-2 0 0,-2 0 0 15,2-8 0-15,1-5 0 0,4-9 0 0,6-16 0 16,1-13 0-16,7-17 0 0,9-12 0 16,-2-17 0-16,4-8 0 0,0-11 0 15,0-7 0-15,0 3 0 0,0-7 0 16,0 0 0-16,4-2 0 0,7-8 0 16,5-9-48-16,2 1-26 0,1-5-59 0,1-3-176 15,0-4-6-15</inkml:trace>
  <inkml:trace contextRef="#ctx0" brushRef="#br0" timeOffset="109924.3">10189 15137 859 0,'0'0'32'0,"0"0"-5"15,0 0 3-15,0 0-7 16,0 0-6-16,-6 115-5 0,3-68-4 0,1 6-5 16,2 5 1-16,2 0-4 0,1 1 3 15,3-3 2-15,-2-3-8 0,7-6-1 16,2-8-11-16,-2-5-11 0,-2-13-13 16,2-7-24-16,3-7-30 0,4-5-75 15,-2-2-128-15,4-12 10 0</inkml:trace>
  <inkml:trace contextRef="#ctx0" brushRef="#br0" timeOffset="110137.19">10187 14953 769 0,'0'0'62'0,"0"0"-12"0,0 0-14 0,0 0-12 15,0 0-8-15,0 0-5 16,2-84-5-16,21 69-1 0,3 0-3 15,7 3-1-15,1 0 0 0,0 2-1 0,0 5-1 16,0 2-2-16,1 1-4 0,-6 4-8 16,4-1-13-16,-4 8-14 0,-3 3-17 15,-2 1-31-15,-1 0-48 0,-12-4-139 16,3 3 1-16</inkml:trace>
  <inkml:trace contextRef="#ctx0" brushRef="#br0" timeOffset="110330.44">10232 15440 768 0,'0'0'51'0,"0"0"-11"0,0 0-8 16,0 0-12-16,0 0-5 0,0 0-6 16,127 17-4-16,-69-33-3 0,1-2-5 15,4 2-7-15,1 2-11 0,-7 0-14 0,2 4-17 16,-11 2-25-16,-3 4-38 0,-8 1-92 15,-6-2-65-15</inkml:trace>
  <inkml:trace contextRef="#ctx0" brushRef="#br0" timeOffset="110827.15">11331 14944 834 0,'0'0'24'0,"0"0"2"16,0 0-3-16,0 0-3 0,0 0 1 16,-63 99-8-16,58-71 0 0,5 3-7 15,-4 4-3-15,-1 1 0 0,-1 5-2 16,-4 2 2-16,-4 2-2 0,5 0 1 15,-2-1-2-15,-3-7 2 0,4-7 1 0,-3-13 2 16,8-6 3-16,5-7 1 0,-6-4-6 16,2-7-3-16,4-11 0 0,-2-11 0 15,2-11 0-15,2-5 0 0,7-9 0 16,2-2 0-16,1-5 0 0,1 1 0 16,-1-1 0-16,-3 3 0 0,2 4 0 0,-2 4 0 15,2 4 0-15,-1 7 0 0,-1 2 0 16,2 7 0-16,-4 8 0 0,0 6 0 15,-3 7 0-15,6 7 0 16,4 2 0-16,1 12 0 0,10 13 0 0,0 7 0 16,-2 5 0-16,2 5 0 0,0 5 0 15,2 3 0-15,-6 3 0 0,3 0 0 16,-5 3 0-16,1-1 0 0,-6-5 0 16,6-1 0-16,-6-7 0 0,-3-5 0 15,2-4 0-15,-7-12 0 0,3-3-30 0,-4-7-32 16,-4-7-34-16,4 4-101 0,-5-8-111 15,0-2 3-15</inkml:trace>
  <inkml:trace contextRef="#ctx0" brushRef="#br0" timeOffset="111000.22">11302 15269 842 0,'0'0'28'16,"0"0"-7"-16,0 0-8 0,0 0-5 0,0 0-4 15,116-75-2-15,-71 61-2 0,3 1-5 16,0 2-11-16,-7 5-21 0,1 1-30 16,-8 3-78-16,0 0-145 0,-9 2-1 15</inkml:trace>
  <inkml:trace contextRef="#ctx0" brushRef="#br0" timeOffset="111404.29">12090 14797 884 0,'0'0'44'0,"0"0"-3"0,0 0-7 15,-35 82-14-15,31-52-20 16,-1 3 0-16,0 2 0 0,4 3 0 0,-4 3 0 15,-2 1 0-15,2 1 0 16,5-1 0-16,-2-3 0 0,-1-4 0 0,6-7 0 16,4-2 0-16,6-1 0 0,3-6 0 15,3-1 0-15,15-4 0 0,-2-3 0 16,7-4 0-16,1-2 0 16,4-4 0-16,-1 1 0 0,1-8 0 0,-6 1 0 15,-4-1 0-15,-3-2 0 0,-3 3 0 0,-9 0 0 16,-2 0 0-16,-8 2 0 15,1-3 0-15,-1 1 0 0,-9 3 0 16,6-4 0-16,-3 1 0 0,-1 0 0 16,-2-7 0-16,0 6 0 0,0-6 0 0,3-3 0 15,-8 6 0-15,2-2-21 0,2 2-75 16,-4 4-108-16,5-8-122 0,-5 2 0 16</inkml:trace>
  <inkml:trace contextRef="#ctx0" brushRef="#br0" timeOffset="111790.54">13071 14832 957 0,'0'0'40'0,"0"0"-14"0,-96-10-26 15,63 18 0-15,2 7 0 0,2 6 0 0,4 5 0 16,2 4 0-16,9 4 0 0,9-1 0 16,5 2 0-16,9 2 0 0,12-4 0 15,8 0 0-15,5-1 0 0,5 2 0 16,3-2 0-16,-7 2 0 0,3 0 0 16,-12-2 0-16,-7-3 0 0,-5-2 0 15,-10-3 0-15,-4-3 0 0,-4 1 0 16,-12-2 0-16,-6-2 0 0,-4-4 0 15,-7-4 0-15,-2-4 0 0,-2-3 0 16,-2-3 0-16,0-1 0 0,-6-10 0 0,5-4 0 16,-4-2 0-16,1-3 0 0,6-1 0 15,1 1 0-15,11 5 0 0,7 3 0 16,7 4 0-16,6 1 0 16,7-2-54-16,1-5-47 0,9-4-156 0,10 3-70 15</inkml:trace>
  <inkml:trace contextRef="#ctx0" brushRef="#br0" timeOffset="112305.76">13432 14904 873 0,'0'0'33'0,"0"0"0"0,0 0-3 0,0 0-8 16,11 102-4-16,1-72-4 0,-1 0-14 16,0 7 0-16,2-2 0 0,-4 3 0 15,-3 0 0-15,0 0 0 0,-1-3 0 16,-7-5 0-16,-1-9 0 0,3-5 0 16,0-11 0-16,0-5 0 0,0 0 0 15,0 0 0-15,0 0 0 0,0-1 0 16,0-17 0-16,0-10 0 0,0-8 0 15,0-6 0-15,-6-2 0 0,6-3 0 0,-6-6 0 16,-2-2 0-16,-1-3 0 0,-2-6 0 16,0 1 0-16,2-3 0 0,-1 5 0 15,6 10 0-15,-1 5 0 0,5 10 0 16,5 7 0-16,1 8 0 0,8 6 0 16,5 4 0-16,1 2 0 0,3 1 0 15,6 5 0-15,1 0 0 0,4 3 0 0,-5-1 0 16,6 0 0-16,-3-1 0 0,-2 0 0 15,-1-1 0-15,-10 2 0 16,-2-3 0-16,-3 3 0 0,0 0 0 16,0 1 0-16,-8-2 0 0,3 1 0 0,-4 1 0 15,1 0 0-15,3 0 0 0,-9 0 0 16,3 0 0-16,2 0 0 0,0 5 0 16,1 2 0-16,-6 3-41 0,-5 7-42 15,5 1-90-15,-9 7-143 0,-5-4-6 0</inkml:trace>
  <inkml:trace contextRef="#ctx0" brushRef="#br0" timeOffset="112555.8">13578 14968 858 0,'0'0'51'16,"0"0"-9"-16,0 0-10 0,0 0-8 0,0 0-8 15,96-18-16-15,-67 10 0 0,2 2 0 16,-1 2 0-16,-7-1 0 0,-3 0 0 16,-7 4 0-16,-2 1 0 0,-2 0 0 15,-4 0 0-15,5 0 0 0,-5 0 0 16,0 0 0-16,1 0 0 0,-1 1 0 0,-1-1-14 16,-1 2-25-16,2 1-22 15,-5-3-46-15,0 5-110 0,0 1-91 16</inkml:trace>
  <inkml:trace contextRef="#ctx0" brushRef="#br0" timeOffset="112781.54">13448 15420 891 0,'0'0'50'0,"0"0"-6"16,0 0-14-16,82 2-22 15,-40-11-8-15,3-3 0 0,4 1 0 16,-1 0 0-16,2 2 0 0,-4 0 0 0,-7 2 0 16,-3 2 0-16,-13 0 0 0,-3 5 0 15,-9 0 0-15,3 0 0 0,-5 0 0 16,-4 2-22-16,4-1-59 0,-4 3-127 16,0 3-120-16,1 1-6 0</inkml:trace>
  <inkml:trace contextRef="#ctx0" brushRef="#br0" timeOffset="112963.05">14316 15419 616 0,'0'0'-134'0,"0"0"-117"0</inkml:trace>
  <inkml:trace contextRef="#ctx0" brushRef="#br0" timeOffset="116460.51">9114 10516 532 0,'0'0'33'0,"0"0"-3"16,0 0-2-16,0 0-3 0,0 0 1 15,0 0 0-15,0 0 4 0,-103 26 0 16,75-13-1-16,0 4-6 0,-3 1-5 16,-6 2-6-16,-4 1-3 0,-7 2 0 15,3 0 1-15,-7-2-1 0,2 2-2 0,-7-2-4 16,4 2-1-16,-1-2-1 15,-8-1 0-15,1 1-1 0,-7-1 1 16,0-2 3-16,-8 0-4 0,1-1 5 0,-2 1-5 16,-5-4 2-16,-1 0 0 0,1-1-1 15,-6-2 1-15,0-1 0 0,-9 1 0 16,4-2 1-16,-4 0 0 0,1-1 1 16,-2 3-2-16,0-4 1 0,-3-1-1 15,-1 1-1-15,0-2 0 0,-1-2 1 0,10-1-1 16,-4-4-1-16,1 1 1 15,3-1-1-15,-3-5 0 0,3-1 1 0,1-1-1 16,4-2 1-16,4 1-1 16,-3-2 0-16,3-1 0 0,-2 1 0 0,-1 0 0 15,5 0 1-15,-2 0-1 0,2 0 0 16,3 1 1-16,-2-2-1 0,2-1 2 16,-3-3-6-16,4 0 5 0,1 1-5 15,-1-2 4-15,5 1 1 0,-1-1-1 16,12-2 0-16,-3-3 0 0,1-1 1 15,2-5-1-15,3 0 1 0,0-6-1 0,2-1 1 16,9-1-1-16,-5 1 1 16,4-1-1-16,8 1 1 0,-2 3-1 0,0 0 1 15,-1 1-1-15,5-2 1 0,1 1-2 16,-1-1-3-16,0-1 4 0,5 0-4 16,-5 0 4-16,5 0 1 0,0 1-1 15,0-1 1-15,0 0-1 0,0-2 1 16,0 1-1-16,4-1 1 0,1 3-1 15,-4 0 1-15,4 2-1 0,-1 1 1 0,1 1-1 16,4 0 0-16,0 0 0 0,-3 0 1 16,8-4-1-16,-3 1 0 0,3-4 0 15,4-1-4-15,-2-1 4 16,-1-5-3-16,3 1 2 0,1-4 3 0,-4 0-2 16,4-5 1-16,-4 2-2 0,1-1 2 15,2 4-2-15,-2 0 3 0,-3 3-3 0,6 0 3 16,-4-2-3-16,4-3-4 0,-4-1 4 15,4-1-4-15,1-4 4 16,-5-1 2-16,8-1-1 0,-3-1 1 0,5 3-1 16,-2 0 1-16,2 5 0 0,0 0 0 15,-2 3-1-15,-2 2-5 0,-2-1 4 16,6 1-3-16,-5-1 3 0,3 0 2 16,-3 1-1-16,-2-2 1 0,2 0-1 15,0-3 2-15,3 0-2 0,1-2 0 0,-3 2 0 16,7-3 1-16,-3 0-1 0,4-3-3 15,0 1 5-15,4-3-6 0,1-2 4 16,0-4 2-16,0-1-3 0,0-2 4 16,0 0-3-16,0 3 0 0,0 3 0 15,0 4 2-15,0-1-3 0,-3-1-3 16,3-1 3-16,3-4-3 0,-2-3 3 16,-1-3 3-16,5 0-2 0,0 0 1 15,6 4-1-15,-4-1 2 0,0 3-1 16,2 2-4-16,2 1 4 0,1-1-4 0,-1 1 2 15,3 0 3-15,0-1-3 0,-3 3 3 16,3 1-2-16,0 2 2 16,-4 0-2-16,9 1 1 0,-3-1 0 0,4-2-5 15,-2 1 4-15,7-2-4 0,3-4 3 16,1-1 3-16,1 4-2 0,-1-2 1 16,1 2-1-16,-1 1 2 0,5 5-2 15,-1-3 2-15,-2 1-2 0,2 0-4 16,-2-3 3-16,1-1-4 0,2 0 4 15,0-2 3-15,0 1-2 0,5 0 1 0,1 4 0 16,2 2 0-16,2 3-1 0,1 2 2 16,3 1-1-16,-3 1-5 0,3 4 4 15,-5-1-4-15,2 2 4 0,-1-1 1 16,-1 2-1-16,0 0 1 0,5 0-1 16,-4 1 2-16,1 0-2 0,4 1 1 15,3 5 0-15,-3 1-1 0,10 3 0 16,-2 2 1-16,-2 1-1 0,4 2 2 15,-2 0-2-15,0 0 1 0,2 0-3 16,0 1-6-16,0-3 7 0,5 4-7 0,4 1 8 16,0 1 1-16,3 0 0 0,-1 4 0 15,3 0 1-15,-2 1 0 0,2 0-1 16,2 0 1-16,2 4-1 0,1-1 0 16,4 1-1-16,0-1 1 0,2 2 0 15,-7 1 0-15,10-1 0 0,-5 1 0 0,2-1-1 16,7 2 0-16,-2-2 0 0,4-1 1 15,-2 3 0-15,2-1 0 16,0 0 0-16,-1 3 0 0,4-2-1 16,-1 5 0-16,5-2 2 0,-7 3-2 0,5 1 0 15,-7 1 1-15,2 1 0 0,0 1-2 16,-1-2 2-16,4 1-1 0,-3-1 0 16,0 4 1-16,3-1-1 0,-1-1 0 15,1 2 1-15,0-2-1 0,2 0 1 16,-5 3-1-16,4 0 1 0,0 1 0 0,-4 4 0 15,-2 2 0-15,-3 1 0 0,10 3 0 16,-2 1 0-16,-3 2 0 0,0 1 1 16,3 1-2-16,-3 1 2 0,0 2-1 15,0-1 0-15,4-2-1 0,0 4 0 16,-1-1 1-16,-3 0 0 0,3 4 8 16,-3 2-6-16,-4-1 5 0,4 2-6 15,-2 1-3-15,-2-1 2 0,-2 1-2 16,-4 4 2-16,-1 1-1 0,1 1 1 15,-1 5-2-15,0 1 2 0,0 4-1 0,-3-2 1 16,0 0-1-16,-1 1 2 0,-5 0-2 16,-1-3-1-16,1 2 5 0,-4 0-4 15,-1-2 3-15,0 3-1 0,-1 2-2 16,-4 0 1-16,1 4-2 0,-2 1 2 16,-3 4-1-16,-2 0 1 0,-1 2-2 0,-3-2 2 15,4 2-2-15,-3-3 1 16,-4 2 4-16,1-2-5 0,0 1 5 15,-3 2-1-15,-4 4-3 0,-1 2 2 16,0-1-2-16,-2 7 1 0,-4-4-1 0,2 3 1 16,-4-2 2-16,-1-2-4 15,1 5 3-15,2-2-3 0,-6 3 0 0,3-2 1 16,0 2-1-16,-1 2 1 0,-4-2-1 16,5-1 3-16,-6-1 0 0,-6-1-2 15,1-1 3-15,0 1-3 0,-12 0 0 0,5 4 2 16,-7 0-2-16,-4 3 2 0,-1-2-1 15,-4 3 1-15,0-4 4 0,5 2-4 16,-10-2 2-16,5 1-1 16,-4-1-6-16,-3 4 6 0,-5 1-7 0,-4-3 5 15,1 5-2-15,-5-4 2 0,-8-2 2 0,3-1-3 16,-4 1 0-16,-5-3 0 16,1 3 0-16,-3-2 0 0,-1 2 0 15,-3-3 0-15,-2 0 0 0,2-2 0 16,-4-3 0-16,4-1 0 0,-3 0 0 0,-1-2 0 15,-4 0 0-15,5 2 0 16,-1-2 0-16,-1 2 0 0,-7-3 0 0,7 0 0 16,-7-1 0-16,6-3 0 0,-5 0 0 15,6-2 0-15,-3-1 0 0,0-1 0 16,-2-1 0-16,0 1 0 0,-1 0 0 16,2-1 0-16,-4-2 0 0,-1 0 0 15,4-3 0-15,-7 0 0 0,7-3 0 16,-3 0 0-16,1 0 0 0,2-3 0 15,2 1 0-15,0 0 0 0,-6 0 0 0,4-2 0 16,-3 0 0-16,-1 0 0 0,-5 1 0 16,-3-3 0-16,5 3 0 0,-7-3 0 15,1-2 0-15,5 0 0 0,-2-3 0 16,3-1 0-16,-2-2 0 0,0 0 0 16,-3-1 0-16,4 0 0 0,-1 0 0 15,0-2 0-15,5 2 0 0,-5-1 0 0,3-3 0 16,2 2 0-16,0-1 0 15,1 1 0-15,-1 1 0 0,-3-1 0 16,-2 2 0-16,0 0 0 0,-3 0 0 0,-2 1 0 16,-4 1 0-16,4-1 0 0,-2-1 0 15,2 2 0-15,-1-2 0 0,2 2 0 16,1-4 0-16,-2 0 0 0,2-4 0 16,1 1 0-16,-1-2 0 0,4-2 0 15,-1-4 0-15,1 1 0 0,4-2 0 0,-3-1 0 16,4-2 0-16,-1-1 0 0,1-1 0 15,-1-1 0-15,1-4 0 16,-1-1 0-16,-1-2 0 0,-2-2 0 0,8 0 0 16,-4-2 0-16,8 2 0 0,-2-3 0 15,7-2 0-15,3-2 0 0,6 2 0 16,3-1 0-16,-2-1 0 0,10 1 0 16,5 1 0-16,-2-2 0 0,6 3 0 15,5-1 0-15,-4 0-19 0,6 2-54 16,1-6-148-16,3-5-107 0,12-8-10 0</inkml:trace>
  <inkml:trace contextRef="#ctx0" brushRef="#br0" timeOffset="120802.57">28433 4702 577 0,'0'0'50'0,"0"0"-10"0,0 0-8 0,68-103-5 15,-54 72-2-15,0 1 3 0,-7-5-5 0,-3 0 2 16,-2-2-9-16,1-5-1 0,-14-1-2 16,-6-6-2-16,-3-4 1 0,-8-2-3 15,-3-4 2-15,-3 0-1 0,-5-2-2 16,-4 2-2-16,2 3 0 16,-2-2-1-16,-1 2-6 0,1-4 4 0,-7 3-5 15,-1-4 2-15,-3-3 2 0,-10 0-2 16,-7 2 2-16,-8 0-1 0,-8 5 2 15,-3 2-2-15,-10 5 2 0,-1 3-1 16,-8 0-8-16,-1 0 6 0,-3 3-7 0,-5 0 6 16,-1 1 2-16,3 2-1 0,1-1 2 15,0-3-3-15,-1 0 2 0,0 0-1 16,-2-1 1-16,-5 3-1 0,-2 3 2 16,-2 6-2-16,-4 4 2 0,-5 4-2 15,-5 5 0-15,-2 4 0 0,-3 3 0 0,-2 4 0 16,-3 1 1-16,-1-2-1 15,0 4-1-15,4-4 1 0,0-1 0 16,3-2 0-16,-1 1-15 0,0-4 0 0,5 0 0 16,0 2 0-16,1 1 14 0,4 0 1 15,-2 4 0-15,-2 1 0 0,2 1 0 16,2 3 0-16,-8 3 0 0,3 0 0 16,-2 1-1-16,-1 1 1 0,3 3-1 15,0-2 1-15,-5 0-1 0,5 2 0 16,5-1 1-16,-4 4 0 0,8 0-1 0,0 2 2 15,2-2-2-15,2 3 1 0,2 0 0 16,3 0 0-16,4 3 0 0,1 0-2 16,2 2 2-16,-2 3 16 0,3 1-1 15,2 3 0-15,5 1 0 0,-7 0-16 16,2 1 0-16,1 2 1 0,-4-1-2 16,4 3 2-16,4 1-1 0,1-3 0 15,6 2 1-15,0 3 1 0,2-2-2 16,6 2 2-16,-3 2-2 0,4 2 0 15,4 1 0-15,1-3 1 0,4 1 0 0,-1 2 0 16,-1 0-1-16,1 0 1 0,-3 1 0 16,-4 1 0-16,5 2 7 15,-5 4-6-15,-1-1 5 0,-1 2-6 0,5 0-1 16,-8-3 2-16,0 3-3 0,3-3 2 16,0 2-1-16,9-1 1 0,3-1-1 0,4-2 1 15,7-2-1-15,3 0 1 0,8-4-1 16,-4 2 1-16,9-3-1 15,-1 0 2-15,0-2-1 0,0 2-3 16,1 1 5-16,1 2-5 0,1 0 5 0,-3 3-2 16,1 2-1-16,-3 2 1 0,-2-1-1 15,1 3 1-15,0 1-2 0,-1 1 2 16,1-2-1-16,4 0 1 0,1-3-1 16,4 0 1-16,5-4 0 0,1-1 0 15,9-2 0-15,3 1 2 0,-2 2 1 0,8 1-4 16,2 3 3-16,-2 0-3 15,-4 3 0-15,6 3 1 0,-4 5-1 0,-5 2 1 16,1 2-2-16,-3 4 2 16,-5 1-1-16,2-1 2 0,1-1-2 0,-1 1 0 15,1-3 4-15,-1 1-4 0,3-2 4 16,0 2-3-16,0 1 0 0,3 0 1 16,-2 0-2-16,8 3 2 0,2 1-2 15,-2-1 3-15,5 0-3 0,-3 1 1 16,-2 0 3-16,5 3-3 0,-3 2 3 15,-2 2-2-15,0 3-2 0,2 5 3 0,-7 0-3 16,10 1 2-16,-3-3-1 0,-2-2 1 16,5 1 4-16,0-3-4 15,3 1 3-15,1 0-2 0,5 2-4 0,2 0 4 16,0 1-3-16,-1-1 3 0,6-1 3 16,2-1-3-16,-1 0 3 0,-2-1-3 15,5 3-2-15,-4 1 1 0,2 1-2 16,-1 2 2-16,3 0-2 0,-1 0 3 15,-4 0 4-15,5-2-6 0,0 0 4 0,0 3-3 16,5 0-3-16,-4 2 3 0,-1 0-2 16,8 0 3-16,-2-3 2 0,8 2-3 15,0-2 2-15,0-2-2 0,3-1-2 16,6 0 2-16,0-1-2 0,-1 1 2 16,5-4-2-16,-3 1 2 0,3-5 3 0,1 0-4 15,0 0 4 1,-2-1-4-16,6 3-1 0,-2 0 2 0,-1 3-2 15,1-2 2-15,-1 2-1 0,1-3 1 16,-1 0 2-16,-1-4-3 0,2-2 3 0,-3 2-4 16,0-1 0-16,1 0 1 0,1 0-1 15,-4 2 1-15,4 0-1 0,-1-1 2 16,2 1-2-16,-5-3 2 0,2 1 3 16,0-1-1-16,-2 1-3 0,3 2 0 15,-4 3 0-15,6 2 0 0,-1-1 0 0,-1 2 0 16,2-2 0-16,-1-1 0 0,1-2 0 15,2-1 0-15,-1 1 0 16,-1-1 0-16,2 0 0 0,2 1 0 16,0-1 0-16,-4-2 0 0,4-3 0 0,0-2 0 15,0-4 0-15,3-2 0 0,-1 0 0 16,-2-1 0-16,5-5 0 0,-5 2 0 16,5 0 0-16,-1 2 0 0,1-2 0 15,-3 0 0-15,1 2 0 0,-1-4 0 16,-2 1 0-16,0-4 0 0,3 1 0 0,-1 0 0 15,1-6 0-15,-1 3 0 0,2-5 0 16,1 0 0-16,-2 1 0 16,2-2 0-16,2 1 0 0,2 0 0 0,0 1 0 15,2-1 0-15,2 2 0 0,-2-4 0 16,-2 4 0-16,1-5 0 0,-1 1 0 16,-3-4 0-16,2 1 0 0,-2-4 0 15,1 0 0-15,2-4 0 0,1 3 0 0,2-6 0 16,1 0 0-16,1-2 0 15,0 1 0-15,6-4 0 0,-3-1 0 0,0-1 0 16,-3 1 0-16,0 0 0 0,0 1 0 16,-3 0 0-16,-1-1 0 0,-1 2 0 15,1 1 0-15,-4-1 0 0,3 0 0 16,1 2 0-16,-1-2 0 0,7 1 0 16,1-3 0-16,-1 2 0 0,-1 0 0 15,-1-2 0-15,2 0 0 0,-2-2 0 16,0 0 0-16,-3-2 0 0,1-2 0 15,-1 0 0-15,-1-3 0 0,-1 1 0 16,5-4 0-16,-3 2 0 0,3-1 0 0,0 0 0 16,-3-1 0-16,3 1 0 0,-3 0 0 15,2-3 0-15,-7 3 0 0,1-1 0 16,0 1 0-16,0 1 0 0,1-3 0 16,-2 2 0-16,2-2 0 0,-2 1 0 15,-1-1 0-15,0-3 0 0,1 2 0 0,2-1 0 16,-2-1 0-16,2 2 0 15,-2-2 0-15,5-2 0 0,-3-3 0 0,-2 3 0 16,-1-3 0-16,0 1 0 16,0-1 0-16,-2 1 0 0,-2-3 0 0,4 4 0 15,-5-1 0-15,0 1 0 0,1 0 0 16,-1 0 0-16,0-1 0 0,0 1 0 16,5-2 0-16,-1 0 0 0,1-3 0 15,5-1 0-15,-6-1 0 0,6-1 0 16,-6-3 0-16,3-1 0 0,-2-2 0 0,-2-1 0 15,-2 3 0-15,-1-3 0 16,1 1 0-16,-3 2 0 0,-5 0 0 0,5 0 0 16,-7-1 0-16,0 1 0 0,-1-1 0 15,1 1 0-15,3-2 0 0,5-2 0 16,-2 1 0-16,1-3 0 0,4 0 0 0,6-5 0 16,-3 0 0-16,-1 0 0 15,-2-3 0-15,4 1 0 0,-2-3 0 16,-4 3 0-16,-5-4 0 0,8 3 0 15,-6-5 0-15,2 4 0 0,-2-4 0 0,1 3 0 16,-1-3 0-16,-1 2 0 0,2 0 0 16,-2 1 0-16,4 2 0 0,0-3 0 15,3 2 0-15,-3-4 0 0,2 3 0 16,-2-4 0-16,3 0 0 0,-2-3 0 16,-1 3 0-16,0-5 0 0,0 2 0 15,-3-1 0-15,3-2 0 0,0-1 0 0,3-3 0 16,-3 0 0-16,2-1 0 15,1 4 0-15,2-1 0 0,-3 2 0 16,6 0 0-16,-4 0 0 0,-2 0 0 0,12 1 0 16,-8-2 0-16,7 2 0 0,-2-3 0 15,0-1 0-15,-2-2 0 0,4 1 0 16,-2-1 0-16,3-1 0 0,-5-2 0 16,2 2 0-16,0-1 0 0,3 2 0 15,-1-2 0-15,-4 3 0 0,-1-6 0 0,4 3 0 16,-1-2 0-16,3-4 0 0,2 4 0 15,3-4 0-15,-1-1 0 0,1 0 0 16,-3 1 0-16,2 1 0 16,-2 4 0-16,0-1 0 0,-2 0 0 0,1 0 0 15,3 0 0-15,-3-2 0 0,1 0 0 16,2 0 0-16,1-5 0 0,1 1 0 16,4-3 0-16,-2 0 0 0,4 1 0 15,-1 2 0-15,0-1 0 0,0 3 0 16,0-2 0-16,-2 0 0 0,0 0 0 0,2-1 0 15,-1-2 0-15,-2 2 0 0,1-1 0 16,0 2 0-16,-1 1 0 16,1 0 0-16,5 5 0 0,-3 0 0 15,0-1 0-15,3 2 0 0,-7 0 0 0,2-2 0 16,-1 2 0-16,-4-1 0 0,6-1 0 16,-4-3 0-16,-1 4 0 0,-4-2 0 15,4 2 0-15,-3 0 0 0,2 3 0 16,-2 0 0-16,0 2 0 0,-2-2 0 15,-2 0 0-15,-1 0 0 0,-1-2 0 0,-1-1 0 16,-3 0 0-16,4-3 0 0,-1-1 0 16,-3 0 0-16,2-2 0 0,-3 0 0 15,0 3 0-15,0 1 0 0,-4 0 0 16,2 0 0-16,2 1 0 0,-5 0 0 16,0-2 0-16,2 1 0 0,1-5 0 0,-6 5 0 15,6-5 0-15,-2 3 0 0,-4 1 0 16,3-2 0-16,-2 3 0 0,-1 2 0 15,2 0 0-15,-1-1 0 16,2 1 0-16,-3-2 0 0,4 0 0 0,-3-1-3 16,-1 0 6-16,3-1-3 0,-1-1 0 15,-2-1 0-15,1 3 0 0,2-2 0 16,-3 3 0-16,2 0 0 0,1 4 0 16,3-2 0-16,-1 1 0 0,7-2 0 15,-2 1-4-15,2-2 4 0,4-1 1 16,-1-2-2-16,1-3 2 0,-2 2-2 0,1 0 2 15,-1 0-1-15,3 3 3 16,0 3-3-16,-3 1 0 0,0 1 0 0,-1 2-3 16,2-1 6-16,-4 3-8 0,4-3 6 15,-1 3 0-15,0-2-2 0,3-1 2 16,0-1-1-16,1 2 3 0,-1-2-3 16,0 1 0-16,-2 0 0 0,1 0 0 15,1 2 0-15,-2 0 0 0,5 1 0 16,-3 0 0-16,-3 1 0 0,-1 0 0 0,1 0 0 15,-3 2 0-15,-4-3 0 0,4 3 0 16,-3-5 0-16,0 2 0 0,3-1 0 16,-2-3 0-16,-1 3 0 0,-2 1 0 15,-3 0 0-15,0 3 0 0,-4 0 0 16,-4 2 0-16,2 1 0 0,-5 1 0 16,-1 3 0-16,0-1 0 0,-2 1 0 15,0 1 0-15,-2 3 0 0,3-2 0 16,-6-2 0-16,7 4 0 0,-7-4 0 15,5 0 0-15,-6-1 0 0,5-2 0 0,-2 0 0 16,-3 0 0-16,5-3 0 0,-5 4 0 16,1 1 0-16,1 0 0 0,-2 0 0 15,-1 0 0-15,-3 2 0 0,1 1 0 16,-2-1 0-16,0 1 0 0,-3 0 0 16,4 2 0-16,-6-1 0 0,3 3 0 0,0-2 0 15,-2 2 0-15,1-3 0 16,-1 2 0-16,-2-3 0 0,-1 0 0 15,-1-1 0-15,4-2 0 0,-2 2 0 16,-8-2 0-16,1 3 0 0,-1-1 0 0,-4 1 0 16,2 0 0-16,-5 3 0 0,1-2 0 15,-3 4 0-15,-1-1 0 0,-4-1 0 16,-1 0 0-16,-5 0 0 0,-3 3-6 16,-1-1-4-16,-5 7-16 0,-5 3-26 15,-1 2-67-15,-10 8-200 0,-17 0-6 0</inkml:trace>
  <inkml:trace contextRef="#ctx0" brushRef="#br0" timeOffset="130460.29">5482 16881 380 0,'0'0'22'0,"0"0"3"16,0 0-2-16,0 0 2 0,0 0-5 15,0 0 0-15,0 0 5 0,0 0 5 0,0 0 1 16,0 0 4-16,-9 13-7 0,21-8-6 15,4 1-5-15,2 1 1 0,2-3-3 16,5-1 3-16,5-3 1 0,4 1 2 16,4 1-2-16,6-8-4 0,10 1-3 15,4-6-1-15,5 2-3 0,5-1-2 16,5-2 0-16,-5 1-2 0,10-2 1 16,-10 2-7-16,10-1 4 0,-4-2-4 15,-1 1 3-15,4 1 1 0,1 1 0 16,-1-2 0-16,-4-1 1 0,5 2 1 0,-1 0 2 15,1-1 1-15,-1-1 0 16,2 1-1-16,4 2-2 0,5-1-2 0,-6 1-2 16,2 2 2-16,1 2-1 0,-6 2 0 15,8-2 1-15,-3 3-1 0,-2 1-1 16,6 0 0-16,-1 2 1 0,0-4 0 16,0 3 0-16,1 0-1 0,1 0 1 15,4 0 0-15,-2-1 0 0,5 0 0 16,-3 3-1-16,0-1 0 0,3-1 0 15,-3 2 1-15,10 2-1 0,-6-1 0 0,4-1 0 16,-2 2 1-16,2-1-1 0,1-2 0 16,1 2 0-16,8-2 1 15,-4-1-1-15,5-1 0 0,-4 0 0 16,3 0 1-16,2-1-1 0,1-3 0 0,0 3 1 16,3-2-1-16,3 1 0 0,-4-2 0 15,2 1 0-15,3-2 0 0,1 2 0 16,-1-2 1-16,0-1-1 0,3 1 2 15,2 0-2-15,1-3 0 0,-2 0 1 16,6-1 0-16,0 0 0 0,-3-5-5 0,3 1 6 16,1 0-6-16,3 3 4 0,-5-4 0 15,2 3 0-15,0-1 0 0,0 2 0 16,-5-1 0-16,3-1 0 0,5-2 1 16,-6 0-1-16,1-1 1 0,2-2-2 15,-2 0 2-15,-3 0-2 0,3-3 2 0,2-2-1 16,-5 3 0-16,5-3 0 15,-2 3 1-15,-3-3-1 0,3 4 1 0,-2-2-1 16,-1 2 2-16,-2 0-2 0,1-2 1 16,-4 0-1-16,-1 1 0 0,-3-2 3 15,-6 2-6-15,1-3 6 0,-8 3-5 16,-7-2 2-16,-5 1 2 0,-2-1-1 16,-12 0 2-16,-3 5-1 0,-7-1 0 15,-12 4-1-15,-10 0 0 0,-4 5-1 16,-18 4-6-16,-7 4-15 0,-8 2-20 0,-6 1-36 15,1 0-105-15,-10 9-124 0,-10 3 2 16</inkml:trace>
  <inkml:trace contextRef="#ctx0" brushRef="#br0" timeOffset="132633.49">19058 15961 468 0,'0'0'57'15,"0"0"-8"-15,0 0-1 0,0 0-1 16,0 0-7-16,0 0-5 0,0 0-3 16,0 0-2-16,0 0-4 0,5-8-3 15,-5 5-3-15,0 3 0 0,0-2-1 16,0 2 0-16,0-1-1 0,0-1-3 15,0 1-3-15,0 1-3 0,0-1 0 16,0 1-2-16,-5-2 1 0,5 2-1 0,0-1-2 16,0 1-5-16,0-2 0 0,0 2 0 15,0-1 0-15,0 1 0 0,0-2 0 16,0 2 0-16,0-2 0 0,0 2 0 16,-1-1 0-16,1 1 0 0,0 0 0 15,0-2 0-15,0 2 0 0,0 0 0 0,0 0 0 16,0 0 0-16,0 0 0 0,0-1 0 15,0 1 0-15,-3 0 0 0,3 0 0 16,0 0 0-16,0 0 0 16,0 0 0-16,-2 0 0 0,2 0 0 0,0 0 0 15,0 0 0-15,-3 4 0 0,1 3 0 16,-1 3 0-16,-1-1 0 0,2 2 0 16,-2-2 0-16,0 3 0 0,-2-1 0 15,6 1 0-15,-4 4 0 0,-1 3 0 16,0 8 0-16,4-3 0 0,-2 7 0 0,3 4 0 15,-2 5 0-15,-1 5 0 0,6 5 0 16,-3 0 0-16,2 0 0 16,-2 0 0-16,4-3 0 0,-4-3 0 15,0-6 0-15,0-3 0 0,3-5 0 0,-1-9 0 16,-2-2 0-16,3-7 0 0,-1-8 0 0,-2 4 0 16,0-8 0-16,0 0 0 15,0 0 0-15,3 2 0 0,-3-1 0 16,-3 0 0-16,6 1 0 0,-3 0 0 15,0-1 0-15,0 1 0 0,1-1 0 0,-1-1 0 16,0 0 0-16,0 3 0 0,0-3 0 16,0 0 0-16,0 0 0 0,-1 0-25 15,-4 0-81-15,-3-9-153 0,-1-6-80 16</inkml:trace>
  <inkml:trace contextRef="#ctx0" brushRef="#br0" timeOffset="133151.64">18708 15906 614 0,'0'0'77'0,"0"0"-9"0,0 0-15 16,0 0-10-16,0 0-7 0,0 0-6 0,0 0-1 15,0 0-4-15,0 0-5 0,-78 2-7 16,78-2 2-16,0 0-15 0,0 0 0 16,0 0 0-16,5 0 0 15,15-2 0-15,19-4 0 0,15-1 0 0,13-1 0 16,10 2 0-16,3-2 0 0,5 3 0 16,-5 0 0-16,-2 2 0 15,-5-2 0-15,-10 0 0 0,-5 4 0 0,-10-3 0 16,-9 0 0-16,-15 3 0 0,-10-1 0 15,-8 2 0-15,2-1 0 0,-3-1 0 0,0 2 0 16,-4 0 0-16,-1 0 0 0,0-3 0 16,0 3 0-16,5 0 0 0,-4 0 0 15,-1 0 0-15,0 0 0 0,3 3 0 16,-3-3-79-16,2 0-249 0,3 0-28 16</inkml:trace>
  <inkml:trace contextRef="#ctx0" brushRef="#br0" timeOffset="137326.63">23412 15675 783 0,'0'0'58'0,"0"0"-8"0,0 0-13 16,0 0-8-16,0 0-9 0,0 0-7 16,0 0-4-16,0 0 1 0,0 0 4 0,12 2-14 15,-6 30 0-15,-1 12 0 16,0 6 0-16,1 8 0 0,-3 2 0 15,2 6 0-15,-5-1 0 0,0-3 0 16,-4 2 0-16,8-5 0 0,-4-5 0 0,1-5 0 16,4-8 0-16,3-6 0 0,-4-6 0 15,-2-11 0-15,4-6 0 0,-6-7 0 16,0-5 0-16,0 0 0 0,0 0 0 16,3 0 0-16,-3 0 0 0,2 0 0 15,-2-11-29-15,0-10-48 0,0-7-73 0,-11-6-167 16,6 0-10-16</inkml:trace>
  <inkml:trace contextRef="#ctx0" brushRef="#br0" timeOffset="137683.42">23536 15540 880 0,'0'0'49'15,"0"0"-14"-15,0 0-9 0,0 0-11 16,0 0-3-16,0 0-6 0,0 0-6 16,0 0 0-16,0 0 0 0,99-18 0 15,-60 16 0-15,3 4 0 0,1-2 0 16,-3 0 0-16,4 0 0 0,-1-3 0 15,-3 3 0-15,-2-1 0 0,-3-2 0 0,-2 1 0 16,-13 0 0-16,0 2 0 0,-6 0 0 16,-9-1 0-16,1 1 0 0,-6 0 0 15,0-2 0-15,0 2 0 0,3 0 0 16,-3 0 0-16,2 0 0 0,1 0 0 16,-3 0 0-16,0 0 0 0,0 0-33 15,0 0-27-15,-5 2-43 0,-14 6-122 0,5 2-90 16</inkml:trace>
  <inkml:trace contextRef="#ctx0" brushRef="#br0" timeOffset="137894.31">23533 15968 950 0,'0'0'31'0,"0"0"0"0,0 0-20 0,97 22-11 0,-46-17 0 16,5-3 0-16,2 0 0 16,4-4 0-16,-2-1 0 0,-4-3 0 0,-2 3 0 15,-4-3 0-15,-5 2 0 0,-8-1-43 16,-9 3-56-16,-6-1-140 0,-8 3-89 16</inkml:trace>
  <inkml:trace contextRef="#ctx0" brushRef="#br0" timeOffset="179035.03">5414 14308 285 0,'0'0'65'16,"0"0"-4"-16,0 0-6 15,0 0-6-15,0 0-10 0,0 0-10 16,0 0-1-16,0 0-4 0,0 0-3 15,0 0-2-15,32 6-3 0,-25-6-1 0,-3 0-1 16,1 0-1-16,1-3-1 0,3-2 0 16,-4 1 1-16,0-3 1 0,-1 5 1 15,1-6-2-15,-5 3 0 0,0 1-2 16,6-5 0-16,-3 4 1 0,-3 1 1 16,2-1-1-16,-2-1 0 0,0 0-6 0,0 0 6 15,3-3-7-15,-3 3 5 0,-3-5 0 16,1 2-2-16,-2 0-1 0,-1 0 1 15,5 4-1-15,-5-3-1 16,1 5 1-16,2-2 1 0,-6-2-1 0,4 4 1 16,-1 0 0-16,-6-1-1 0,7 2-4 15,-3 1-3-15,-10 1 0 0,2-2 0 16,1 5 0-16,-2 6 0 0,1 4 0 16,1 5 0-16,0 3 0 0,5 2 0 15,-1 6 0-15,4-1 0 0,6 3 0 0,0 0 0 16,0 1 0-16,6-1 0 0,4-4 0 15,4-5 0-15,0-4 0 0,-1-4 0 16,-2-7 0-16,0-1 0 16,-2-3 0-16,1-3 0 0,5 0 0 0,-2-9 0 15,2-2 0-15,-4-5 0 0,-2-3 0 16,1 1 0-16,-6-2 0 0,1 3 0 16,-5-1 0-16,0 2 0 0,0 2 0 15,0-1 0-15,0 4 0 0,0 5 0 16,0 2 0-16,0 4 0 0,0-2 0 0,0 2 0 15,0-1 0-15,0-1 0 0,0 2 0 16,0 0 0-16,11 3 0 0,3 8 0 16,6 4 0-16,-1 0 0 0,1-1 0 15,-2-2 0-15,7-1 0 0,-5-4 0 16,-3-2 0-16,-1-4 0 0,-1 1 0 16,-1-2 0-16,2 0 0 0,-2-7 0 15,0 0 0-15,1-5 0 0,-6 1 0 16,1-2 0-16,-1 1 0 0,-4-2 0 15,-1-3 0-15,-2-1 0 0,1-8 0 0,-3 1 0 16,0-4 0-16,0-2 0 0,-5-1 0 16,-4-2 0-16,0-3 0 0,-5-3 0 15,5 0 0-15,-7-2 0 0,7 0 0 16,-2 1 0-16,-3 2 0 0,5 2 0 16,-5 2 0-16,3 3 0 0,-3 0 0 15,5 4 0-15,-2-1 0 0,-3 1 0 0,0 1 0 16,3 3 0-16,0-2 0 15,2 5 0-15,-1 7 0 0,1 0 0 16,5 7 0-16,4 3 0 0,-5 0 0 0,5 0 0 16,-5 1 0-16,4 0 0 0,-2 0 0 15,3 3 0-15,0-2 0 0,0 2 0 16,0 0 0-16,-2-1 0 0,2 1 0 16,-3-2 0-16,3 2 0 0,0 0 0 15,0 0 0-15,-2 0 0 0,2 0 0 0,0 0 0 16,0 0 0-16,0 6 0 15,0 6 0-15,0 5 0 0,2-7 0 0,1 6 0 16,-1-7 0-16,1 1 0 16,-2 0 0-16,2-1 0 0,-1 1 0 0,-2 0 0 15,5-2 0-15,-5 2 0 0,4-1 0 16,-4 1 0-16,5 7 0 0,-1 0 0 16,3 2 0-16,0 3 0 0,0-2 0 15,-3 2 0-15,10 3 0 0,-3 2 0 16,3 3 0-16,0 3 0 0,1 2 0 0,6 2 0 15,2 2 0-15,0-2 0 0,-1-2 0 16,1-3 0-16,5-2 0 0,-3-5 0 16,0-6 0-16,-5-1 0 15,3-7 0-15,-7-5 0 0,2-3 0 0,-2-3 0 16,4-6 0-16,-2-6-183 16,-8-8-151-16,-1 6-29 0</inkml:trace>
  <inkml:trace contextRef="#ctx0" brushRef="#br0" timeOffset="198652.96">3741 12527 468 0,'0'0'58'0,"0"0"-7"0,0 0-7 15,0 0-7-15,0 0-4 0,-6-85-2 16,6 72-1-16,-3 0-1 0,1 1 1 15,-1 2-2-15,1-1-1 0,2 7-2 16,-4-6-3-16,-1 7-2 0,5-1-3 16,-4-3-3-16,-1 5-2 0,0-1-3 15,5 0-1-15,0 3-3 0,-1-2-1 16,-4 2-1-16,-3 8 1 0,-3 8-1 16,7 13 2-16,-1 9 1 0,4 14-6 15,1 8 0-15,0 12 0 0,1 5 0 0,8 6 0 16,-4 4 0-16,6-3 0 0,-2-1 0 15,5-7 0-15,0-8 0 0,2-10 0 16,4-10 0-16,3-11 0 0,-3-10 0 16,10-9 0-16,-2-7 0 0,-4-9 0 15,6-4 0-15,-1-11 0 0,-4-7 0 16,-2-8 0-16,-4-1 0 0,-8-4 0 0,-7-2 0 16,-4 2 0-16,-10 2 0 15,-9 4 0-15,-6 3 0 0,-4 4 0 16,-8 4 0-16,1 5 0 0,-3 4 0 0,-4 5 0 15,-1 2 0-15,6 7 0 0,-1 7 0 16,9 0 0-16,1-2 0 0,10-2 0 16,8-2 0-16,7-5 0 0,4 3-4 15,0 0-33-15,4 2-21 0,7 1-41 16,14-9-128-16,5 2-83 0</inkml:trace>
  <inkml:trace contextRef="#ctx0" brushRef="#br0" timeOffset="199537.07">4403 12729 682 0,'0'0'60'0,"0"0"-8"15,0 0-7-15,0 0-5 0,0 0-9 0,-78-7-4 16,61 18-7-16,-1 3-3 0,-1 6-1 15,5 0-5-15,3 2-1 0,2 3-3 16,8 0-2-16,1 3-5 0,0-1 0 16,6 0 0-16,8 1 0 0,1-2 0 15,4-3 0-15,1-4 0 0,3-2 0 0,-3-5 0 16,1-3 0-16,-8-1 0 16,3-5 0-16,-4-3 0 0,-1 0 0 15,3-2 0-15,-8-2 0 0,4-7 0 16,-6-4 0-16,-4-3 0 0,5-8 0 0,-5 2 0 15,0-4 0-15,-5 1 0 0,-4 0 0 16,3-1 0 0,-3 1 0-16,-5 3 0 0,4-1 0 0,-4 5 0 0,3 4 0 15,1 4 0-15,-3 3 0 0,7 1 0 16,-8 5 0-16,0 1 0 0,-1 2 0 16,1 0 0-16,4 0 0 0,-1 2 0 0,5 3 0 15,2-4 0-15,1 2 0 16,3-3 0-16,0 3 0 0,3 2 0 15,7-1 0-15,14 0 0 0,5-4 0 0,1-5 0 16,5-7 0-16,4 2 0 0,0-2 0 16,0 2 0-16,-1-2 0 0,0 3 0 15,-3 1 0-15,-2 0 0 0,-7 1 0 16,-7 4 0-16,-10 0 0 0,0 1 0 16,-4 1 0-16,0-1 0 0,-1 2 0 0,-4 0 0 15,0-2 0-15,0 2 0 0,2 0 0 16,-2 8 0-16,4 8 0 15,6 5 0-15,-6 1 0 0,3 4 0 0,-3 2 0 16,6-3 0-16,-1 1 0 0,5-3 0 16,-3-2 0-16,9-4 0 0,-2-4 0 15,1-1 0-15,-8-5 0 0,3-6 0 0,0-1 0 16,-3-1 0-16,7-8 0 16,-4-8 0-16,-8-3 0 0,5-3 0 15,-6-1 0-15,-2 0 0 0,-3-2 0 0,-8 0 0 16,-7-1 0-16,1 1 0 0,-6 2 0 15,-5 0 0-15,0-1 0 0,-7 4 0 16,2 1 0-16,1 6 0 0,10 7 0 16,-1 1 0-16,9 4 0 0,2 2 0 15,-1 0 0-15,10 7 0 0,0 4 0 16,0 2 0-16,19 1 0 0,-4-5-31 16,10-3-30-16,5-6-47 0,-1-3-132 15,-1-12-77-15</inkml:trace>
  <inkml:trace contextRef="#ctx0" brushRef="#br0" timeOffset="199780.17">5029 12035 747 0,'0'0'67'0,"-11"-80"-4"0,7 45-7 16,-1 12-12-16,5 2-9 0,-3 9-24 0,3 6-11 16,0 1 0-16,0 5 0 15,0 0 0-15,5 14 0 0,4 12 0 0,5 11 0 16,1 12 0-16,-1 7 0 15,0 10 0-15,0 6 0 0,-3 9 0 0,5 4 0 16,-2 3 0-16,1 0 0 0,4-3 0 16,-4-10 0-16,4-10 0 0,4-12 0 15,-7-9 0-15,4-6-47 0,-6-9-52 16,-5-11-151-16,0-7-79 0</inkml:trace>
  <inkml:trace contextRef="#ctx0" brushRef="#br0" timeOffset="200178.59">5642 12752 701 0,'0'0'64'0,"0"0"-10"16,0 0-10-16,0 0-10 0,0 0-6 15,68-88-6-15,-57 67-5 0,1-6-2 16,-6 0 0-16,-1 0-1 0,1-1 1 16,-6 3-15-16,0 1 0 0,0 1 0 15,-6 2 0-15,-3-1 0 0,3 3 0 16,-8 4 0-16,-2-1 0 0,-3 6 0 0,5 1 0 16,-4 6 0-16,-2 3 0 15,1 0 0-15,-3 3 0 0,4 9 0 16,4 5 0-16,8 5 0 0,1 9 0 0,5 5 0 15,-3 8 0-15,11 2 0 16,3 2 0-16,9 1 0 0,3-8 0 0,2-5 0 16,9-6 0-16,0-8 0 0,3-6 0 15,-1-8 0-15,3-5 0 0,-1-2 0 16,1-5 0-16,-5-5 0 0,0-5 0 0,-4-1 0 16,-1-2 0-16,-6 1-55 15,-4-1-51-15,-3-1-141 0,-7-5-76 0</inkml:trace>
  <inkml:trace contextRef="#ctx0" brushRef="#br0" timeOffset="201094.48">6518 12541 655 0,'0'0'75'0,"0"0"-10"0,0 0-15 0,0 0-9 0,0 0-9 15,20-77-5-15,-20 57-4 16,0 1-1-16,-2 3-4 0,-7-8-3 0,-2 4-15 16,-6 3 0-16,-3 4 0 0,-5-1 0 15,0 5 0-15,-7 1 0 0,1 5 0 16,-7 2 0-16,3 1 0 0,1 7 0 16,0 5 0-16,4 5 0 0,2 0 0 15,8 5 0-15,1 4 0 0,6 2 0 0,6 2 0 16,3 2 0-16,4 0 0 0,6-1 0 15,6 0 0-15,4-4 0 16,2-6 0-16,4-4 0 0,-3-3 0 0,-1-7 0 16,1-2 0-16,-4-5 0 0,-4 2 0 15,3-2 0-15,2-7 0 0,-7-3 0 0,0-7 0 16,2-1 0-16,-6-3 0 16,-1-4 0-16,1-1 0 0,-2-1 0 15,-1 0 0-15,-2-1 0 0,0 9 0 16,3-1 0-16,-3 8 0 0,1 6 0 0,-1 0 0 15,0 6 0-15,0-2 0 0,0 2 0 16,0-1 0-16,0 1 0 0,5 0 0 16,0 9 0-16,6 8 0 0,3 7 0 15,1 0 0-15,-1 2 0 0,5 0 0 16,-1-4 0-16,2-2 0 0,1-3 0 16,2-7 0-16,2-5 0 0,-1-3 0 15,9-9 0-15,-2-9 0 0,6-5 0 16,2-9 0-16,-3 0 0 0,7-3 0 0,-9-2 0 15,5 0 0-15,-10-3 0 0,5 0 0 16,-9 0 0-16,0-1 0 0,-6-1 0 16,-5 3 0-16,0 2 0 0,-10 3 0 15,1 10 0-15,-5 7 0 0,0 10 0 16,0 5 0-16,0-1 0 0,0 1 0 16,0-1 0-16,0 1 0 0,0-2 0 0,0 2 0 15,0 2 0-15,0 11 0 0,0 8 0 16,0 6 0-16,0-2 0 0,1 2 0 15,-1 3 0-15,5 0 0 16,-5 0 0-16,0-1 0 0,0 0 0 0,0-10 0 16,0 0 0-16,0-7 0 0,-5-8 0 0,5 3 0 15,0-7 0-15,0 0 0 16,0 0 0-16,0 1 0 0,-4-1 0 16,-6-1 0-16,0-12 0 0,0-5 0 15,6-8 0-15,-1-4 0 0,8-4 0 0,-3-2 0 16,11-3 0-16,3-3 0 0,1 3 0 15,6 1 0-15,-3 5 0 0,5 6 0 16,-2 5 0-16,-1 7 0 0,0 6 0 16,3 9 0-16,0 0 0 0,2 8 0 15,0 8 0-15,0 6 0 0,3 5 0 16,-8 1 0-16,5 4 0 0,-5 3 0 0,-3 5 0 16,-6 1 0-16,3 6 0 15,-13 1 0-15,4 4 0 0,-7 0 0 16,2 0 0-16,-4-2 0 0,-1-2 0 0,-4-4 0 15,4-4-37-15,0-8-152 16,-1-11-141-16,3-9-21 0</inkml:trace>
  <inkml:trace contextRef="#ctx0" brushRef="#br0" timeOffset="204272.79">7665 12363 588 0,'0'0'48'0,"0"0"-6"0,0 0-9 16,0 0-9-16,0 0-4 0,0 0-1 16,0 0 2-16,63-88-4 15,-47 61 6-15,1-3-3 0,-1-1 3 16,-3-1-1-16,3-1-3 0,-5-2-1 0,-2 0-3 15,0 0 1-15,-4-3-2 0,-5 5-1 16,0 1-1-16,0 3 0 0,0 4-8 16,-5 5-4-16,-1 6 0 0,-2 2 0 15,2 6 0-15,2 1 0 0,-1 2 0 16,0 3 0-16,-4 1 0 0,-6 12 0 0,5 6 0 16,6 8 0-16,4 3 0 15,14 0 0-15,15 3 0 0,10-6 0 0,13 0 0 16,3-5 0-16,7-4 0 15,-8-1 0-15,-4-2 0 0,-13 0 0 0,-12 2 0 16,-11 3 0-16,-14 3 0 0,-13 9 0 16,-23 3 0-16,-16 9 0 0,-16 6 0 15,-10 4 0-15,-1 2-55 0,-2 1-147 16,2-3-124-16,-3-7-19 0</inkml:trace>
  <inkml:trace contextRef="#ctx0" brushRef="#br0" timeOffset="213018.03">16830 10381 612 0,'0'0'41'0,"0"0"-7"0,0 0-3 15,0 0 0-15,0 0-2 0,0 0-1 16,89-20-3-16,-55 6-7 0,3 1 4 16,-1-1-7-16,-2 1 3 0,0 0-2 15,-1-1-3-15,-7 4-2 0,-1 1-2 0,-7 3-3 16,-4-2-1-16,0 5-1 0,-3-1-3 15,-2-1 0-15,-4 3-1 16,0 1-1-16,-5 1-1 0,0-1-2 0,0 1-4 16,0 0-6-16,4 0-7 0,-4 0-10 15,0 0-17-15,0 0-23 0,0 0-50 16,-9 6-90-16,-10 4-71 0</inkml:trace>
  <inkml:trace contextRef="#ctx0" brushRef="#br0" timeOffset="213291.09">16841 10482 579 0,'0'0'73'0,"0"0"-8"0,0 0-15 15,0 0-11-15,0 0-6 0,0 0-5 16,117-43-6-16,-74 24-1 0,5 4-1 16,-3 0 0-16,-2 1-1 0,6 2-6 0,-14 0 3 15,-2 3-7-15,-10 1 4 16,-11 5-10-16,1 0-3 0,-7 2 0 15,-1-1 0-15,-1 2 0 0,-4 0 0 0,0 0 0 16,0 0 0-16,0 0 0 0,0 0 0 16,5 0 0-16,-3 0 0 0,1 0 0 15,-3 0 0-15,1 0 0 0,-1 0 0 16,3 0 0-16,-3 0-12 0,5 0-11 16,1 3-21-16,-3-2-34 0,-1 3-86 0,-2-4-146 15,0 0-1-15</inkml:trace>
  <inkml:trace contextRef="#ctx0" brushRef="#br0" timeOffset="214698.57">21451 9960 277 0,'0'0'69'0,"0"0"-2"0,0 0-8 15,0 0-7-15,0 0-13 0,0 0-5 16,0 0-2-16,0 0-3 0,0 0-2 16,0 0-3-16,-5 5-4 0,5-5-1 15,0 0-1-15,0 0 1 0,0 0 4 16,0 0 0-16,14 0 0 0,4-5-3 0,7-4-3 15,2 2-4-15,0-2-1 0,3-2-1 16,2-1 0-16,-2 1-3 0,-1 2-1 16,-2 0-2-16,-4-2-2 0,-4 5-2 15,-1 2 0-15,-10 0 0 0,-3 3-1 16,2 0-1-16,-7 1-3 0,0-2-5 0,0 2-7 16,2 0-8-16,-2 0-18 0,3 0-26 15,-3 0-68-15,-8 11-155 0,-7 4-1 16</inkml:trace>
  <inkml:trace contextRef="#ctx0" brushRef="#br0" timeOffset="-214601.21">21423 10089 757 0,'0'0'48'0,"0"0"-10"0,0 0-10 0,0 0-8 15,0 0-5-15,0 0-4 0,110-67-6 16,-65 54-2-16,4 3-1 0,2-3-1 15,-3 7-1-15,-7 0 1 0,-7 4-3 16,-11 1-3-16,-3 1-5 0,-4 0-6 16,-2 0-8-16,0 0-14 0,-3 3-12 15,-7 0-32-15,1-1-53 0,-5-2-137 16,0 0 5-16</inkml:trace>
  <inkml:trace contextRef="#ctx0" brushRef="#br0" timeOffset="-212430.03">17395 12675 478 0,'0'0'47'0,"0"0"-3"0,0 0-1 16,0 0-2-16,0 0-4 0,0 0-1 0,0 0-3 15,0 0 0-15,0 0-2 16,0 0-2-16,-19 10-5 0,19-8-3 0,0-2-3 15,-1 1-3-15,1-1-1 0,-3 2-1 16,3-2-3-16,0 1-1 0,0-1 1 16,0 0 0-16,0 0 0 0,14 0 0 0,9 2-3 15,3-10-7-15,7 1 0 0,-4-3 0 16,-1 1 0-16,-3 1 0 16,-10 4 0-16,-4 1 0 0,-1 0 0 15,-6 2 0-15,4-1 0 0,-7 2 0 0,-1 0 0 16,0-2 0-16,0 2 0 0,5 0 0 15,-5 0 0-15,2 0 0 0,1-1 0 16,-2 1 0-16,-1 0 0 0,3 0 0 16,-3 0 0-16,0 0 0 0,0 0 0 15,2-2 0-15,-2 2 0 0,3 0 0 16,-3 0 0-16,0-1 0 0,0 1 0 16,2 0-9-16,-2-2-39 0,7 1-38 15,-2-2-169-15,6-2-69 0</inkml:trace>
  <inkml:trace contextRef="#ctx0" brushRef="#br0" timeOffset="-211194.9">20909 12743 408 0,'0'0'58'0,"0"0"1"0,0 0-6 16,0 0-6-16,0 0-6 0,0 0-6 16,0 0-4-16,0 0-2 0,0 0 0 15,-9-6-1-15,9 6-4 0,-3-2-2 16,1 0-4-16,2-1-3 0,0 2-1 0,0 0-4 16,0-4-2-16,2-1-1 15,12-2 0-15,9-3 2 0,7 1 0 16,1 0 0-16,3 0-2 0,0 1-1 15,3 0 1-15,-6 2-4 0,-3 2 1 0,-5 0-1 16,-3 2-1-16,-9 1-1 0,-3 0 0 16,-2 2 0-16,-1-2-1 0,1 2 0 15,2 0-1-15,-3 0-1 0,-5 0-2 16,4 0-7-16,1 0-15 0,-4 4-42 16,2-2-130-16,-3 1-122 0,0 0-8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2-11T14:19:15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7217 3152 722 0,'0'0'61'0,"0"0"-7"15,0 0-10-15,0 0-10 0,0 0-9 16,0 0-8-16,0 0-9 0,0 0-5 0,0 0 0 15,-53-21 2-15,48 54 2 0,5 12 8 16,0 6-6-16,0 12 2 0,0 2-6 16,5 6-5-16,0 4 0 0,1 2 0 15,2-4 0-15,-2-5 0 0,-1-10 0 16,-1-11-8-16,1-17-5 0,0-8-9 16,-1-11-7-16,-4-4-11 0,5-3-20 0,-5-7-23 15,1-13-38-15,-1-12-55 16,0-7-101-16</inkml:trace>
  <inkml:trace contextRef="#ctx0" brushRef="#br0" timeOffset="1374.06">6866 3216 629 0,'0'0'62'16,"0"0"-18"-16,0 0-12 0,0-103-4 16,25 75-4-16,11-3 0 0,12-3-1 0,5 2-4 15,10-3-2-15,5 2-4 0,15 0-3 16,-4 4-3-16,6 6-1 0,-1 8-2 15,-11 6-1-15,-5 7 0 0,-9 4 1 16,-11 8 1-16,-9 6-1 0,-15 3 1 16,1 3 1-16,-11 0 1 0,-9 3 1 15,-1-1 0-15,-4 4-1 0,0 0-1 16,-9 4-1-16,0 0-1 0,-2 4 2 16,-3 4-6-16,3 2 0 0,-3 4 0 15,0 4 0-15,8 3 0 0,-2 6 0 0,4 2 0 16,-1 4 0-16,3 3 0 0,-2-1 0 15,4-6 0-15,0-5 0 0,-5-7 0 16,5-9 0-16,0-6 0 0,0-13 0 16,0-2 0-16,0-6 0 0,0-8 0 15,0 1 0-15,0-6 0 0,0 0 0 16,0 0 0-16,0 2 0 0,0-2 0 16,5 0 0-16,10-2 0 0,4-12 0 15,9-2 0-15,-7-9 0 0,3 0 0 16,-4-3 0-16,-2-1 0 0,3 1 0 0,-3 1 0 15,-2 5 0-15,-7 7 0 0,2 2 0 16,-8 11 0-16,-3 2 0 0,0-2 0 16,0 2 0-16,6 0 0 0,3 0 0 15,1 7 0-15,8 7 0 0,-7 3 0 16,5 4 0-16,1 1 0 0,0-1 0 0,6 2 0 16,2 1 0-16,4 0 0 15,1-1 0-15,2-2 0 0,-2 2 0 0,-1-3 0 16,-1-3 0-16,-1-2 0 15,-4-7 0-15,-5 0 0 0,-2-6 0 0,-1-2 0 16,4-8 0-16,4-9 0 0,-3-7 0 16,-1-6 0-16,-3-6 0 0,2-6 0 15,-2-2 0-15,-2 2 0 0,0-1 0 16,-4 5 0-16,4 2 0 0,-3 9 0 16,-1 7 0-16,-4 8 0 0,-3 9 0 0,-3 3 0 15,6 0 0-15,3 0 0 0,10 7 0 16,0 7 0-16,-9 1 0 0,6 3 0 15,-7 1 0-15,1-6 0 0,-1 2 0 16,-5-5 0-16,-4-5 0 0,5 3 0 16,-3-4 0-16,1-2 0 0,-2 3 0 15,-1-5 0-15,0 0 0 0,0 0 0 16,0 0 0-16,0 0 0 0,0-7 0 16,0-6 0-16,0 2 0 0,0-1 0 15,0 2 0-15,-1 4 0 0,-4-6 0 0,5 7 0 16,-3-1 0-16,1 1 0 0,2 5 0 15,0-1 0-15,0 1 0 0,0-3 0 16,-3 1 0-16,3 1 0 0,0-1 0 16,-1 0 0-16,1 1 0 0,0 0 0 15,0 1 0-15,0-2 0 0,0 2 0 16,0-1 0-16,0 1 0 0,-3-2 0 0,3 2 0 16,0-1 0-16,0 1 0 15,0-2 0-15,0 2 0 0,0-1 0 16,0 1 0-16,-2-2 0 0,2 2 0 0,0 0 0 15,0-2 0-15,0 2 0 0,0 0 0 16,0-3 0-16,0 3 0 0,0 0 0 16,0-1 0-16,-4 1 0 0,4-2 0 15,0 2 0-15,0-1 0 0,-5 1 0 16,5-1 0-16,0 1 0 0,-5-2 0 0,5 2 0 16,0-2 0-16,-1 2 0 15,1-1 0-15,-3 1 0 0,3-2 0 16,0 2 0-16,0 0 0 0,-2 0 0 0,2 0 0 15,-3 0 0-15,3 0 0 0,-2 0 0 16,2 0 0-16,-3 0 0 0,3 0 0 16,0 0 0-16,0 0 0 0,0 0 0 15,0 2 0-15,0-2 0 0,0 1 0 16,0-1 0-16,0 0 0 0,0 2 0 16,0-2 0-16,0 0 0 0,0 2 0 0,0-2 0 15,0 0 0-15,0 0 0 0,0 0 0 16,0 0 0-16,0 0 0 0,-1 0 0 15,1 0 0-15,0 0 0 16,-3-5 0-16,1-1 0 0,-3 1 0 0,5 2 0 16,0-3 0-16,-4 2 0 0,4-1 0 15,0 2 0-15,0 3 0 0,-5-2 0 16,5 2 0-16,0-1 0 0,0-1 0 16,0 2 0-16,0-1 0 0,0 1 0 15,0 0 0-15,0 0 0 0,-1 0 0 0,1 14 0 16,0 8 0-16,-4 12 0 0,4-2 0 15,-1 4 0-15,1-1 0 0,0 0 0 16,0-2 0-16,0-2 0 0,5-2 0 16,-4-4 0-16,4-5 0 0,-1-5 0 15,6 0 0-15,-6-5 0 0,-2-6 0 16,1 0 0-16,-1 1 0 0,1 0 0 0,-2-2-33 16,4 1-20-16,-5-4-33 15,5-7-46-15,-1-8-84 0,5-8-89 16</inkml:trace>
  <inkml:trace contextRef="#ctx0" brushRef="#br0" timeOffset="1552.49">8643 3367 618 0,'0'0'67'0,"0"0"-18"0,-20-93-3 16,15 64-9-16,4 11 1 0,-2 0-9 0,1 5-8 16,2 1-7-16,0-1-5 0,0-1-3 15,0 3-4-15,5 2-1 16,-4-1-2-16,4 7 0 0,4 0-1 15,5 3-3-15,2 3-5 0,13 7-13 0,-6 4-16 16,2 5-18-16,0 5-53 0,0-1-117 16,4 7-64-16</inkml:trace>
  <inkml:trace contextRef="#ctx0" brushRef="#br0" timeOffset="1899.98">9299 3313 759 0,'0'0'47'0,"0"0"-1"16,0 0-12-16,0 0 4 0,0 0-17 0,0 0 0 16,0 0-6-16,0 0-1 0,-98-60 4 15,66 78-8-15,-2 3-10 0,-1 2 0 16,9 0 0-16,3 2 0 0,7 0 0 16,2 0 0-16,10 1 0 0,4 2 0 15,4-3 0-15,15 3 0 0,1-1 0 0,3 0 0 16,7-2 0-16,-1-1 0 0,2-1 0 15,2 1 0-15,-8-3 0 0,0 4 0 16,-7-3 0-16,-4 0 0 16,-5-7 0-16,-7 0 0 0,-2 0 0 0,-2 0 0 15,-15 5 0-15,-4-5 0 0,-7 0 0 16,-6-1 0-16,-5-3 0 0,0-5 0 16,-1-5 0-16,1 1 0 0,5-5 0 15,0-6 0-15,1-6 0 0,8-4 0 0,1 0 0 16,5-6-79-16,5-1-242 0,5 6-31 15</inkml:trace>
  <inkml:trace contextRef="#ctx0" brushRef="#br0" timeOffset="2785.91">11379 3370 442 0,'0'0'86'0,"0"0"-8"0,0 0-3 15,0 0-8-15,0 0-9 0,0 0-12 16,0 0-16-16,0 0-10 15,0 0-4-15,-38-29-2 0,28 59 1 0,10 9 0 16,-4 11-6-16,4 5-1 0,4 3-3 16,10 0 1-16,-4-8-5 0,5-5 2 15,1-11 0-15,2-10 2 0,-7-9 2 16,6-9 2-16,0-6-4 0,5-5-5 16,7-13 0-16,-2-11 0 0,-4-6 0 0,2-7 0 15,3-5 0-15,-7 0 0 0,-2-1 0 16,-5 3 0-16,2 6 0 15,-7 6 0-15,5 5 0 0,-10 10 0 0,1 6 0 16,-3 9 0-16,2 2 0 0,1-1 0 16,4 2 0-16,14 3 0 0,-7 11 0 0,9 8 0 15,-2 7 0-15,-7 3 0 16,2 4 0-16,-7 4 0 0,-2-1 0 16,-4-1 0-16,0-3 0 0,-10-3 0 15,5-5 0-15,0-2 0 0,-9-4 0 0,-1-4 0 16,-5-7-37-16,4-2-76 0,-8-7-204 15,5 1-28-15</inkml:trace>
  <inkml:trace contextRef="#ctx0" brushRef="#br0" timeOffset="2913.82">11511 3122 728 0,'0'0'23'0,"0"0"-8"0,0 0-9 15,28-97-7-15,-6 82-10 0,7 5-34 16,4 8-182-16,-4 2-56 0</inkml:trace>
  <inkml:trace contextRef="#ctx0" brushRef="#br0" timeOffset="3838.19">14231 2984 459 0,'0'0'76'0,"0"0"-8"0,0 0-6 15,0 0-1-15,0 0-10 0,0 0-3 16,0 0-14-16,17-88-11 0,-16 82-8 0,-1 6-2 15,0 0 1-15,0 16 0 0,5 10 1 16,-1 9-3-16,-4 5-5 0,0 3 1 16,0 6 4-16,0 4-7 0,2 2 5 15,-2 0-6-15,0 3-5 0,0-5 3 16,-2-5-3-16,2-2 2 0,0-10-2 0,-4-12 1 16,4-9 0-16,0-8 1 0,0-7 2 15,0 0 0-15,0 0 2 16,0-5-5-16,0-13 0 0,-5-8 0 15,5-12 0-15,-4-4 0 0,4-3 0 0,0-3 0 16,3-5-4-16,-2-5 1 0,-1-6-4 16,9-3 3-16,1 2 6 0,5 2-2 15,1 4 1-15,5 7 0 0,1 8 1 16,3 9 1-16,-2 7 0 0,5 10 0 16,-8 6 0-16,0 8-3 0,-1 4 0 0,-5 2 0 15,3 11 0-15,-5 8 0 0,-7 4 0 16,-5 6 0-16,-3 6 0 0,-11 2 0 15,-3 2 0-15,-11-2 0 0,5 0 0 16,-8-6 0-16,1-4 0 0,-2-6 0 16,1-2 0-16,3-7 0 0,9-7 0 15,8-1 0-15,7-3 0 0,-1 0 0 16,4 0 0-16,-2 9 0 0,3 8 0 16,9 8 0-16,14 6 0 0,3 4 0 15,12 6 0-15,5 3 0 0,2 6 0 0,3 8 0 16,2 5 0-16,-2 2 0 0,0-2 0 15,1-3 0-15,-5-5 0 0,-1-5 0 16,1-6 0-16,-4-5 0 16,-1-4 0-16,-5-6 0 0,0-5-38 0,0-2-35 15,-5-7-69-15,4-6-170 0,-8-7-16 0</inkml:trace>
  <inkml:trace contextRef="#ctx0" brushRef="#br0" timeOffset="4890.04">15396 3353 696 0,'0'0'72'0,"0"0"-8"16,0 0-9-16,-83-97-11 0,50 80-11 15,-1 6-7-15,0 4-9 16,-5 2-1-16,0 5-16 0,1 2 0 0,-1 10 0 15,0 6 0-15,5 5 0 0,3 6 0 16,3 2 0-16,10 6 0 0,2 4 0 16,14 0 0-16,-1 3 0 0,8-1 0 15,11-4 0-15,2-3 0 0,7-5 0 16,-2-7 0-16,2-4 0 0,0-7 0 16,0-3 0-16,-8-6 0 0,0-4 0 0,1 0 0 15,-4-8 0-15,6-5 0 0,-4-4 0 16,-4-3 0-16,-2-2 0 0,-4-6 0 15,-6 1 0-15,4-3 0 0,-4 1 0 16,0 1 0-16,0 10 0 0,-4 6 0 16,-1 2 0-16,5 5 0 0,0 0 0 0,-1 2 0 15,1 3 0-15,0 2 0 16,-3 16 0-16,3 10 0 0,0 11 0 16,4 2 0-16,5 0 0 0,-2 1 0 15,5-4 0-15,-1-3 0 0,9-5 0 0,-1-3 0 16,9-8 0-16,-7-5 0 0,7-5 0 15,2-4 0-15,4-7 0 0,0 2 0 16,0-5 0-16,0-8 0 0,3-2 0 16,-7-7 0-16,1 1 0 0,-3-7 0 15,-4-3 0-15,4-4 0 0,-6-4 0 16,-3-6 0-16,6 0 0 0,-12-2 0 16,3 3 0-16,-4 3 0 0,-10 14 0 15,3 2 0-15,-5 11 0 0,4 9 0 16,-4 0 0-16,0 5 0 0,0-2 0 0,0 2 0 15,0 0 0-15,0 0 0 0,0 9 0 16,-4 10 0-16,4 7 0 0,0-1 0 16,0 4 0-16,4 0 0 0,1-2 0 15,1 2 0-15,3-4 0 0,-4-7 0 16,-5 0 0-16,5-6 0 0,-5-7 0 0,4 2 0 16,-4-7 0-16,0 0 0 15,0 0 0-15,0 0 0 0,0 2 0 16,0-4 0-16,2-13 0 0,-2-11 0 15,3-7 0-15,-3-2 0 0,5 0 0 0,5 3 0 16,4 0 0-16,2 6 0 0,3 2 0 16,-1 6 0-16,2 3 0 0,-1 3 0 15,3 6 0-15,-1 1 0 0,6 5 0 16,-3 0 0-16,6 6 0 0,-2 6 0 16,0 3 0-16,-7 3 0 0,3 4 0 0,-6 3 0 15,-2 0 0-15,-5 2 0 0,-2 0 0 16,-4 3 0-16,-2-2 0 0,-6-2 0 15,3 1 0-15,-10-4 0 0,-1-2 0 16,2-7 0-16,3-5 0 0,-3-7 0 16,-1-2 0-16,-1-13 0 0,-6-11 0 15,13-8 0-15,2-7 0 0,4-6 0 16,1-1 0-16,12 2 0 0,9 1 0 16,-4 7 0-16,14 4 0 0,-6 5 0 15,3 5 0-15,-2 6 0 0,-1 5 0 0,0 7 0 16,-2 4 0-16,-2 0 0 0,-4 7 0 15,0 8 0-15,-1 4 0 0,-5 2 0 16,-4 5 0-16,-2 6 0 0,-6 2 0 16,-2 6 0-16,0 5 0 0,0 1 0 15,-10 3 0-15,1-1 0 0,0-2 0 0,-2-7 0 16,6-3 0-16,1-11 0 0,-1-10-6 16,5-3-69-16,0-7-68 15,3-1-180-15,2-4-5 0</inkml:trace>
  <inkml:trace contextRef="#ctx0" brushRef="#br0" timeOffset="5068.85">16958 2438 854 0,'0'0'37'0,"0"0"-4"15,0 0-10-15,0 0 6 16,0 0-1-16,0 0-9 0,0 0-19 15,0 0 0-15,0 0 0 0,-5 103 0 0,8-59 0 16,-1 6 0-16,-2 7 0 0,4 7-30 16,-4 3-23-16,2 0-61 0,-2 0-202 15,-2-7-13-15</inkml:trace>
  <inkml:trace contextRef="#ctx0" brushRef="#br0" timeOffset="5505.87">17477 3535 811 0,'0'0'41'15,"0"0"-10"-15,43-86-2 0,-22 52-4 16,-1-3-2-16,5 3-5 0,-2 2-5 16,0 0-2-16,-3 3 0 0,-4 0-1 15,-2 3-10-15,-10 8 0 0,1 0 0 16,-5 7 0-16,0 1 0 0,-5 2 0 16,-9 5 0-16,-4 3 0 0,-4 0 0 15,-6 12 0-15,5 7 0 0,7 3 0 16,12 3 0-16,4 0 0 0,11 3 0 0,12-1 0 15,2 2 0-15,4 0 0 0,5-3 0 16,-4-1 0-16,-4 3 0 0,-6-1 0 16,-9-4 0-16,-6-5 0 0,-5-2 0 15,0 3 0-15,-16-3 0 0,-12 4 0 16,-12-3 0-16,-8-3 0 0,-6-2 0 0,-8-1 0 16,7-1 0-16,1 1 0 15,6-2-58-15,6 0-170 0,8-8-106 0,9 1-21 16</inkml:trace>
  <inkml:trace contextRef="#ctx0" brushRef="#br0" timeOffset="7276.28">19339 3017 611 0,'0'0'77'0,"0"0"-12"15,0 0-11-15,0 0-14 0,0 0-8 16,0 0-9-16,0 0-6 0,0 0-4 16,12-104-2-16,5 62 0 0,0-3-2 15,2-5 2-15,-5-2-2 0,5 1 1 16,-5 4-2-16,-4-2 1 0,0 7-2 15,-4-1-1-15,-1 5-14 0,-2 2-1 0,-2 4-1 16,-1 10-1-16,-6 6 17 0,1 7-2 16,-4 7 0-16,-10 2 0 0,1 8 16 15,-8 16-20-15,-4 14 0 0,2 12 0 16,3 13 0-16,1 15 0 0,0 16 0 16,6 10 0-16,2 3 0 0,12-2 0 0,-3-3 0 15,9-9 0-15,12-8 0 0,4-10 0 16,3-9 0-16,3-8 0 0,0-16 0 15,2-9 0-15,-3-8 0 16,-4-15 0-16,-4-5 0 0,9-7 0 0,-9-13 0 16,13-8 0-16,-12-7 0 0,-3-7 0 15,-6-2 0-15,-3 1 0 0,-4 0 0 16,-4 3 0-16,-7 2 0 0,-8 2 0 16,-1 4 0-16,-5 7 0 0,-4 5 0 15,-4 8 0-15,-1 4 0 0,0 3 0 0,6 5 0 16,2 9 0-16,7 3 0 0,5 3 0 15,3-8 0-15,11 7 0 0,-3 3 0 16,13-2 0-16,8 5 0 0,10-5 0 16,6-5-22-16,5-6-13 0,6-3-9 15,3-1-17-15,0-3-10 0,-3-2-16 0,5 0-9 16,-4-2-1-16,-1 1 6 16,5-7 30-16,-4-3 37 0,-1-2 45 15,8-7 28-15,0-4 24 0,-2-4 11 16,1-4-8-16,3-3-7 0,-4-2-7 0,-6-3-12 15,0 1-14-15,-11-1-2 0,-11 8-11 16,-3 8 4-16,-10 3-1 0,-7 8-6 16,-3 5-5-16,-13-3-2 0,-8 11-5 15,-14 1-5-15,-3 12-3 0,-9 11 0 16,7 6 0-16,-2 6 0 0,2 7 0 0,7 4 0 16,11 0 0-16,5 0 0 15,11 2 0-15,5-4 0 0,2-3 0 16,13-5 0-16,5-6 0 0,2-7 0 15,3-7 0-15,4-7 0 0,-2-8 0 0,3-2 0 16,-4-8 0-16,2-8 0 0,-6-7 0 16,-2-3 0-16,-5 0 0 0,-5-1 0 15,-3 2 0-15,-3-2 0 0,-1 0 0 16,-2-2 0-16,-6 0 0 0,-2 0 0 16,-1 2 0-16,-2 1 0 0,5 2 0 0,-2 6 0 15,2 0 0-15,3 7 0 0,1 3 0 16,2 4 0-16,0-2 0 0,0-1 0 15,5 0 0-15,6-5 0 16,9 3 0-16,8-2 0 0,1 4 0 0,5 0 0 16,3 2 0-16,-1-3 0 0,-2 3 0 0,0 1 0 15,-4 2 0 1,-10 1 0-16,2-1 0 0,-2 2 0 0,-11 0 0 16,11 0 0-16,-4 5 0 0,-2 4 0 15,1 0 0-15,-2 5 0 0,-7 6 0 0,0 0 0 16,-1 7 0-16,-5 3 0 0,0 2 0 15,-2 0 0-15,-1 1 0 0,1-3 0 16,-1-1 0-16,3-1 0 0,0-9 0 16,-1 1 0-16,-4 1 0 0,5-7 0 15,0 2 0-15,6-5 0 0,-6-6 0 16,3-1 0-16,-3-4 0 0,5 0 0 16,4-1 0-16,7-11 0 0,-1-5 0 15,2-8 0-15,-4-3 0 0,1-2 0 16,-5-9 0-16,5 0 0 0,-5-5 0 0,-2-2 0 15,-3 1 0-15,-1 1 0 0,-1 4 0 16,-8 5 0-16,-4 4 0 0,-7 6 0 16,2 4 0-16,-10 5 0 0,0 5 0 15,-7 5 0-15,1 3 0 0,-7 3 0 16,4 1 0-16,0 8 0 0,3 4 0 16,8 0 0-16,4-1 0 0,4 2 0 15,10-3 0-15,5 1 0 0,5 3 0 0,15-5 0 16,14 1 0-16,8-8 0 15,9-3-17-15,10-1-5 0,7-12-1 0,5-5-2 16,1-3-2-16,5-3-5 0,-6-5 3 16,-5 0 10-16,-7-6 10 0,-15-5 8 15,-7-3 8-15,-6-3 4 0,-10-4 10 16,-11 0 4-16,-2 3 6 0,-10 1 0 16,4 4 0-16,-8 5-6 0,-3 3-20 0,-2 3-3 15,4 5-3-15,-1 8 0 0,3 6 14 16,2 9-9-16,1 3-4 0,0-3 0 15,0 3 0-15,0 0 0 16,0 4 0-16,0 16 0 0,1 14 0 0,2 10 0 16,2 4 0-16,-1 7 0 0,-7 10 0 15,2 8 0-15,-4 7 0 0,1 4 0 0,-10 3 0 16,0-4 0-16,-2-4 0 16,1-4 0-16,1-4 0 0,4-9 0 15,-1-7 0-15,4-10 0 0,7-8 0 0,-2-14-41 16,2-9-25-16,5-9-30 0,10-7-72 15,9-15-134-15,7-8 7 0</inkml:trace>
  <inkml:trace contextRef="#ctx0" brushRef="#br0" timeOffset="7481.96">21694 2753 787 0,'0'0'77'0,"0"0"-13"15,0 0-17-15,0 0-13 0,0 0-20 16,-107-26-14-16,62 57 0 0,-6 8 0 0,-3 10 0 15,4 4 0-15,7 5 0 0,2 4 0 16,13 1 0-16,8-3 0 0,16-4 0 16,4-5 0-16,15-5 0 0,22-6 0 15,4-5 0-15,7-11 0 0,6-5 0 16,-1-7 0-16,-1-10 0 0,3-2 0 0,-6 0 0 16,4-7-90-16,-5-3-240 15,-8-3-21-15</inkml:trace>
  <inkml:trace contextRef="#ctx0" brushRef="#br0" timeOffset="14597.26">1557 3530 642 0,'0'0'62'0,"0"0"-10"0,0 0-9 16,0 0-6-16,0 0-2 15,0 0-3-15,-10 82-8 0,26-48-4 0,2 4-6 16,12-1-2-16,-2 2-2 0,1-4-2 15,2-2-4-15,2-3 0 0,-2-1-2 16,-3 0 0-16,1-2-1 0,1-1 1 16,-3-2-1-16,-6-1 0 0,3-3 3 15,-3-2-11-15,-3-1-5 0,-4-7-19 16,-3-2-22-16,-2-4-22 0,-9-2-66 16,5 1-158-16,-5-3-6 0</inkml:trace>
  <inkml:trace contextRef="#ctx0" brushRef="#br0" timeOffset="14888.21">1936 3482 764 0,'0'0'56'0,"0"0"-7"0,0 0-9 15,0 0-4-15,0 0-4 0,0 0-6 0,0 0-6 16,0 0-20-16,-49 124 0 0,26-66 0 15,-5 9 0-15,1 4 0 0,-10 5 0 16,1 0 0-16,-5-3 0 0,-4-4 0 16,1-2 0-16,5-6 0 0,4-8 0 15,2-6 0-15,8-10 0 0,10-16 0 16,6-7 0-16,4-8 0 0,5-6 0 0,0 0 0 16,0 0 0-16,0-2 0 15,0-10 0-15,11-9-26 0,7-4-24 16,7 6-31-16,3-1-71 0,2 5-158 0,-1-3-3 15</inkml:trace>
  <inkml:trace contextRef="#ctx0" brushRef="#br0" timeOffset="15236.77">2535 3800 742 0,'0'0'68'0,"0"0"-11"0,0 0-14 0,0 0-10 15,0 0-5-15,0 0-6 0,0 0-2 16,34-92-10-16,-9 78-10 0,4 5 0 15,4 3 0-15,-4 2 0 16,5 2 0-16,-4 2 0 0,4 0 0 0,-6-2 0 16,-3 6 0-16,-5 0 0 0,-2-1 0 15,-7 2 0-15,-2-2 0 0,2 3 0 16,-1-2 0-16,-6 1 0 0,6 1-9 16,-6 3-39-16,-4 5-34 0,0 1-96 15,-4 6-144-15,-10-3-1 0</inkml:trace>
  <inkml:trace contextRef="#ctx0" brushRef="#br0" timeOffset="15392.77">2530 4180 816 0,'0'0'43'0,"0"0"-2"16,0 0-10-16,0 0-10 0,93 9-9 15,-40-23-4-15,9-1-4 0,1 0-2 16,7 0-2-16,-2 1-11 0,-1 4-27 0,-8 4-72 15,0 1-198-15,-11 3-32 0</inkml:trace>
  <inkml:trace contextRef="#ctx0" brushRef="#br0" timeOffset="20272.58">6172 1958 660 0,'0'0'68'0,"0"0"-17"16,0 0-9-16,0 0-5 0,0 0-4 16,0 0 0-16,0 0-9 0,0 0-7 15,0 0-5-15,53 98-5 0,-38-72-4 0,8 2 0 16,-2 2-3-16,-1 7-2 0,0 5-10 15,-2 3-34-15,3 5-268 0,-7-2-35 16</inkml:trace>
  <inkml:trace contextRef="#ctx0" brushRef="#br0" timeOffset="21770.63">22998 1146 552 0,'0'0'76'0,"0"0"-11"0,0 0-9 16,0 0-7-16,0 0-8 0,0 0-11 16,0 0-5-16,0 0-7 0,0 0-4 15,4 10-4-15,-13 8-2 0,-6 9-2 0,-4 6-2 16,-3 9-1-16,-4 15-1 0,-5 12-3 15,-2 13-29-15,2 5-271 0,-6 0-39 16</inkml:trace>
  <inkml:trace contextRef="#ctx0" brushRef="#br0" timeOffset="32228.03">17745 2332 317 0,'0'0'38'0,"0"0"-2"0,0 0-3 16,0 0-2-16,0 0-6 0,0 0-1 0,0 0-8 15,0 0-3-15,0 0-3 16,0-8 0-16,-4 8-1 0,4 0 3 16,-5 0 0-16,0 0-1 0,-4 4 2 15,-2 7 17-15,0 1-18 0,-3 3 18 0,-4 0 0 16,8 0-19-16,-4-1 17 0,-3 3-18 16,3-3-1-16,-1-1-2 15,-2 2 0-15,1 2-2 0,1 2 0 0,-4 0-1 16,5 2 0-16,0 2-1 0,2 3 2 15,0-2-2-15,1 5 0 0,6 0 0 16,-4 1 0-16,7 2 0 0,-6-3-1 16,8 0 0-16,-4-2 1 0,2-2-1 15,-1-6 2-15,2 1-2 0,-3 4 1 16,3-3-1-16,-4 10 2 0,-1-4-2 16,-3-1 2-16,1 1-1 0,-1 0-1 0,-2 2 7 15,2 2-6-15,-2 1 6 0,1 0-6 16,6-2-3-16,-2 0 1 0,1 1-1 15,5-3 1-15,0-2-1 0,-3 2 1 16,1-1-1-16,2-3 1 0,0 0-2 16,0-6 2-16,5-1-1 0,-4 1 3 15,3-6-3-15,-4 8 1 0,1-1 1 16,-1-1 0-16,3 0-1 0,-1 0 1 16,-2 3 0-16,4 1 0 0,1 5-1 0,0-3 1 15,-1 3 0-15,1 0 0 0,1 0-1 16,-1 3-2-16,0-1 6 15,1 1-5-15,-2 4 4 0,6-2-1 0,2 0-3 16,0-2 2-16,2-1-2 0,10-2 2 16,-6-1-2-16,4 0 1 0,1-3-1 0,1-3 0 15,-3 2 0-15,2 2 0 0,1-1 0 16,-3 0 1-16,3 1-2 0,4 1 2 16,-4-3-2-16,1 1 2 15,3 1-1-15,3-4 1 0,-3-1-1 0,6 0 1 16,0-2 0-16,2-4 0 0,6 1 0 15,7-1 1-15,9-3-1 0,2-3 2 16,11-1-1-16,-1-3 1 0,3 1 0 16,5-2-1-16,-5 0 1 0,4-2 0 15,1 1-1-15,4 1 1 0,0 1-1 0,6-3 0 16,1 2 1-16,2-2 0 0,1-2 0 16,-3 2 0-16,-2-5 1 15,5 1 0-15,1-4 0 0,3 2-1 16,-3-1 1-16,3 2 0 0,2-2-1 0,-1-1 1 15,1 2-1-15,0-3-1 0,4 1 1 16,0-3 0-16,1 3-1 0,-1-5 2 16,-1 2-4-16,0 0 0 15,-2-3 0-15,3 0 0 0,0 2 0 0,4-3 0 16,-4 3 0-16,1-2 0 0,-3-1 0 0,-1 1 0 16,2-4 0-16,-2 1 0 0,4-4 0 15,-1-1 0-15,4 0 0 16,-6-2 0-16,3 0 0 0,-6-6 0 0,3 3 0 15,-4-5 0-15,1 2 0 0,-4-2 0 16,-3-3 0-16,-1 0 0 0,-7 0 0 16,-5-1 0-16,-4-2 0 0,-8 0 0 15,-1 0 0-15,-5-4 0 0,-3 1 0 16,-7-4 0-16,-4-2 0 0,-6-1 0 16,3-4 0-16,-11 2 0 0,-2-3 0 0,-5 0 0 15,0-2 0-15,-4-4 0 16,-2-3 0-16,-3-3 0 0,1-3 0 0,2-4 0 15,2-2 0-15,0-2 0 0,7 3 0 16,-2 1 0-16,1 4 0 0,2 4 0 16,1 5 0-16,1 3 0 0,-2 0-10 15,-2 3-4-15,-3-2 15 0,-4-1 0 16,-4 0 0-16,-1-3 1 0,-4 0-1 16,-6-3 1-16,1 2 1 0,-13 4-1 0,-3-2 1 15,-3 2 0-15,-1-5 2 0,-5-1-9 16,-2-2 2-16,-3 1 0 0,0 0-4 15,1 5 4-15,-6 1 1 0,2 6 0 16,-3 4 2-16,-3 4 0 0,-3 0 0 16,1 8-1-16,-2-1 1 0,-4 4-1 15,-2 2 1-15,1-1 0 0,1 4-1 16,-1-1 2-16,-1 5-1 0,1-2 0 16,1 3 1-16,2-1 0 0,-1 1-2 0,-2 3 1 15,4-1-2-15,-3 2 1 0,2 1 0 16,-3 0 0-16,2 1 4 0,-5-1-4 15,1 2 0-15,-5 1 0 0,-3-1 0 16,1 1 0-16,-3 2 0 0,-2 0 0 16,-2 0 0-16,0 1 0 0,-7 2 0 15,0 0 0-15,-5 0 0 0,-2 3 0 16,0 0 0-16,1-1 0 0,-1 3 0 0,3 1 0 16,2 3 0-16,-4 0 0 0,3 2 0 15,0-1 0-15,-3 0 0 16,-1 4 0-16,0 0 0 0,0-1 0 0,0 2 0 15,2 1 0-15,3 0 0 0,2 2 0 16,0-2 0-16,4 5 0 0,1-4 0 0,-2 4 0 16,-4 1 0-16,4-1 0 15,-1 3 0-15,0 0-3 0,5 2 2 16,-1 1-1-16,1 1 1 0,5 2-1 16,4-2 0-16,-1 4 1 0,1 3-2 0,1 0 2 15,-4 1 0-15,5 2 0 0,-5-2 0 16,-1 4 0-16,-5-1 0 0,2 0 0 15,3 0 0-15,-4 1 0 0,7-1 1 16,0 2-1-16,1 2 0 0,7-1 1 16,-2 3-1-16,-2 1 0 0,6 1 2 0,-6 1 0 15,-1 1 0-15,-2 2 0 0,-2 1 0 16,-3 1-1-16,1 0 3 16,-3-2 0-16,-7 1 0 0,10-2-1 15,-5-2-3-15,3 1 0 0,5-4-1 0,-2 2 0 16,4-6 1-16,-2-2-1 0,3-1 2 15,3-1-1-15,1-3-1 0,4 0 1 16,-2 0 0-16,3 3 1 0,0 1-1 16,-1-4 1-16,6 3-1 0,-5-2-1 15,5-1 2-15,0 1-1 0,0-2 1 16,4 1-1-16,1-1 0 0,0-1 1 0,-1-1 0 16,2 0-2-16,0 1 1 15,2 0 1-15,-2 2 16 0,-1 1 0 16,1 0-12-16,1-4-4 0,-2 3 0 0,1-3 0 15,-1 0 0-15,1-2 0 0,3 2 0 16,0-2 0-16,-4 1 0 0,5-1 0 16,-2 4 0-16,1 1 0 0,-3 2 0 15,-1 1 0-15,1 3 0 0,2 1 0 16,-7 0 0-16,3-3 0 0,6 1 0 0,-4-1 0 16,3-2 0-16,0 1 0 0,2-1 0 15,1-1 0-15,-1-4 0 0,3 3 0 16,-3-1 0-16,2-1 0 0,3 1 0 15,-1-1 0-15,2 1 0 0,0 0 0 16,2-4 0-16,1 0 0 0,3-6 0 0,-3-1 0 16,8 2 0-16,1-6 0 15,-4 7 0-15,-1-9 0 0,10-1 0 16,0-1 0-16,0 1 0 0,-4 4-5 16,8 3-157-16,6-6-166 0,-6-8-37 0</inkml:trace>
  <inkml:trace contextRef="#ctx0" brushRef="#br0" timeOffset="38300.46">6479 1783 303 0,'0'0'77'16,"0"0"-1"-16,0 0-4 0,0 0-10 0,0 0-7 16,0 0-6-16,0 0-7 0,0 0-5 15,0 0-3-15,0 0-6 0,-30 6-5 16,30-6-2-16,0 2-3 0,-1-2-3 15,1 1-2-15,-3-1-3 0,1 2 0 16,-1-2-1-16,2 4 0 0,-4 3 1 0,2 3 0 16,1 5 0-16,2 4 0 0,0 5 0 15,6 2 0-15,7 2-10 16,-2 6 0-16,9 1 0 0,-2 1 0 16,7 5 0-16,-1 3 0 0,-4-1 0 0,4 1 0 15,0-3 0-15,-4-5 0 0,-1-4 0 16,-9-3 0-16,6-9 0 0,-4-4 0 15,-6-3 0-15,-1-3 0 0,-5-5-11 16,5 7-69-16,-5-7-248 0,0 3-28 16</inkml:trace>
  <inkml:trace contextRef="#ctx0" brushRef="#br0" timeOffset="40316.67">23474 1217 99 0,'0'0'38'0,"0"0"4"0,0 0 5 16,0 0 2-16,0 0 2 0,0 0-3 15,0 0-1-15,0 0-5 0,0 0-3 16,-2-15-2-16,2 14-6 0,0-1-5 0,0 1-2 16,0-3-4-16,-3 3-2 0,3-1-1 15,0 0-1-15,-1 1-2 0,1 0 1 16,0-1-2-16,0 2-1 0,-4-1 2 15,4 1-3-15,-1-3 1 0,1 3 0 16,0-2 0-16,0 2 0 0,-3-1-2 16,3 1 0-16,-2-2-1 0,2 2-2 0,-3-2 0 15,3 2-2-15,-1 0-2 16,1 0 0-16,-4 0-1 0,-2 10 3 16,-5 8 2-16,-1 9 1 0,-4 4 0 0,3 5-1 15,-3 6-1-15,-3 4 3 0,-1 3-2 16,-3-1-2-16,-2 5 0 0,-4-4-7 15,4-1 0-15,0-2 0 0,5-5-2 16,-2-3-11-16,5-5-16 0,0-1-49 16,2-1-98-16,5 1-137 0,0 3 3 0</inkml:trace>
  <inkml:trace contextRef="#ctx0" brushRef="#br0" timeOffset="50293.1">7893 7407 661 0,'0'0'76'16,"0"0"-12"-16,0 0-12 0,0 0-13 15,0 0-12-15,0 0-11 16,0 0-7-16,0 0-4 0,0 0 3 16,-25-38 0-16,25 65 3 0,0 12 5 0,0 4-8 15,0 6 2-15,5 6-5 0,-4 4-3 16,8 8 0-16,-2 4-3 0,2 5 2 15,-4 0-4-15,4-5-5 0,-4-4-10 16,5-6-22-16,-2-14-33 0,-3-9-67 16,-4-17-167-16,-1-7-9 0</inkml:trace>
  <inkml:trace contextRef="#ctx0" brushRef="#br0" timeOffset="50509.46">8336 7372 909 0,'0'0'30'0,"0"0"-7"0,0 0-6 16,0 0-1-16,-29 91 1 0,24-40-6 15,5 5-11-15,0 7 0 0,5 9 0 0,1 2 0 16,2 0 0-16,3-2 0 0,-2-7 0 16,5-10 0-16,0-8-12 0,-3-9-14 15,-2-5-13-15,0-6-29 0,-3-9-45 16,-6-1-107-16,0-4-87 0</inkml:trace>
  <inkml:trace contextRef="#ctx0" brushRef="#br0" timeOffset="50677.57">7947 8051 827 0,'0'0'54'0,"0"0"-20"15,0 0-12-15,0 0-5 0,0 0-4 16,64-85-3-16,-21 66-4 0,10-1-4 15,6 0-1-15,0 3 0 0,-1-1-5 16,0 6-12-16,1 4-26 0,-11 5-71 16,0 3-195-16,-12 1-22 0</inkml:trace>
  <inkml:trace contextRef="#ctx0" brushRef="#br0" timeOffset="51033.85">8794 8068 780 0,'0'0'30'0,"0"0"-8"15,0 0-2-15,0 0-1 16,0 0-3-16,102-92-1 0,-77 70-2 0,-7-3-1 16,2 1 0-16,-6 1 1 15,-9 5 1-15,-5 0 0 0,5-2-1 0,-15 4-1 16,-8-6-2-16,1 9-2 0,-11 2-8 15,-2 8 0-15,1 3 0 0,-4 2 0 16,2 11 0-16,3 7 0 0,4 6 0 16,3 5 0-16,8 6 0 0,8 4 0 15,5 2 0-15,9 0 0 0,10-2 0 0,7 0 0 16,7-4 0-16,5-4 0 0,1-4 0 16,6-7 0-16,-1-11 0 15,1-4 0-15,1-7 0 0,-6 0 0 0,-1-11-46 16,-5-6-189-16,0-3-103 0,-1-5-18 15</inkml:trace>
  <inkml:trace contextRef="#ctx0" brushRef="#br0" timeOffset="51580.3">10544 8154 739 0,'0'0'68'16,"0"0"-32"-16,0 0-11 0,0 0-5 15,-40-97-3-15,46 62 0 0,9-6-3 0,4-3-1 16,-1-3-2-16,3 2 3 0,-3 3-1 16,-4 4 3-16,-8 14-2 15,-1 3-8-15,-5 6-6 0,-9 1 0 0,-5 2 0 16,-6 4 0-16,-5 8 0 0,-3 2 0 15,-3 13 0-15,1 6 0 0,3 8 0 16,8 6 0-16,10 5 0 0,7 4 0 16,13 1 0-16,12 0 0 0,7-3 0 15,4-3 0-15,5-3 0 0,-1-5 0 0,-4-4 0 16,-4-4 0-16,-5-3 0 0,-11-8 0 16,-5-3 0-16,-8-5 0 15,-1 1 0-15,-10 3 0 0,-14 1 0 0,-5 3 0 16,-7-6 0-16,-3-3 0 0,1-1 0 15,-1-4 0-15,5 2 0 0,1-5 0 16,12 2 0-16,8 0 0 0,2-4 0 16,11 4-11-16,0-5-31 0,10-1-24 15,14 3-39-15,11-2-119 0,8 8-86 16</inkml:trace>
  <inkml:trace contextRef="#ctx0" brushRef="#br0" timeOffset="52231.56">11409 7825 759 0,'0'0'80'0,"0"0"-19"15,-45-85-16-15,23 63-12 0,1 7-8 16,-7 6-5-16,4 4-20 0,-5 5 0 15,3 2 0-15,-7 10 0 0,2 8 0 16,-2 4 0-16,6 7 0 0,0 5 0 16,4 7 0-16,4-1 0 0,9 2 0 0,3 0 0 15,7-3 0-15,0-5 0 0,7-4 0 16,13-4 0-16,-6-6 0 0,6-3 0 16,-2-6 0-16,1-5 0 15,-4-2 0-15,4-6 0 0,-3 0 0 0,4-6 0 16,-2-9 0-16,1-2 0 0,-8-7 0 15,4-2 0-15,-5-4 0 0,-1-4 0 16,-4-1 0-16,4-4 0 0,-4 0 0 16,-1-3 0-16,-4 7 0 0,2 10 0 15,1 10 0-15,-3 8 0 0,0 7 0 0,0-1 0 16,1 1 0-16,7 3 0 0,3 10 0 16,4 12 0-16,-1 5 0 0,5 7 0 15,-3 2 0-15,7-1 0 16,-3-3 0-16,3-3 0 0,-3-7 0 0,5-3 0 15,-2-5 0-15,-1-7 0 0,-3-5 0 16,-1-4 0-16,-2 1 0 0,4-12 0 16,-1-3 0-16,-4-5 0 0,2-2 0 15,-6-4 0-15,0-3 0 0,1-4 0 16,-6-1 0-16,4-2 0 0,-6 0 0 0,1 2 0 16,1 3 0-16,-3 8 0 0,-1 10 0 15,1 7 0-15,-3 4 0 0,0-1 0 16,0 1 0-16,0 1 0 0,2 14 0 15,2 9 0-15,2 9 0 0,4 1 0 16,-1 1 0-16,0-3 0 0,7-4 0 16,-2-3 0-16,6-7 0 0,-3-4 0 0,-2-7 0 15,1-5 0-15,4-2 0 16,-6-5-7-16,5-2-66 0,-5-8-71 16,-13-4-174-16,2-2-20 0</inkml:trace>
  <inkml:trace contextRef="#ctx0" brushRef="#br0" timeOffset="52366.48">11928 7557 871 0,'0'0'32'15,"0"0"-14"-15,0 0-5 16,0 0-5-16,0 0-1 0,0 0-4 0,0 0-1 16,0 0-5-16,0 0-14 15,79 49-36-15,-58-35-74 0,-3 2-181 0,-4 4-16 16</inkml:trace>
  <inkml:trace contextRef="#ctx0" brushRef="#br0" timeOffset="52729.67">12556 7633 909 0,'0'0'40'0,"0"0"-9"16,0 0-6-16,-110 21-7 0,84-4-18 15,3 8 0-15,7 2 0 0,2 2 0 16,9 4 0-16,5 0 0 0,5 1 0 16,11-2 0-16,2-6 0 0,5-5 0 15,4-9 0-15,1-6 0 0,1-5 0 16,-1-2 0-16,-2-16 0 0,-1-4 0 0,-6-8 0 16,-4-4 0-16,-5-5 0 0,-3-2 0 15,-7-3 0-15,0-2 0 0,-12 1 0 16,-5-1 0-16,-11-4 0 0,3 1 0 15,-12-4 0-15,-3 0 0 0,-8-1 0 16,3 2 0-16,1 1 0 0,7 7 0 0,6 7 0 16,11 11 0-16,7 12 0 0,9 6 0 15,4 7 0-15,0 0 0 16,4 14 0-16,10 9 0 0,7 11-5 16,2 5-54-16,2 4-79 0,-1 2-181 0,1 3-23 15</inkml:trace>
  <inkml:trace contextRef="#ctx0" brushRef="#br0" timeOffset="52955.26">13145 7982 921 0,'0'0'34'16,"0"0"-4"-16,0 0-9 0,0 92-7 16,0-59-11-16,-1 6-3 0,-9 3 0 15,-3 3 0-15,-1 0 0 0,-5 2-26 0,2 2-87 16,-2-2-212-16,-4 0-29 0</inkml:trace>
  <inkml:trace contextRef="#ctx0" brushRef="#br0" timeOffset="53753.54">15217 6817 843 0,'0'0'44'16,"0"0"-11"-16,0 0-10 0,-101 19-9 0,90 4-7 16,5 9-2-16,3 3-1 0,3 6-2 15,9 2-1-15,11-1-3 0,5-1-4 16,3-6-14-16,0-9-8 0,1-8-11 15,1-8-5-15,-6-10-1 0,0-1 0 16,-4-17 14-16,-2-5 11 0,-7-6 26 0,0-4 27 16,-6 1 16-16,-1 1 10 15,-4 11-3-15,0 0-17 16,0 8-14-16,0 5-11 0,0 3-9 0,0 4-5 16,0 0-2-16,5 6-1 0,11 12-11 0,5 9-21 15,4 8-53-15,5 2-150 0,-4 1-85 16</inkml:trace>
  <inkml:trace contextRef="#ctx0" brushRef="#br0" timeOffset="54221.81">16506 6993 903 0,'0'0'40'0,"-102"27"-10"0,48 2-11 0,1 10-3 16,8 8-4-16,0 8-9 0,11 3-3 0,8 2 0 15,13 1 0-15,9-2 0 0,1-1 0 16,12-5 0-16,14-4 0 0,-1-11 0 16,4-6 0-16,1-9 0 0,-4-11 0 15,-5-3 0-15,3-9 0 0,-3 0 0 16,-1-14 0-16,7-4 0 0,-1-3 0 0,-6-2 0 16,0 3 0-16,-6 5 0 0,-7 7 0 15,3 5 0-15,-7 3 0 0,4 0 0 16,4 8 0-16,3 11 0 0,7 7 0 15,-8 8 0-15,1 4 0 0,-1 4 0 16,0 6 0-16,-1 2 0 0,0 1 0 16,-2 2 0-16,5-6 0 0,-3-4 0 15,-3-6-13-15,10-3-58 0,-2-8-101 16,0-2-150-16,-5-9-13 0</inkml:trace>
  <inkml:trace contextRef="#ctx0" brushRef="#br0" timeOffset="54495.32">17058 7408 901 0,'0'0'42'16,"0"0"-10"-16,0 0-11 0,104-15-6 16,-79 22-3-16,3 6-12 0,-3 6 0 0,-5 2 0 15,-1 3 0-15,-9 2 0 0,-5 1 0 16,-7 0 0-16,-5 1 0 0,-15-1 0 15,-3 2 0-15,-9-3 0 0,-3-5 0 16,-3-4 0-16,-2-7 0 0,3-7 0 16,3-3 0-16,4-12 0 0,7-11 0 15,2-7 0-15,10-3 0 0,13-8 0 0,2-2 0 16,13 1 0-16,13 1 0 0,2 4 0 16,8 4-18-16,1 6-34 15,2 7-38-15,0 8-121 0,-2 6-114 0,-8 6 8 16</inkml:trace>
  <inkml:trace contextRef="#ctx0" brushRef="#br0" timeOffset="54929.11">18787 6704 908 0,'0'0'35'16,"0"0"-7"-16,0 0-6 0,0 0-2 16,0 0-10-16,0 0-10 0,-34 119 0 0,28-63 0 15,-4 8 0-15,6 7 0 0,-1 3 0 16,-1 7 0-16,1-2 0 0,2-6 0 15,6-8 0-15,3-11 0 0,8-9 0 16,0-15 0-16,5-12 0 0,3-7 0 16,1-11 0-16,2-3 0 0,0-16 0 0,-7-3 0 15,2-6 0-15,-7-1 0 0,-12-1 0 16,-1 3 0-16,-11-1 0 16,-12 3 0-16,-9 3 0 0,-3 7 0 15,-5 7 0-15,1 3 0 0,5 5 0 0,0 3 0 16,9 10 0-16,5 4 0 0,6-2 0 15,5 0 0-15,9 5-10 0,9 3-49 16,11 3-67-16,8-5-190 0,6-6-20 16</inkml:trace>
  <inkml:trace contextRef="#ctx0" brushRef="#br0" timeOffset="55809.9">19520 7085 897 0,'0'0'43'0,"0"0"-9"15,0 0-7-15,-108 12-5 0,75 11-22 16,5 9 0-16,2 3 0 0,6 6 0 0,1-1 0 16,5-1 0-16,3-6 0 0,7-1 0 15,4-8 0-15,0-5 0 0,0-6 0 16,4-5 0-16,7-2 0 0,-5-1 0 15,8-5 0-15,5 0 0 0,4-11 0 16,2-4 0-16,-5-6 0 0,4-5 0 16,-9-2 0-16,5-3 0 0,-6-1 0 15,0-2 0-15,0 1 0 0,-8 1 0 16,0 8 0-16,-1 4 0 0,-2 9 0 16,-1 4 0-16,-2 2 0 0,0 5 0 0,0 0 0 15,4 15 0-15,1 8 0 0,4 9 0 16,2 0 0-16,6 1 0 0,5-1 0 15,6-1 0-15,1-7 0 0,10-5 0 16,1-5 0-16,2-6-4 0,2-8-22 16,-4 1-6-16,3-13-2 0,1-4 1 15,-1-7 5-15,-4-3 8 0,0-6 7 0,-4-1 8 16,-2-2 3-16,-4-3 6 16,-4-3 3-16,-5 1 9 0,-1 2 7 15,-5 2 8-15,-5 6 1 0,-3 7 1 0,-6 11-6 16,5 6-6-16,-5 6-18 0,0-2-3 15,0 2 0-15,0 0 0 16,0 0 0-16,0 0 0 0,-5 0 0 0,1 3 0 16,2 3 0-16,2-6 0 0,-3 3 0 15,3 2 0-15,0 0 0 0,3 0 0 0,-1-5 0 16,5 0 0-16,0-7 0 0,-1 1 0 16,-3-6 0-16,2 1 0 0,-5-1 0 15,0-2 0-15,1 5 0 0,-10-4 0 16,3 5 0-16,-8 0 0 0,-5 8 0 15,-1 0 0-15,-6 9 0 0,-1 6 0 16,6 9 0-16,-3 4 0 0,10 7 0 16,5 3 0-16,3 3 0 0,1 3 0 15,5-1 0-15,11-4 0 0,8-3 0 16,4-4 0-16,3-9 0 0,2-5 0 0,6-7 0 16,5-8 0-16,-5-3 0 15,5-5 0-15,0-8 0 0,-5-2 0 0,-5-5 0 16,4-6 0-16,-7-3 0 0,-1-7 0 15,3-5 0-15,-3-6 0 0,3-3 0 16,1-5 0-16,-3-3 0 0,7 2 0 16,-4 0 0-16,1 4 0 0,-2 5 0 15,-8 9 0-15,0 6 0 0,-6 13 0 16,-8 7 0-16,-3 7 0 0,-3 5 0 16,0 0 0-16,2 0 0 0,3 18 0 0,-2 11 0 15,-2 14 0-15,-2 7 0 0,-2 6 0 16,1 9 0-16,-12 8 0 15,-6 6 0-15,0 6 0 0,-8 3 0 0,3 0 0 16,5-8 0-16,1-5 0 0,5-13-70 16,10-21-66-16,2-9-191 0,2-17-8 15</inkml:trace>
  <inkml:trace contextRef="#ctx0" brushRef="#br0" timeOffset="56006.6">21023 6870 1001 0,'0'0'22'0,"0"0"-22"0,0 0 0 0,-93 83 0 15,74-46 0-15,5 4 0 0,8 5 0 0,3-4 0 16,7 0 0-16,13-1 0 0,5-7 0 16,8-6 0-16,4-2 0 0,0-6 0 15,3-5 0-15,-3-6 0 0,-3-7 0 16,2-2-88-16,-9-8-222 0,1-4-42 15</inkml:trace>
  <inkml:trace contextRef="#ctx0" brushRef="#br0" timeOffset="56209.62">21765 6382 1001 0,'0'0'22'0,"0"0"-22"0,0 0 0 0,0 0 0 16,0 0 0-16,0 0 0 0,0 0 0 16,0 0 0-16,-23 131 0 0,15-73 0 15,2 6 0-15,0 5 0 0,-7 1 0 16,3 3-41-16,-6 6-254 0,-7 5-56 16</inkml:trace>
  <inkml:trace contextRef="#ctx0" brushRef="#br0" timeOffset="56376.06">21726 7829 1012 0,'0'0'11'0,"0"0"-11"0,0 0 0 0,0 0 0 16,0 0 0-16,0 0 0 16,0 0 0-16,98-88 0 0,-87 71 0 15,0 1 0-15,-2 4 0 0,-4-3-75 0,-2-5-132 16,-2-5-130-16,-1-9-8 0</inkml:trace>
  <inkml:trace contextRef="#ctx0" brushRef="#br0" timeOffset="56732.33">22593 5738 983 0,'0'0'14'0,"0"0"-7"0,0 0-3 16,0 0-1-16,0 0-1 0,0 0 0 0,0 0-2 16,-11 109-5-16,4-76-4 0,2-1-9 15,3-3-7-15,-1-3-5 0,3-11-5 16,8-5 5-16,3-5 6 0,4-5 10 15,7-8 9-15,-5-11 5 0,2-6 9 16,-1-5 13-16,-7 0 11 0,-2-1 11 16,-4 10 0-16,-3 3-4 0,-2 6-29 0,-5 9-11 15,-7 3 0-15,-10 7 0 16,-3 19 0-16,-4 9 0 0,4 9 0 16,0 6 0-16,2 4 0 0,3-3-313 0,-4-1-44 15</inkml:trace>
  <inkml:trace contextRef="#ctx0" brushRef="#br0" timeOffset="63356.74">6538 6138 834 0,'0'0'47'16,"0"0"-14"-16,0 0-9 0,0 0-5 0,0 0-9 15,0 0-1-15,-64 99-5 0,64-64-1 16,8 6-2-16,3 6-5 16,14 0-26-16,7 2-79 0,7-2-202 15,11-5-36-15</inkml:trace>
  <inkml:trace contextRef="#ctx0" brushRef="#br0" timeOffset="64995.51">24802 5663 828 0,'0'0'44'0,"0"0"-12"0,0 0-8 0,0 0-6 16,0 0-3-16,0 0-6 0,-38 108-3 16,25-59-4-16,-1 1-2 0,-4 7-26 15,2 4-126-15,-4 4-164 0,-2 3-36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2-11T14:29:48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5116 1373 54 0,'0'0'2'16,"0"0"-10"-16,0 0-40 0</inkml:trace>
  <inkml:trace contextRef="#ctx0" brushRef="#br0" timeOffset="2172.06">2777 2469 152 0,'0'0'42'0,"0"0"-4"0,0 0-3 0,0 0-3 16,0 0-3-16,0 0 0 0,0 0 1 16,0 0-1-16,0 0 0 0,-13-33-4 15,13 31 3-15,0 1 0 0,0-1-1 16,-1 1-2-16,-2-1-5 0,3 1-2 16,0 0-1-16,-2-1-1 0,-3 1-1 15,5-1 0-15,0 0 0 0,-4-1-1 0,4 1-3 16,0 1-1-16,-5 1-2 0,5-1-1 15,0-1 1-15,0 1-1 0,0-1 2 16,-1 1 0-16,1-1 1 0,-4 1 3 16,3-1 0-16,1 0 2 0,-3 1-1 15,1-3 2-15,-2-1-3 0,-1 2 0 0,5 0-1 16,-5-3-2-16,1 3 0 0,4 0-2 16,-5 0 0-16,5 3 0 15,0-2-1-15,0 2 0 0,0-2-1 0,-5 1-1 16,5 0-1-16,0 1 0 0,-1-2-2 15,-2 2-1-15,1 0-2 0,-3 9 1 16,1 14 0-16,-5 15 1 0,9 8 2 16,0 11 9-16,0 16 0 0,9 13-1 15,2 13-2-15,3 10-9 0,0 8 0 16,6-2 0-16,0-6 0 0,3-11 0 0,-4-10 0 16,1-13 0-16,-1-11 0 0,-4-13 0 15,1-7 0-15,-3-15 0 16,-3-9 0-16,-6-12 0 0,3-6 0 15,-3-4 0-15,10-16 0 0,5-14 0 0,1-10 0 16,5-13 0-16,3-5 0 0,3-6 0 16,1-6 0-16,4-7 0 0,-4-6 0 15,3-5 0-15,-6-4 0 0,5-1 0 16,0 5 0-16,-9 5 0 0,3 6 0 16,-8 9 0-16,-4 9 0 0,-7 8 0 15,0 7 0-15,-3 9 0 0,-1 6 0 0,-5 9 0 16,0 5 0-16,0 3 0 15,0 3 0-15,0-1 0 0,0 8 0 16,0 0 0-16,0-1 0 0,0 0 0 0,-1 1 0 16,-3-2 0-16,4 6 0 0,0-2-6 15,0 2-21-15,4 0-10 0,6 2-24 16,4 11-38-16,5 5-211 0,-8 8-21 16</inkml:trace>
  <inkml:trace contextRef="#ctx0" brushRef="#br0" timeOffset="3379.25">3774 3438 548 0,'0'0'66'0,"0"0"-5"16,0 0-8-16,0 0-6 0,0 0-3 16,0 0-8-16,0 0-10 0,0 0-6 15,0 0-5-15,94-47-7 0,-71 15-8 16,1-2 4-16,-4 1-6 0,-2-2 6 16,-7 3 2-16,3 1 0 0,-8 1 1 0,-6 3 1 15,0 0-1-15,-6 2 1 0,-8 2 1 16,-1 3 0-16,-4 0 0 15,-4 6-1-15,-2 5-1 0,5 5-1 16,-5 4-3-16,-3 5-3 0,3 14 0 0,2 7 0 16,3 7 0-16,4 6 0 0,-2 6 0 15,12 3 0-15,3 4 0 0,3 1 0 16,4-1 0-16,15-4 0 0,1-3 0 16,14-8 0-16,5-7 0 0,9-5 0 15,6-9 0-15,8-7 0 0,2-5 0 0,-1-6-6 16,-4 0-24-16,-1-11-13 15,-4-4-12-15,-6-3-17 0,-3-4-23 0,-3-2-16 16,-7-7-5-16,-2-1 11 0,-7-5 43 16,-7-1 34-16,1-2 36 0,-8 1 27 15,-5 0 18-15,-7 5 26 0,0 1 7 16,-5 3 4-16,-1 8-7 0,-2 6-12 0,-3 6-16 16,7 4-15-16,-1 5-16 15,-1 3-9-15,-2 0-6 0,-3 10 0 16,-4 7-5-16,5-5 2 0,1 4-4 0,9-6 0 15,0 2-1-15,0 0-1 0,0-4 0 16,6 4 0-16,3-8 0 0,5 1 1 16,5-5-2-16,-3-1 0 0,8-9 0 15,-10 0 0-15,2-1 1 0,-8-1-1 16,-2 3 1-16,-6-3 0 0,4 0 1 16,-4-2-1-16,0-6 0 0,0 9 1 15,0-8 0-15,-6 2 0 0,-3 5 1 16,1-3 1-16,-3 7 0 0,-3 5 1 15,-6 3 0-15,2 6 1 0,-3 11 0 0,-2 7 1 16,3 7-1-16,5 4 1 0,1 4-2 16,0 2 0-16,4 4-4 0,9 1 0 15,1 1 0-15,1 2 0 0,13-2 0 16,5-6 0-16,6-5 0 0,9-7 0 16,5-8 0-16,13-4 0 0,3-10 0 15,8-7-18-15,4 0-4 0,-2-9-9 0,3-6-4 16,-6-3-4-16,2-6-10 15,-2-4-5-15,-8-5 1 0,3-6 2 0,-7-7 14 16,-2-6 15-16,-5-7 7 0,-4-3 12 16,-9-7 5-16,-10-6 1 0,-6-4 8 15,-10 0 3-15,-2 3 11 0,-11 5 12 16,-7 7-1-16,-4 6 5 0,-3 3-1 16,-2 8-6-16,6 4 2 0,-1 6-7 15,9 5-4-15,2 5-7 0,0 7-1 0,4 3-4 16,0 8-2-16,5 5-3 15,-4-1-5-15,4 5-1 0,0 0-3 0,0 15 0 16,0 15 2-16,0 12-1 0,4 8 0 16,1 12 11-16,1 9-1 0,2 13-6 15,-6 13-4-15,2 8 0 16,1 5 0-16,-1 1 0 0,6-8 0 0,-4-8-4 16,8-13-6-16,-5-14-9 0,7-12-17 15,-4-9-8-15,-1-12-17 0,0-8-25 16,-3-10-56-16,-2-8-152 0,-2-4 6 0</inkml:trace>
  <inkml:trace contextRef="#ctx0" brushRef="#br0" timeOffset="4253.75">5054 3277 623 0,'0'0'64'0,"0"0"-22"16,0 0-4-16,0 0-19 0,0 0 1 15,0 0-9-15,0 0-6 0,0 0-2 0,0 0-2 16,0 0 0-16,82-44 0 0,-38 30-1 16,5 1 0-16,4 1 0 0,1-1-2 15,4 1 1-15,-4 0 1 0,5 0 0 16,-2-2 0-16,-3 2 0 0,-1-2 0 16,0 4 1-16,-8-3 0 0,-2 5-2 0,-9 0 1 15,-6 0 0-15,-8 4 0 0,-4-2 1 16,-7 4 1-16,-4 1 3 15,0-1 4-15,-5 2 8 0,1-3 3 16,4 0 1-16,-2 0-4 0,1-1-4 0,-4 4-3 16,0-7 0-16,0 1 0 0,0 1-1 15,0-2-1-15,0 2-1 0,0 1-1 16,-3 0-2-16,2-1 0 0,-4 2 0 16,2-1-3-16,2 1 1 0,-4 1-2 15,0 2 1-15,-9 2 0 0,-1 3-1 0,-4 9 1 16,-1 3 0-16,6 2 0 0,-1 4-1 15,-1 2 2-15,2 4-2 0,0-2 2 16,5 1-2-16,-2 2 1 16,3-2-1-16,2 3 3 0,6-3 1 0,0 0-4 15,0-4 0-15,6-4 0 0,7-5 0 16,2-3 0-16,-6-4 0 0,5-2 0 16,2-6 0-16,7 0 0 0,-1 0 0 15,1-8 0-15,-3-4 0 0,-1-3 0 16,-5 0 0-16,-5-6 0 0,-3-1-4 0,-1-2 1 15,-5 1 4-15,0-1-2 0,-5-2 1 16,-1-1 0-16,-8-2 1 16,0-2-1-16,-1 1 1 0,-9 0-1 0,9 0 1 15,-4 2 0-15,4 4 2 0,-4 1-3 16,13 9 0-16,-3-1 0 0,4 8 0 16,0 2 0-16,5 2 0 0,0 3 0 0,-4-2 0 15,4-4-5-15,0-1-7 16,14-4-6-16,-3-1-9 0,9 5-10 15,8-3-13-15,-4 3-11 0,6 1-4 0,2-5 4 16,3 3 12-16,-1-4 17 0,-3 2 15 16,1 0 10-16,-2 0 10 0,-6 2 6 15,4 3 3-15,-12 0 7 0,4 0 9 16,-6 4 10-16,0 1 4 0,1 0 1 16,4 3-3-16,-3 8-6 0,2 7-6 0,2 3-3 15,0 5-4-15,-1 7-5 0,6 2-1 16,-5 3-1-16,3 3-2 15,1 0-2-15,-4 0-4 0,3-3 0 0,-6 3-3 16,0-3 1-16,-6 1 6 0,-5-2-7 16,-1 1-3-16,-5-7 0 0,0-1 0 15,0-11 0-15,-2-2 0 0,-1-8 0 16,2-6 0-16,-4 1 0 0,0-4 0 16,-1-10 0-16,-2-13 0 0,-1-12 0 15,7-10 0-15,2-13 0 0,2-7 0 0,10-8 0 16,-1-3 0-16,5 3 0 0,2 5 0 15,1 7 0-15,1 14 0 0,5 9-41 16,0 10-135-16,-2 10-160 0,-3 8-23 16</inkml:trace>
  <inkml:trace contextRef="#ctx0" brushRef="#br0" timeOffset="5400.21">8600 3121 642 0,'0'0'67'0,"0"0"-23"0,0 0-14 15,0 0-4-15,0 0 0 0,0 0 5 0,0 0-2 16,0 0-5-16,130-22-5 16,-71 15-4-16,3-4-2 0,1 0-3 15,6 1-3-15,-6-2-2 0,-5-1-1 16,-4 0-3-16,-1 1 1 0,-13-2-1 0,2 3-1 15,-13 1-3-15,-9 5-6 0,-9 1-9 16,-3 2-16-16,-8 2-14 0,5-3-21 16,-4 0-47-16,4 0-118 0,-1-2-70 15</inkml:trace>
  <inkml:trace contextRef="#ctx0" brushRef="#br0" timeOffset="5654.27">9099 2607 658 0,'0'0'64'0,"0"0"-12"0,0 0-3 16,0 0-18-16,0 0-8 0,88-81-6 15,-54 75-6-15,5 2 6 0,5 4 14 16,-1 2-3-16,7 8-2 0,-2 4-10 16,-3 6-16-16,-2 1 0 0,-6 11 0 0,-10 8 0 15,-9 11 0-15,-13 13 0 0,-5 14 0 16,-19 8 0-16,-15 8 0 0,-11 3 0 15,-3-3 0-15,-1-1 0 0,0-10 0 16,15-7 0-16,5-12-5 0,10-15-48 16,13-12-36-16,3-15-159 0,1-13-85 15</inkml:trace>
  <inkml:trace contextRef="#ctx0" brushRef="#br0" timeOffset="7223.96">11992 2424 334 0,'0'0'56'0,"0"0"-1"0,0 0-5 16,0 0-3-16,0 0-6 0,0 0-7 15,0 0-2-15,0 0 0 0,15-87 1 16,-15 75 0-16,-6-3-1 0,-3 3-4 16,-5 3-2-16,-5 0-6 0,-5 6-2 0,-1 3-3 15,-5 1-2-15,-4 5 0 0,0 8-1 16,0 5-4-16,-3 5 1 15,6 3-3-15,3 8 0 0,8 6 14 0,6 3-1 16,4 7-1-16,9 7-5 0,7 2-13 16,8 6 0-16,11-2 0 0,4-5 0 15,1-9 0-15,7-11 0 0,-1-10 0 16,2-11 0-16,1-8 0 0,-2-9 0 16,2-2 0-16,-3-16 0 0,-2-6 0 15,-2-7 0-15,-5-7 0 0,-4 0 0 0,-4-6 0 16,-9 2 0-16,6 1 0 0,-7 0 0 15,-4 1 0-15,-5 0 0 0,0 0 0 16,-5-2-11-16,-9 0-4 0,-3 2 0 16,-6 3 16-16,-5 3 0 0,-6 7-1 15,-6 5 0-15,-4 7 0 0,1 7 1 0,-5 2-1 16,3 5 1-16,6 1 0 16,10-1 0-16,5 0 1 0,10 0-2 15,8 2 0-15,2-2 0 0,4 0 0 16,0 0-2-16,20-9 1 0,12-8 0 0,13-7-1 15,8-3 0-15,11-5-1 0,2 0 0 16,-2 3 0-16,1 6 1 0,-3 7 0 16,-3 5 1-16,-5 8 0 0,2 1 0 15,-10 19 1-15,1 9-1 0,-7 9 0 16,-6 6 0-16,-9 6-1 0,-3 4 1 0,-10 4 15 16,-2 3 2-16,-6-1-2 15,-4 1 0-15,0 0-14 0,-1-4-2 0,-2-5 2 16,3-2-1-16,-5-9 1 15,0-11 0-15,4-13 1 0,1-7 1 0,0-7 3 16,-5 0-5-16,5 0 0 0,-5-10 0 16,-1-10 0-16,-2-10 0 0,7-7 0 15,-4-8 0-15,5-2 0 0,2-5 0 16,7-1-4-16,5 0-8 0,6-2 0 16,3 7 11-16,7 5 4 0,-1 5 0 0,5 7 0 15,5 6 0-15,0 8 1 0,4 8 0 16,-2 9-1-16,1 5 0 15,-2 13 0-15,-3 5-3 0,-1 4 0 16,-4 4 0-16,-1 3 0 0,-7 4 0 0,-6 4 0 16,-7 5 0-16,-6 3 0 0,-10 1 0 15,0 4 0-15,-6 1 0 0,-2 0 0 16,-1-4 0-16,0-5 0 0,3-9 0 16,1-13 0-16,10-5-33 0,0-9-22 15,0-5-41-15,11-5-115 0,2-7-103 0,7-15 0 16</inkml:trace>
  <inkml:trace contextRef="#ctx0" brushRef="#br0" timeOffset="7537.18">13617 2577 712 0,'0'0'5'0,"0"0"8"0,0 0 13 16,0 0 11-16,102-62-9 0,-77 27-3 0,3 1-9 15,-2 0-11-15,2-1 9 0,-5 3-2 16,-1 3-1-16,-8 0 0 0,-5 9 1 16,-4-1 2-16,-5 0-1 0,-10 3 0 15,-5-4-3-15,-10 7-2 0,-7 8-3 16,-4 7 0-16,-6 1 0 0,-3 12 1 16,-3 8 3-16,3 1-1 0,3 9-8 15,7 0 0-15,5 4 0 0,12 2 0 16,7 4 0-16,8 0 0 0,7 1 0 0,12 0 0 15,7-5 0-15,11-3 0 0,10-1 0 16,4-4 0-16,1-2 0 0,10-4 0 16,0-2 0-16,3-3 0 0,-3-2-45 15,-6-4-136-15,-5-1-154 0,-17-5-16 16</inkml:trace>
  <inkml:trace contextRef="#ctx0" brushRef="#br0" timeOffset="8100.14">15086 2304 649 0,'0'0'39'0,"0"0"1"15,0 0 1-15,0 0-1 0,0 0-9 0,92-24-5 16,-49 19-9-16,10 0-3 0,1-1-4 16,4-1-1-16,-7 1 0 0,-5 1-4 15,-15-1-1-15,-7 5-2 0,-9-1 0 16,-10-1-1-16,2 3 0 0,-7 0 0 16,0 0-1-16,0 0 0 0,0 0-3 0,2 0-4 15,-2-2-11-15,5 2-14 0,-5 0-21 16,0 0-23-16,14 0-73 15,-4 2-148-15,11 10 5 0</inkml:trace>
  <inkml:trace contextRef="#ctx0" brushRef="#br0" timeOffset="8816.11">16725 2122 697 0,'0'0'46'0,"-88"-29"-4"15,38 23-10-15,-7 7-6 0,-1-1-2 16,-2 15 0-16,-2 4-8 0,9 8-3 16,4 1-5-16,10 2-3 0,11 2-2 15,11 3-2-15,9-4-1 0,7 1 0 16,7-1 15-16,12-4 0 0,10-3 1 0,2-4-1 15,4-8-15-15,6-6 0 0,4-4 0 16,-1-4-1-16,0-4-1 0,-2-11-14 16,-3-4-2-16,-5-3 1 15,-2-5 0-15,-8-4 16 0,0-4 2 0,-5-2 0 16,-4-5 0-16,-1-6 0 0,-3-4 1 0,-4-3 0 16,-3-1 1-16,-1-3 0 0,-2-4 0 15,-7-2 2-15,-7-4-4 0,5 0 1 16,-5-1-1-16,-3 7 2 15,5 6 3-15,-2 6 1 0,3 13 2 0,6 11-2 16,1 10-1-16,-1 6-2 16,5 8-2-16,-2 0-1 0,2 5-1 0,0 12 0 15,0 17 1-15,7 15 0 0,2 15 1 16,5 13 1-16,0 11-1 0,1 8 0 16,4 4-2-16,1 3-2 0,0 4 0 0,4-5-2 15,0-5 2-15,6-8 16 0,4-13-3 16,5-10-11-16,-1-13 0 0,7-11 0 15,2-11 0-15,2-10 0 0,-4-10 0 16,7-7 0-16,-7-1 0 0,-2-11 0 16,-4-9 0-16,-4-3 0 0,-2-5 0 15,-8-7-14-15,-5 0-1 0,-3-5 16 16,-6-2 1-16,-7-2 1 0,-2 2 1 16,-2 2 3-16,-6 4 2 0,-3 8-6 15,-1 10-3-15,6 8 0 0,-1 7 0 0,0 5 0 16,-6 0 0-16,2 15 0 15,-2 8 0-15,2 9 0 0,4 7 0 0,5 3 0 16,-4-2 0-16,8 2 0 0,10-6 0 16,0-4 0-16,8-5 0 0,1-4 0 15,7-8 0-15,-1-6 0 0,8-6-14 16,-6-3-63-16,-1-9-126 0,-1-8-140 0,-1-4 8 16</inkml:trace>
  <inkml:trace contextRef="#ctx0" brushRef="#br0" timeOffset="8960.02">17751 1666 825 0,'0'0'2'0,"0"0"-1"16,0 0-1-16,0 0-1 0,0 0 1 0,0 0-4 16,0 0-15-16,0 0-37 15,0 0-167-15,0 0-84 0</inkml:trace>
  <inkml:trace contextRef="#ctx0" brushRef="#br0" timeOffset="9515.02">18323 2090 646 0,'0'0'4'0,"0"0"2"0,-23 109 3 15,14-76 13-15,0-1 8 0,-4 2 3 16,-1-4 16-16,-4-2-14 15,11-8-6-15,0-9-1 0,5-3-16 0,2-8 7 16,-3 0-2-16,3 0-18 0,-5-4-4 16,-1-11-6-16,0-9 0 0,-3-9 16 15,1-4 0-15,6-2 0 0,2-5 0 16,5-2 1-16,-5-4 1 0,11 3 0 16,-2 2 0-16,7 5 2 0,-2 6 0 15,9 6-2-15,-8 8 0 0,10 4-4 0,-11 5-1 16,11 8-1-16,-2 3 0 0,-3 3 0 15,14 8-1-15,-6 4 0 0,-3 3 0 16,-5 8 0-16,1 1-1 16,-8 5 1-16,1 6-1 0,-4-1-1 0,-6 0 1 15,-4 2 1-15,0-6 0 0,-3-3 0 0,-1-4 0 16,-3-8-1-16,-2-3 1 16,4-4 0-16,5-8 2 0,-4 3 1 15,4-6 0-15,-2 0-1 0,-1-9 0 16,2-7-2-16,-2-12 2 0,3-4 0 0,3-9 0 15,7-4 1-15,9-4 0 0,1 1 1 16,10 1-1-16,2 5-3 16,2 6 0-16,2 7 0 0,3 6 0 0,-2 5 0 15,-1 9 0-15,-2 7 0 0,0 2 0 16,0 14 0-16,-5 11 0 0,-1 5 0 0,-8 5 0 16,1 7 0-16,-3 5 0 0,-8 2 0 15,-6 2 0-15,-7-2 0 16,2 3 0-16,-9-4 0 0,-1 1 0 15,-6-2 0-15,6-3 0 0,2-3 0 0,5-5 0 16,2-13-23-16,2-9-64 0,-3-5-74 16,6-6-160-16,6-3-11 0</inkml:trace>
  <inkml:trace contextRef="#ctx0" brushRef="#br0" timeOffset="10258.54">19530 2354 632 0,'0'0'13'16,"0"0"0"-16,0 0 11 0,0 0 11 15,0 0-1-15,91-53 8 0,-65 27-12 16,7-4-11-16,-4-1-3 0,1-1-5 16,-1 2-1-16,-8 0 2 0,-3-2 0 15,-4 2-1-15,-8-1 1 0,-3-1-1 0,-3 4 1 16,-9 3-2-16,-5 2-2 0,0 7-1 15,-11 2-1-15,5 8-1 0,-8 3 0 16,2 3 1-16,-2 6 0 16,-6 8-1-16,11 8-2 0,3 5-1 0,-1 6-1 15,7 3-2-15,5 4 1 0,3 1-1 16,6 1 0-16,1-3 0 0,13-1 1 16,10-6 0-16,2-4 0 0,8-6 0 15,8-7-1-15,3-2-2 0,3-9 1 16,5-6 0-16,-4 2-1 0,1-10 1 0,-4-7 0 15,-2 1 0-15,-4-4 2 16,-6-1 0-16,0-2-1 0,-6-1 2 0,-3-4 0 16,-6 0 0-16,-4-6 1 15,-4-1 0-15,-2-3 1 0,-4 2 0 0,-5 3 1 16,0 8 1-16,0 7 2 0,-5 6-4 16,1 5-3-16,4 5 0 0,0 2 0 0,-2-2 0 15,2 2 0-15,0 0 0 16,-3 0 0-16,3 4 0 0,-1 15 0 15,-3 4 0-15,3 4 0 0,-2 10 0 0,-2-4 0 16,-1-1 0-16,-3 0 0 0,-2 0 0 16,-8-2 0-16,1-3 0 0,1-1 0 15,-5-3 0-15,2-4 0 0,4-9 0 16,7-3 0-16,4-4 0 0,1-3 0 16,-1 0 0-16,-4-6 0 0,2-12 0 0,9-8 0 15,1-13 0-15,3-4 0 0,8-7 0 16,11-2 0-16,-2 1 0 15,2 4 0-15,5 3 0 0,2 6 0 0,-1 7 0 16,2 4 0-16,-2 7 0 0,6 5 0 16,-3 6 0-16,2 9 0 0,2-1 0 15,4 13 0-15,-1 6 0 0,0 8 0 16,-5 6 0-16,-2 6 0 0,-1 4 0 16,-8 5 0-16,-10 2 0 0,-1 4 0 15,-14 2 0-15,-3 4 0 0,-14 2 0 16,-11 2 0-16,-5 1 0 0,-2-7 0 0,-4 2 0 15,5-7-262-15,-5 1-95 16,0 4-19-16</inkml:trace>
  <inkml:trace contextRef="#ctx0" brushRef="#br0" timeOffset="11220.32">21184 2204 563 0,'0'0'50'0,"0"0"-3"0,0 0-7 16,0 0-4-16,0 0-9 0,101-91-4 15,-58 51-2-15,-3-4-1 16,-1 2-2-16,0-1 0 0,-10 6-2 15,-9 9 0-15,-6 7-2 0,-9 2 1 0,-5 1-5 16,-9 5 0-16,-10-3-4 0,-6 9-2 16,-4 4-1-16,-7 4-1 0,-1 3 0 15,1 7-1-15,4 9 0 0,7 3-1 16,5 6-1-16,11 7 1 0,4 5 0 16,14 6-1-16,14 0 2 0,13-1-1 0,9-3 0 15,6-3 1-15,-1-5-2 0,-2-3 2 16,-5-5 0-16,-7-1 0 0,-7-4 15 15,-10-2 1-15,-8-6 0 16,-6 0-9-16,-5 2-8 0,-7-5 0 0,-11 6 0 16,-12-3 0-16,-5-2 0 0,-7-1 0 15,-3-2 0-15,-8-2 0 0,5-2 0 16,3-1 0-16,6-4 0 0,5 2 0 16,11-2 0-16,9 0 0 0,8-5 0 15,1 2-17-15,5-6-18 0,0-6-22 0,19 0-45 16,10-7-135-16,7 4-80 0</inkml:trace>
  <inkml:trace contextRef="#ctx0" brushRef="#br0" timeOffset="11439.75">21979 1847 846 0,'0'0'41'0,"0"0"-10"0,0 0-9 15,0 0-4-15,0 0-1 0,0 0-2 16,-8 91-8-16,7-45-2 0,1-1-4 16,5 4 0-16,-1-1-2 0,2 3 1 15,1-5-1-15,2-3 12 0,-1-4-5 16,2-7-9-16,1-6-12 0,6-9-41 16,-6-5-36-16,3-8-97 0,2-4-127 0,2 0 5 15</inkml:trace>
  <inkml:trace contextRef="#ctx0" brushRef="#br0" timeOffset="11636.71">22219 1648 793 0,'0'0'65'0,"0"0"-17"16,-31-102-21-16,27 81-8 0,-1 5-9 16,1 3-5-16,4 9 0 0,0-2-3 0,0 6-2 15,0 0-1-15,4 6 6 0,12 9-1 16,2 9-5-16,-2 5-6 15,4 5-17-15,0 5-16 0,2 4-33 16,-5 4-51-16,5 3-184 0,-10 1-12 0</inkml:trace>
  <inkml:trace contextRef="#ctx0" brushRef="#br0" timeOffset="12299.81">22880 1937 738 0,'0'0'47'0,"0"0"-5"15,-127 14-9-15,83 4-8 0,6 2-4 16,4 7-8-16,4 3-6 0,7 2-4 16,9 3-2-16,9 1-2 0,1 0 1 15,4 1 0-15,14-5 0 0,6-2 15 16,6-4 1-16,3-6-1 0,6-5 0 0,0-4-15 15,-1-8-3-15,-4-5 1 0,-2 2 1 16,-10-12-15-16,-2-3 1 0,-10-6-1 16,2-4 1-16,-7 0 15 0,-1-6 0 15,0-4 2-15,-4-5-2 0,2-2 2 16,2-6 0-16,2-2 0 0,1 1 2 0,3 4-1 16,9 6 1-16,4 8 2 15,4 8 0-15,2 5 1 0,5 5 0 16,-1 6 0-16,1 7-2 0,2 0-2 0,-1 10 0 15,-1 7-2-15,-1 7-1 0,-3 6 0 16,-1 1 0-16,-5 8 0 0,-1 1 0 16,-4 4 0-16,-4-1-1 0,-3-1 1 15,-6-1-1-15,-4 3 0 0,-1-5 16 16,-6 1 0-16,-4-3-5 0,-5-7-10 16,-1-6 0-16,5-7 0 0,8-10 0 0,3-2 0 15,-5-5 0-15,0-8 0 0,-3-8 0 16,2-11 0-16,6-10-7 0,6-4-7 15,8-3 12-15,8-5 5 0,5 1 1 16,1-1 0-16,3 2-1 0,2 5 2 16,2 4-1-16,-6 6-4 0,4 7 0 15,-2 9 0-15,-3 8 0 16,3 7 0-16,-2 4 0 0,2 12 0 0,-3 9 0 16,2 4 0-16,3 2 0 0,-4 3 0 15,2 4 0-15,-3 0 0 0,0 3 0 0,-5 0 0 16,-1 1 0-16,-5-1 0 0,-5 3 0 15,-3-1 0-15,-1 0 0 0,-1-3 0 16,-4-6 0-16,0-8 0 0,0-1 0 16,0-9-38-16,0-1-11 0,5 0-12 15,-5-9-15-15,11 2-32 0,3-7-66 16,9-2-111-16</inkml:trace>
  <inkml:trace contextRef="#ctx0" brushRef="#br0" timeOffset="12917.2">24660 1938 773 0,'0'0'43'16,"0"0"-3"-16,0 0-3 0,-137 9-2 0,88 11-6 16,-4 6-8-16,0 2-8 15,8 6-5-15,3-1-3 0,11 2-3 16,4 2-1-16,6-1-1 0,6-1 16 15,6-2-16-15,1-5 0 0,6-4 0 0,7-4 0 16,9-8 0-16,-3-4 0 0,7-7 0 16,7-1 0-16,-3-1 0 0,10-13 0 15,1-3 0-15,-7-4 0 0,-1-3 0 16,3-4-14-16,-5 1 13 0,-3-2 1 16,1-1 0-16,-3-1 1 0,-4 2 0 0,-6 7 0 15,0 1 1-15,-4 7 0 0,-4 6 0 16,2 4 0-16,-2 4 2 15,0-2-4-15,0 2 0 0,8 0 0 16,1 16 0-16,3 6 0 0,10 7 0 0,0 1 0 16,3 1 0-16,1 2 0 0,3-1 0 15,-2 2 0-15,2-4 0 0,1-5 0 16,-3-3 0-16,1-5 0 0,-1-7 0 16,1-7 0-16,-4-3 0 0,4-3 0 15,-3-11 0-15,2-4 0 0,0-6 0 0,3-6 0 16,-1-2 0-16,5-8 0 0,1-5 0 15,-3-7 0-15,4-10 0 0,-2-6 0 16,3-10 0-16,-3-10 0 16,-3-7 0-16,-3-10 0 0,-3-8 0 0,-5 1 0 15,-8 2 0-15,-5 11 0 0,-7 17 0 16,-14 15 0-16,-3 17 0 0,-10 15 0 16,1 14 0-16,-2 8 0 0,3 12 0 15,2 5 0-15,-2 21 0 0,0 16 0 16,7 19 0-16,1 21 0 0,-2 21 0 0,7 13 0 15,1 9 0-15,2 4 0 0,-1 0 0 16,10-6 0-16,5-6 0 16,4-8 0-16,10-13 0 0,4-14 0 0,8-14 0 15,2-8 0-15,5-14-64 0,3-12-204 16,1-14-77-16,4-21-1 0</inkml:trace>
  <inkml:trace contextRef="#ctx0" brushRef="#br0" timeOffset="13694.37">28593 2102 411 0,'0'0'98'0,"0"0"-21"0,-14-89-14 16,0 57-9-16,0 0-10 0,-6 2-5 0,-8 2-7 15,-6 6-4-15,-6 6-4 0,-5 8-1 16,-7 8-6-16,1 7-3 0,-1 14-3 16,-3 3-3-16,7 11-1 0,6 0 0 15,8 4-4-15,8 1 0 0,12-4-2 16,6-1-1-16,7-3 1 0,10-6-1 0,10-3 1 16,7-7 15-16,7-5 0 15,2-5-16-15,2-6 0 0,4-1-15 16,-4-9 0-16,3-6 14 0,2-6 2 15,-6 0-1-15,-7-6 0 0,1-2 1 0,-7-3 0 16,0-4 0-16,-10-4 0 0,1-3 0 16,-5-3 1-16,0-3 1 0,-7 0 0 15,2-3 1-15,1-2 1 0,-2-3 0 16,-6-2 1-16,-2-1-1 0,1 5 3 16,-1 6 1-16,3 7-9 0,-2 14 0 0,4 14 0 15,0 8 0-15,0 7 0 0,0 0 0 16,0 1 0-16,0 20 0 0,4 16 0 15,1 13 0-15,1 6 0 16,2 8 0-16,-2 6 0 0,-1 3 0 0,0 5 0 16,-1 4 0-16,-2 2 0 0,1-2 0 15,-2-3 0-15,-1-5-3 0,5-8-17 16,0-4-22-16,4-12-42 0,5-8-64 16,5-10-163-16,-4-12 2 0</inkml:trace>
  <inkml:trace contextRef="#ctx0" brushRef="#br0" timeOffset="14359.63">29435 1860 705 0,'0'0'66'0,"0"0"-6"16,0 0-12-16,0 0-12 0,-115-66-7 0,78 67-10 15,0 10-6-15,-4 10-5 0,3 8-2 16,0 7-3-16,4 4-1 0,5-1 0 16,1 3-1-16,8-3-1 0,6-3 0 15,3-4 0-15,11-3 0 0,-5-6 0 16,10-2 0-16,9-7 15 0,1-2-14 0,-1-6 8 16,6-4-9-16,5-2-7 15,5-7 6-15,7-6-14 0,-1-4 14 16,-2-3 1-16,0-2-1 0,-3-6 2 15,-5-2-1-15,-1-4 0 0,-2-3 1 0,-9-1 0 16,2-2 1-16,-10 5-1 0,2 9 2 16,-7 11-1-16,-1 10 0 0,0 5 0 15,0-2-1-15,5 2-1 0,-5 12-1 16,5 10 1-16,-1 15 0 0,5 1 0 16,1 4-1-16,5 0 1 0,1-2 0 0,7 0 0 15,6-4 11-15,4-4-11 0,1-4 0 16,5-10 0-16,0-4 0 15,1-10 0-15,3-4 0 0,1-3 0 0,-4-12 0 16,2-8 0-16,1-1 0 0,1-7-6 16,-7-4 6-16,2-4 0 0,-2-3 1 15,-6-7-1-15,2-7 2 0,-9-6 1 0,0-7-3 16,-9-2 0-16,-1-7 0 16,-8-5 0-16,2-4 0 0,-8-1 0 15,-8 2 0-15,2 8 0 0,-8 13 0 0,3 12 0 16,-1 12 0-16,4 18 0 0,3 10 0 15,2 8 0-15,-1 5 0 16,-1 15 0-16,-1 16 0 0,-5 16 0 0,6 17 0 16,-2 13 0-16,10 6 0 0,3 7 0 15,5 0 0-15,1 0 0 0,2 0 0 16,-2-2 0-16,2-3 0 0,-4-8 0 16,-4-10 0-16,-3-9 0 0,-1-9 0 15,1-21 0-15,-8 0 0 0,5-13 0 16,0-8-25-16,0 0-33 0,0-7-37 0,0 0-61 15,0-10-117-15,-5 0-40 0</inkml:trace>
  <inkml:trace contextRef="#ctx0" brushRef="#br0" timeOffset="14515.17">29923 1892 728 0,'0'0'51'0,"0"0"-4"15,0 0-11-15,0 0-6 0,0 0-8 16,0 0-6-16,138-23-9 15,-77 7-4-15,2 1-2 0,5 0 1 0,1 1-3 16,2 5-6-16,-8-2-19 0,-4 4-24 16,-4 3-54-16,-12 4-97 0,-1-1-108 15</inkml:trace>
  <inkml:trace contextRef="#ctx0" brushRef="#br0" timeOffset="14941.21">31277 1665 698 0,'0'0'80'0,"0"0"-7"0,0 0-18 16,-97-85-11-16,59 71-14 0,-1 7-9 16,-4 7-7-16,-6 1-6 0,0 16-8 15,1 7 0-15,0 8 0 0,4 6 0 0,4 7 0 16,3 2 0-16,12 5 0 15,3 2 0-15,5-6 0 0,8-4 0 0,6-6 0 16,3-9 0-16,3-6 0 0,11-5 0 16,-5-8 0-16,5-5 0 0,5-4 0 15,2-1 0-15,9-9 0 0,1-7 0 16,-2-7 0-16,-2-3 0 0,1-4 0 16,-4-2 0-16,0-2 0 0,-4-2 0 15,-5 1 0-15,-2 3 0 0,-7 8 0 16,0 10 0-16,-3 10 0 0,-3 4 0 0,0-3 0 15,0 3 0-15,0 15 0 0,-3 11 0 16,2 10 0-16,-4 4 0 0,0 2 0 16,5 2 0-16,0 2 0 15,0-2 0-15,2-1 0 0,3 0 0 0,-1-2 0 16,9-1 0-16,-7-4 0 0,5-3-30 16,3-4-152-16,-5-10-151 0,9-7-22 0</inkml:trace>
  <inkml:trace contextRef="#ctx0" brushRef="#br0" timeOffset="15081.09">31511 2216 947 0,'0'0'20'0,"0"0"10"16,0 0-25-16,0 0 7 0,0 0-3 16,0 0-9-16,0 0 0 0,0 0 0 0,0 0-35 15,0 0-84-15,-39-65-208 0,44 56-33 16</inkml:trace>
  <inkml:trace contextRef="#ctx0" brushRef="#br0" timeOffset="51104.57">6862 5334 711 0,'0'0'61'0,"0"0"-14"16,0 0-19-16,0 0-7 0,0 0-5 15,0 0-2-15,0 0 3 0,0 0-8 16,-34 101 2-16,40-63-5 0,8 5-3 16,4 1 1-16,3 3-4 0,3-1 2 0,0-1-4 15,-4-2-2-15,5-9-12 0,-2-5-13 16,-8-12-31-16,6-11-62 0,-3-8-173 15,5-17-17-15</inkml:trace>
  <inkml:trace contextRef="#ctx0" brushRef="#br0" timeOffset="51325.86">7305 4843 856 0,'0'0'49'0,"0"0"-11"0,0 0-14 16,0 0-11-16,0 0-7 0,0 0-2 15,0 0-1-15,0 0 2 0,-39 100-2 16,38-31 2-16,1 7-4 0,-3 9 2 16,3 1 0-16,4 0-3 0,1-6-3 15,9-9-9-15,0-6-11 0,-3-8-15 16,9-7-20-16,-1-8-28 0,4-6-93 16,-8-5-123-16,-4-10 7 0</inkml:trace>
  <inkml:trace contextRef="#ctx0" brushRef="#br0" timeOffset="51490.86">7217 5641 816 0,'0'0'31'0,"0"0"-12"0,0 0-6 0,0 0-1 16,0 0 0-16,0 0-2 0,0 0-4 15,84-31-3-15,-36 13-1 0,6 3-4 16,-6-2-5-16,2 2-11 15,-7 4-15-15,-6 2-25 0,-3 3-39 0,-4 0-103 16,-5 4-93-16</inkml:trace>
  <inkml:trace contextRef="#ctx0" brushRef="#br0" timeOffset="51937.68">8468 5271 469 0,'0'0'74'0,"0"0"-13"0,0 0-5 0,0 0-5 15,0 0-7-15,0 0-5 0,0 0-8 16,0 0-8-16,0 0-4 0,0 0-4 16,-43-77-4-16,36 71-4 0,3 4-2 15,-1 0-4-15,0-1-1 0,5 3-4 16,0-2-9-16,0 2-16 0,-6 0-20 0,2 0-42 16,-4 9-98-16,-3 2-101 0</inkml:trace>
  <inkml:trace contextRef="#ctx0" brushRef="#br0" timeOffset="52207.44">7004 5402 73 0,'0'0'43'0,"0"0"-1"16,87-52-6-16,-54 40-8 0,-16 6-9 15,0 6-8-15,-6 0-8 0,-5 2-13 0,3 4-80 16,-9 7-62-16</inkml:trace>
  <inkml:trace contextRef="#ctx0" brushRef="#br0" timeOffset="54017.2">8541 5156 450 0,'0'0'63'0,"0"0"-11"0,0 0-1 0,0 0-3 15,0 0-3-15,0 0-6 0,0 0-4 16,0 0-6-16,0 0-4 15,-20-71-4-15,10 66-1 0,-10 4-2 16,-3 2 0-16,-3 7-2 0,-7 10-2 0,-1 8-1 16,9 6-2-16,-4 6-3 0,4 6 0 15,2 1 1-15,12 4-5 0,3-1 2 16,8-1-5-16,5-1-1 0,13-7 2 16,7-4-2-16,9-6 1 0,5-6-1 15,9-8-1-15,5-4-2 0,1-7-4 0,5-4-8 16,-2-1-7-16,4-2-12 0,-4-5-10 15,-3-3-14-15,-1 1-15 0,-5-3 6 16,-4-1 12-16,-6-3 9 0,3-3 15 16,-7-1 6-16,0-3 0 0,-2-4 13 15,-2-1 12-15,-5-2 4 0,3-4 10 16,-7-3 10-16,-2 0 18 0,-1-2 12 16,-4 1 9-16,-7 4 0 0,2 3-7 15,-9 5-6-15,1 3-11 0,-11 4-7 0,-1 3-7 16,-13 8-6-16,1 6-3 0,-8 3-4 15,-8 10-1-15,-4 10-1 0,-5 6-10 16,5 4 0-16,-1 8 0 16,5 0 0-16,4 3 0 0,7-1 0 0,8 1 0 15,9-3 0-15,6-2 0 0,2-2 0 16,11-4 0-16,3-4 0 0,12-5 0 0,2-4 0 16,0-4 0-16,4-5 0 15,-1-4 0-15,1-4 0 0,-4 0 0 0,0-9 0 16,0-3 0-16,-7-1 0 15,1-5 0-15,-8-2 0 0,0-3 0 0,-4-1 0 16,-2-2 0-16,-3-2 0 0,-2 3 0 16,0-2 0-16,0 11 0 0,-2-1 0 15,-1 7 0-15,1 3 0 0,-1 3 0 16,3 4 0-16,0-1 0 0,0 1 0 16,-1 10 0-16,-2 8 0 0,3 9 0 0,0 5 0 15,4-1 0-15,6-1 0 16,-1-1 0-16,10-5 0 0,-4-2 0 0,13-7 0 15,-3-5 0-15,6-3 0 16,1-9 0-16,2 2 0 0,10-9 0 0,-4-6 0 16,7-6 0-16,-9-4 0 0,-2-2 0 15,1-3 0-15,-6-4 0 0,-6-3 0 16,-6 0 0-16,-1-3 0 0,-4-1 0 16,-8 2 0-16,1-1 0 0,-7 5 0 15,0 10 0-15,3 3 0 0,-3 10 0 0,-3 6 0 16,3 2 0-16,0 4 0 0,-7 0 0 15,7 9 0-15,-4 9 0 0,2 8 0 16,2 4 0-16,0 2 0 0,2-1 0 16,7-1 0-16,-3-2 0 0,7 0 0 15,-2-2 0-15,-2-3 0 0,0-7 0 0,-7 0 0 16,2-6 0-16,-1-5 0 16,-3 0 0-16,0-5 0 0,0 0 0 15,0 0 0-15,0 0 0 0,0 0 0 16,-3-5 0-16,-3-13 0 0,-3-7 0 0,4-5 0 15,5-4 0-15,0-4 0 0,0-1 0 16,14-2 0-16,-3 2 0 0,8 2 0 16,1 5 0-16,3 3 0 0,2 10 0 15,4 8 0-15,-4 6 0 0,5 4 0 16,-1 9 0-16,0 7 0 0,-1 7 0 0,0 6 0 16,-3 4 0-16,-5 2 0 15,-1 1 0-15,-8 5 0 0,3-2 0 16,-8 3 0-16,-6 3 0 0,-2 0 0 15,2 3 0-15,-7-2 0 0,0-4-7 0,3-4-49 16,4-5-35-16,0-13-127 0,4-2-107 16,3-9 3-16</inkml:trace>
  <inkml:trace contextRef="#ctx0" brushRef="#br0" timeOffset="54907.26">11322 4690 794 0,'0'0'45'15,"0"0"-8"-15,0 0-9 0,-108-6-2 0,80 21-2 16,-2 6-3-16,2 7-5 0,4 5-4 15,3 5-5-15,7 3-2 0,8 5-2 16,3 4 2-16,3 0-5 0,13-2 0 16,2-2 0-16,10-7 0 0,3-2 0 15,7-10 0-15,4-6 0 0,5-6 0 16,1-5-3-16,1-7 1 0,4-5-2 16,-1-4-1-16,4-9-1 0,0-6-1 15,-1-3 2-15,-2-4-1 0,-5-5 3 16,-2-4 0-16,-9-2 3 0,-4 1 0 0,-11-3 1 15,-4 1 0-15,-7 5 3 0,-7 5-1 16,-1 6 4-16,-9 4 1 0,-6 7 0 16,-6 6 0-16,-2 7-4 0,-6 2-4 15,-1 15 0-15,2 6 0 0,2 9 0 16,1 4 0-16,3 5 0 0,7 4 0 0,4-1 0 16,8 0 0-16,1-6 0 15,13-5 0-15,3-5 0 0,10-8 0 16,-3-6 0-16,7-4 0 0,-5-7 0 15,2-3 0-15,-5-3 0 0,4-7 0 0,-9-6 0 16,5-5 0-16,-6-4 0 0,0-5 0 16,-5-5 0-16,2-2 0 0,3-2 0 15,-3 0 0-15,3 1 0 0,0 3 0 16,0 5 0-16,1 4 0 0,1 3 0 16,3 5 0-16,-9 6 0 0,4 4 0 15,-3 5 0-15,3 0 0 0,6 3 0 0,2 3 0 16,0 9 0-16,-4 5 0 0,6 1 0 15,-9 5 0-15,5 1 0 16,-1 5 0-16,-5 2 0 0,-3-1 0 0,-2 3 0 16,-3-3 0-16,-1 1 0 0,-1-8 0 15,-5-3 0-15,2-10 0 16,-1-4 0-16,0 2 0 0,0-8 0 0,0 0 0 16,0 0 0-16,0 0 0 0,0-3 0 15,0-17 0-15,0-12 0 0,5-9 0 0,0 0 0 16,4 3 0-16,0 0 0 0,5 3 0 15,-3 6 0-15,9 4 0 0,-1 0 0 16,6 6 0-16,0 5 0 0,-1 4 0 16,4 5 0-16,2 5 0 0,-1-2 0 15,1 10 0-15,-2 6 0 0,-4 4 0 0,4 4 0 16,-8 6 0-16,-1 4 0 0,-3 0 0 16,-6 6 0-16,-2 1 0 15,-2 2 0-15,-6 2 0 0,0-1 0 16,-1 2 0-16,-2-2 0 0,3 0 0 0,-2-5 0 15,-1-9 0-15,3-4 0 0,0-11-27 16,0-6-20-16,0-2-15 0,9-7-26 16,10-15-50-16,1-14-67 0,5-13-85 15</inkml:trace>
  <inkml:trace contextRef="#ctx0" brushRef="#br0" timeOffset="55087.92">12921 4315 709 0,'0'0'86'0,"9"-94"-17"0,-8 66-15 15,-1 13-12-15,0 11-14 0,0 4-9 0,0 0-9 16,0 17-4-16,0 15-6 0,-1 16 0 16,1 11 0-16,-5 11 0 0,5 4 0 15,-4 4 0-15,4 5 0 0,-8 2 0 16,2 1 0-16,1-4 0 0,0-7 0 16,5-8-19-16,-1-9-17 0,2-12-11 0,9-12-21 15,-6-11-29-15,1-12-45 0,-4-5-88 16,-1-6-46-16</inkml:trace>
  <inkml:trace contextRef="#ctx0" brushRef="#br0" timeOffset="56213.45">12742 4939 668 0,'0'0'48'0,"0"0"-13"16,0 0-9-16,0 0-2 0,0 0-5 15,-1 88-4-15,21-79-5 0,9-4-4 0,15-4-3 16,1-1-3-16,6-6 0 0,8-9 0 15,1-3 0-15,7-5 0 0,1-1 0 16,0-4-1-16,5 0 1 0,-5-1 0 16,5 0 0-16,-5 0 0 0,-4 0 2 15,-7 4 1-15,-7 0 6 0,-8 4 7 16,-13 3 7-16,-9 4 3 0,-10 7-3 16,-9-1-5-16,-5-1-5 0,-13 0-3 15,-11-4-3-15,-2 8 4 0,-2 2-2 16,-2 3-9-16,-2 0 0 0,3 4 0 0,2 7 0 15,2 4 0-15,-4 3 0 0,9 2 0 16,0 5 0-16,4 1 0 0,5 2 0 16,1 4 0-16,4-1 0 0,6 0 0 15,4 1 0-15,3-4 0 0,3 0 0 16,3-2 0-16,5-7 0 0,-3 0 0 0,0-7 0 16,-2-5 0-16,1-2 0 0,-1-5 0 15,6 0 0 1,-1-3 0-16,5-11 0 0,-4-1 0 0,-1-9 0 0,0-2 0 15,2-3 0-15,-5-3 0 0,1 2 0 16,-1-4 0-16,-5 1 0 0,2 4 0 16,-3 8 0-16,-1 3 0 0,-2 6 0 15,-2 5 0-15,3 3 0 0,-3 4 0 16,0-3 0-16,0 3 0 0,0 0 0 16,0 0 0-16,0 4 0 0,0 14 0 0,0 9 0 15,1 5 0-15,-1 1 0 0,10-1 0 16,-1-4 0-16,2 1 0 15,3-1 0-15,0-6 0 0,1 0 0 16,9-9 0-16,-4 1 0 0,3-8 0 0,2-1 0 16,0-5 0-16,-2 0 0 0,-1-3 0 15,1-8 0-15,0-3 0 0,-1-3 0 16,1-4 0-16,-3-3 0 0,3 0 0 16,1-2 0-16,-4-4 0 0,0-1 0 15,0-4 0-15,-6 2 0 0,5-2 0 0,-5 6 0 16,-8 6 0-16,5 6 0 0,-7 7 0 15,-1 5 0-15,-1 0 0 0,-2 5 0 16,0-2 0-16,0 2 0 0,0 0 0 16,3 0 0-16,-3 4 0 0,0 12 0 15,-3 10 0-15,3 2 0 0,3 2 0 16,3-2 0-16,4-2 0 0,-1-1 0 16,6-3 0-16,1-7 0 0,3 0 0 15,1-5 0-15,-3-5 0 0,-2-3 0 16,5-2 0-16,4-5 0 0,0-6 0 0,1-2 0 15,-5-4 0-15,-1-1 0 0,6-3 0 16,-7-2 0-16,3-4 0 0,-3 1 0 16,1-3 0-16,-4 0 0 0,1 2 0 15,-7 1 0-15,2 8 0 0,-2 3 0 16,-4 7 0-16,-2 2 0 0,2 3 0 0,-5 3 0 16,1 0 0-16,9 8 0 0,-1 8 0 15,2 10 0-15,-2 0 0 16,0 1 0-16,-3 4 0 0,-1-4 0 15,-2 3 0-15,-1-2 0 0,-2-9 0 0,-2 3 0 16,2-9 0-16,0-7 0 0,0 3 0 16,0-9 0-16,0 0 0 0,0 0 0 15,0 2 0-15,2-2 0 0,1 0 0 16,3-12 0-16,3-8 0 0,5-7 0 16,-3-3 0-16,9-2 0 0,-1 3 0 0,-4-2 0 15,4 4 0-15,1 3 0 0,-1 4 0 16,-5 5 0-16,-8 9 0 0,-1 3 0 15,-1 3 0-15,10 0 0 16,2 8 0-16,2 7 0 0,-2 6 0 0,-7 5 0 16,-4 2 0-16,6 3 0 0,-7 0 0 15,-4 4 0-15,3 0 0 0,-6 0 0 16,3 1 0-16,0 0 0 0,-1-3 0 16,-2 0 0-16,-8-5 0 0,5-6 0 15,-7-2-47-15,-2-8-50 0,-5-7-130 0,-5-5-103 16,1-15 8-16</inkml:trace>
  <inkml:trace contextRef="#ctx0" brushRef="#br0" timeOffset="56350.32">14496 4250 806 0,'0'0'53'0,"0"0"-15"0,0 0-14 15,0 0-10-15,-86-72-5 0,82 69-6 16,2 1-14-16,-2-5-34 0,-1 4-63 0,5 0-198 15,0 0-22-15</inkml:trace>
  <inkml:trace contextRef="#ctx0" brushRef="#br0" timeOffset="57149.18">17556 4771 537 0,'0'0'63'0,"0"0"-16"0,0 0-8 0,0 0-2 16,0 0-5-16,0 0-1 16,0 0-2-16,0 0-4 0,-43-104-2 15,22 86-1-15,-3 1 0 0,-1 4-9 16,-8 2 4-16,-1 6-10 0,-1 5-1 0,-4 0 6 15,0 14-8-15,2 4 5 0,6 7-4 16,-2 5-3-16,8 4 0 0,7 3-2 16,7 1 0-16,6-1 0 15,5 0 0-15,14-7 0 0,6-8 1 0,10-6-1 16,7-11 0-16,-1-5 1 0,9-8-1 0,1-12 1 16,-2-5-1-16,1-5 0 15,-7-3 0-15,3-2 1 0,-9-3-1 0,-2 1 2 16,-2 1-2-16,-8-2-4 15,-5-1 8-15,-1 0-8 0,-8 2 8 0,-1-4-3 16,-5 1 0-16,0-1 4 0,-6-1-1 16,-5 1 3-16,2 1-1 0,-5 9 3 15,4 6-9-15,1 8 0 0,3 9 0 16,3 1 0-16,1 4 0 0,-1 3 0 16,2 15 0-16,-4 10 0 0,0 10 0 15,5 4 0-15,0 5 0 0,14 2 0 0,0 4 0 16,3 3 0-16,5 1 0 15,-2 6 0-15,-4-1 0 0,7 3-10 0,-8-4-18 16,6 0-11-16,-3-5-8 0,2-8-20 16,4-5-35-16,-4-13-82 0,8-6-111 15</inkml:trace>
  <inkml:trace contextRef="#ctx0" brushRef="#br0" timeOffset="57753.96">18465 4553 784 0,'0'0'53'16,"0"0"-6"-16,0 0-10 0,-123-18-5 0,80 29-10 15,-5 4-9-15,-2 6 0 0,8 2-9 0,3 3 3 16,10 3-4-16,6-2-2 16,6 3 0-16,3 1-1 0,9-2 1 15,0-2-2-15,5-1 1 0,0-7 0 16,14 0 0-16,-7-9 0 0,6-2 0 0,6-6 0 15,1-2 1-15,8 0 0 0,-3-8-1 16,0-4 0-16,0-5 0 0,-2-6 1 16,-3 1-1-16,-1-6 3 0,-4-1-3 15,-4 2 0-15,-2-3 0 0,-1 1 0 16,-6 8 0-16,2 1 0 0,1 6 0 0,-5 6 0 16,1 3 0-16,-1 5 0 15,0-2 0-15,8 2 0 0,3 3 0 16,4 9 0-16,9 8 0 0,-4 2 0 15,-2 6 0-15,7-1 0 0,-1 2 0 0,-1-3 0 16,-1-2 0-16,-4-4 0 0,7-5 0 16,-10-6 0-16,4-6 0 0,4-3 0 15,-3-6 0-15,10-10 0 0,-2-7 0 16,-6-4 0-16,1-2 0 0,-3-3 0 16,-1-5 0-16,1-2 0 0,-2-3 0 0,-4-6 0 15,-4-5 0-15,-1-5 0 16,-8-2 0-16,4-6 0 0,-3 3 0 0,-4 5 0 15,-3 8 0-15,4 12 0 0,-4 11 0 16,2 11 0-16,2 12 0 0,1 4 0 16,0-1 0-16,0 1 0 0,0 1 0 15,0 17 0-15,0 14 0 0,4 14 0 16,2 7 0-16,8 7 0 0,0 6 0 16,-3 4 0-16,8 1 0 0,-5 0 0 15,1-1 0-15,1-6 0 0,-1-8 0 0,-1-8 0 16,0-8-14-16,0-8-24 0,-5-11-12 15,-4-7-28-15,-3-7-43 0,-2-7-162 16,0 0-26-16</inkml:trace>
  <inkml:trace contextRef="#ctx0" brushRef="#br0" timeOffset="58269.32">18626 4646 750 0,'0'0'33'0,"0"0"-4"0,0 0-3 15,0 0-6-15,0 0-6 0,132-19-3 16,-74 6-3-16,9-2-2 16,6-2-7-16,0-4 4 0,0-2-4 0,-3 1 6 15,-4-3 2-15,2 1 1 0,-9 3 1 16,-6-2-3-16,-5 5 1 0,-9 2-1 0,-14 4 2 16,-5 3 1-16,-11 5 2 0,-3 2 1 15,-1 1 1-15,-5 1-1 16,0-2 0-16,0 2-12 0,0 0 0 15,0-3 0-15,-17 4 0 0,-6-1 0 0,-10 2 0 16,4 9 0-16,-1 4 0 0,4 3 0 16,-2 3 0-16,0 5 0 0,8 2 0 15,0 2 0-15,4 2 0 0,2 0 0 16,6-4 0-16,2-8 0 0,6 0 0 16,0-3 0-16,-1-7 0 0,8 3 0 0,1-8 0 15,3-3 0-15,3-2 0 0,5-2 0 16,2-9 0-16,1-5 0 0,-2-4 0 15,-1-4 0-15,-2 0 0 0,5-3 0 16,-7-2 0-16,-1 1 0 0,-3 4 0 16,-2 5 0-16,-3 3 0 0,-1 7 0 15,-2 3 0-15,-1 3 0 0,-2 3 0 16,4 0 0-16,1 3 0 0,6 11 0 16,3 6 0-16,0 4 0 0,1 4 0 15,-1 0 0-15,5 2 0 0,-4 1 0 0,5-1 0 16,4-3 0-16,-1 1 0 0,2-6 0 15,4-2 0-15,-4-3-27 16,8-4-32-16,1 0-33 0,-3-8-85 16,11 0-134-16,-2-5 1 0</inkml:trace>
  <inkml:trace contextRef="#ctx0" brushRef="#br0" timeOffset="58608.36">21168 4092 873 0,'0'0'21'0,"0"0"-1"0,0 0 2 16,104-39-1-16,-71 39-4 0,1 6-4 0,-5 10-4 16,-1 5-2-16,-6 7-5 0,1 3 1 15,-9 0-1-15,-8 3 0 16,-3 1 0-16,-7-2 2 0,-10 0-2 15,-6 1 1-15,-10-5-3 0,-7-2 0 0,-3-4 0 16,-4-2 0-16,-4-8 0 0,3-3 0 16,3-10 0-16,4 0 0 0,7-17 0 15,1-6 0-15,7-7 0 0,9-11 0 16,3-5 0-16,8-5 0 0,8-2 0 16,4 1 0-16,14 3 0 0,2 10 0 0,9 3 0 15,3 8-5-15,4 10-29 0,-3 7-19 16,1 7-41-16,0 4-78 0,-8 3-136 15,-3 7-1-15</inkml:trace>
  <inkml:trace contextRef="#ctx0" brushRef="#br0" timeOffset="59039.18">21908 3693 921 0,'0'0'26'0,"0"0"-7"0,0 0-3 0,0 0 2 15,0 0-1-15,-73 87-11 0,64-39-6 0,4 8 0 16,0 9 0-16,1 13 0 16,-1 8 0-16,-1 7 0 0,4 7 0 15,-1-1 0-15,6-1 0 0,4-6 0 16,6-7 0-16,3-11 0 0,9-12 0 0,3-12 0 15,3-13 0-15,1-12 0 0,-2-14 0 16,2-11 0-16,-7-3 0 0,1-17 0 16,-2-7 0-16,-4-5 0 0,-6-4 0 15,-5-3 0-15,-4-3 0 0,-4-5 0 16,-5-3 0-16,-9-1 0 0,-8-6 0 16,-4 0 0-16,-5-3 0 0,1 4 0 15,-5 1 0-15,14 5 0 0,1 6 0 16,14 6 0-16,5 8 0 0,5 5 0 15,20 3 0-15,9 1 0 0,12 3 0 0,9 0 0 16,4 1 0-16,4 0 0 0,1 3 0 16,-10 2-9-16,-1 2-108 0,-11-2-209 15,-8 1-24-15</inkml:trace>
  <inkml:trace contextRef="#ctx0" brushRef="#br0" timeOffset="59538.06">24247 4157 719 0,'0'0'62'15,"0"0"-11"-15,0 0-10 0,30-104-8 16,-12 60-4-16,6-5-5 0,-3 1-4 16,1-2-3-16,-6 2-7 0,-2 0 2 15,-5 2-7-15,-8 1-5 0,-2 2 0 16,-8 2 0-16,-5 5 0 0,-5 4 0 0,3 8 0 16,1 9 0-16,1 8 0 0,0 7 0 15,3 12 0-15,-1 14 0 0,2 12 0 16,9 11 0-16,-4 5 0 15,10 6 0-15,6 4 0 0,3 2 0 0,-3 2 0 16,6-2 0-16,-7 0 0 0,4-2-6 16,-3-6-40-16,-1-8-14 0,-6-16-31 15,1-6-55-15,-5-11-148 0,0-9-6 16</inkml:trace>
  <inkml:trace contextRef="#ctx0" brushRef="#br0" timeOffset="60225.14">24086 4030 708 0,'0'0'26'0,"0"0"-4"0,0 0-6 0,0 0-1 15,146-78-4-15,-84 54-5 0,3 0-2 16,3-3-3-16,-4-1 2 0,-5-1-1 16,-4 1-5-16,-10-1 5 0,-4-3-5 15,-9 3 4-15,-8-3 7 0,-9 5 4 0,-6-2 7 16,-7 3 4-16,-2 0 3 0,0 3-3 15,-5 8 0-15,-6 2-4 0,10 5-4 16,-4 5-3-16,-7 3-5 0,1 2-1 16,-5 17-1-16,-5 9 1 0,8 10-1 15,4 4-2-15,1 10-3 0,7 4 0 16,-4 3 0-16,0 5 0 0,1 1 0 16,4 3 0-16,0 1 0 0,3-3 0 15,-2-6 0-15,4-9 0 0,0-8 0 16,-4-16 0-16,7-9 0 0,-6-6 0 0,1-7 0 15,1-5 0-15,3-5 0 0,11-11 0 16,2-13 0-16,0-8 0 0,1-2 0 16,2-5 0-16,-3-3 0 0,-3 1 0 15,0 1 0-15,2 4 0 0,-8 3 0 16,-2 13 0-16,0 6 0 0,-4 7 0 0,-2 6 0 16,-2 1 0-16,-1 5 0 15,5 0 0-15,6 6 0 0,-2 10 0 16,10 8 0-16,-4 3 0 0,-1 3 0 0,6 2 0 15,4-1 0-15,4-3 0 0,6-5 0 16,1-2 0-16,6-7 0 0,2-8 0 16,-1-6 0-16,-2-1 0 0,-2-7 0 15,-4-8 0-15,-3-3 0 0,-3-4 0 16,-4-1 0-16,4-2 0 0,-11-1 0 16,2-5 0-16,-5 0 0 0,-8-4 0 0,2-1 0 15,-7 0 0-15,2 5 0 0,-10 4 0 16,0 10 0-16,-3 7 0 0,-4 8 0 15,-5 5 0-15,-6 7 0 16,2 12 0-16,0 9 0 0,6 5 0 0,4 7 0 16,12-2 0-16,-4 3 0 0,16-1 0 15,11-1 0-15,2-3 0 0,7-3 0 16,8-6 0-16,5-6 0 0,8-9 0 16,3-8 0-16,13-6 0 0,5-3 0 15,9-9-46-15,5-6-123 0,-4-4-159 0,-4-2-15 16</inkml:trace>
  <inkml:trace contextRef="#ctx0" brushRef="#br0" timeOffset="60698.61">27253 3948 828 0,'0'0'32'0,"0"0"-3"0,52-108-1 15,-14 58-9-15,10-5 4 0,7 1-6 16,-1-3-2-16,0 1 1 0,-6 0-3 0,-9 4-10 16,-10 4-3-16,-13 3 0 0,-7 6 0 15,-9 5 0-15,-11 8 0 16,-12 4 0-16,-12 10 0 0,-7 9 0 15,-5 5 0-15,-1 14 0 0,0 15 0 0,11 12 0 16,7 7 0-16,16 6 0 16,11 3 0-16,14-1 0 0,16-1 0 0,11-4 0 15,10-3 0-15,0-6 0 0,-3-1 0 16,-6-6 0-16,-6-5 0 0,-10-4 0 16,-11-8 0-16,-4-8 0 0,-11-2 0 15,1 1 0-15,-13 2 0 0,-13-2 0 0,-6-4 0 16,-10-3 0-16,0-4 0 0,-5 0 0 15,5-3 0-15,-3-3 0 16,8-1 0-16,8-3 0 0,8 3 0 0,14 1 0 16,2 4 0-16,7 2 0 0,-3-1 0 15,3 1 0-15,5 0-14 0,18 0-24 16,8 3-20-16,11 4-50 0,-2 4-94 16,2-1-106-16,-1-5 13 0</inkml:trace>
  <inkml:trace contextRef="#ctx0" brushRef="#br0" timeOffset="61916.39">28559 3425 867 0,'0'0'31'0,"0"0"0"0,0 0-2 15,-103-69-1-15,60 70-4 0,-3 5-11 16,-1 13-13-16,-4 9 0 0,6 7 0 0,3 7 0 15,6-2 0-15,4 6 0 0,10-1 0 16,-1 0 0-16,14-6 0 0,4-3 0 16,3-4 0-16,12-7 0 0,5-7 0 15,8-6 0-15,7-6 0 0,-1-5 0 16,2-1 0-16,2-4 0 0,-2-7 0 0,-2-6 0 16,2-2 0-16,-4-4 0 15,-4-1 0-15,-3-4 0 0,-4-2 0 16,1-2 0-16,-6-3 0 0,-2 0 0 15,0-1 0-15,-4 3 0 0,-5 10 0 0,4 8 0 16,-4 8 0-16,0 7 0 0,0-1 0 16,0 1 0-16,0 0 0 0,-3 15 0 15,6 13 0-15,-3 5 0 0,5 8 0 16,1-1 0-16,1-1 0 0,7-1 0 16,-1-1 0-16,6-4 0 0,-2-4 0 0,2-7 0 15,4-5 0-15,0-5 0 0,-6-7 0 16,2-4 0-16,1-1 0 15,0-3 0-15,8-9 0 0,-8-5 0 16,2-2 0-16,-2-9 0 0,-4-1 0 0,4-4 0 16,-5-5 0-16,4-6 0 0,-1-1 0 15,1-4 0-15,-3 2 0 0,-1 1 0 16,-1 9 0-16,-8 10 0 0,2 12 0 16,-6 11 0-16,-2 4 0 0,0-3 0 15,7 3 0-15,-2 12 0 0,6 8 0 0,0 8 0 16,-4 6 0-16,3 1 0 0,-6-2 0 15,1 2 0-15,-3-3 0 0,-2 2 0 16,1-2 0-16,-2-5 0 16,-1-6 0-16,-1-3 0 0,3-4 0 0,0-10 0 15,0 4 0-15,0-8 0 0,0 0 0 16,0 0 0-16,0 0 0 0,0 0 0 16,-5-15 0-16,5-8 0 0,3-8 0 15,-1-3 0-15,3-3 0 0,5-4 0 16,7 2 0-16,1 1 0 0,9-2 0 0,1 5 0 15,2 3 0-15,1 5 0 0,3 7 0 16,-2 4 0-16,-1 8 0 0,2 5 0 16,-2 3 0-16,-3 5 0 0,-3 12 0 15,-2 7 0-15,-3 6 0 0,-4 5 0 16,-2 2 0-16,-5-1 0 0,-3 2 0 0,-1-2 0 16,-2 1 0-16,-6-4 0 15,1-3 0-15,-1-7 0 0,3-2 0 16,-3-8 0-16,3-6 0 0,-5 0 0 15,5-7 0-15,0 0 0 0,0 0 0 0,0 0 0 16,-3-2 0-16,2-15 0 0,5-13 0 16,-2-10 0-16,12-4 0 0,1-3 0 15,6 0 0-15,5-1 0 0,-1 2 0 16,-1 2 0-16,3 9 0 0,1 5 0 16,-5 8 0-16,-6 10 0 0,0 5 0 15,-1 7 0-15,2 4 0 0,2 11 0 16,-4 10 0-16,-2 8 0 0,-3 4 0 0,-2 5 0 15,-1-1 0-15,1 3 0 0,-3-2 0 16,0-2 0-16,4-2 0 0,-1-3 0 16,5-5 0-16,-3-5 0 0,3-7 0 15,-5-6 0-15,5-3 0 0,3-8 0 16,5-1 0-16,7-2 0 0,2-11 0 16,3-6 0-16,0-4 0 0,5-4 0 15,0-5 0-15,0-5 0 0,-2-3 0 0,-6-2 0 16,-2-5 0-16,-2-3 0 15,-7 2 0-15,-6 2 0 0,-8 5 0 0,-4 9 0 16,1 12 0-16,-11 5 0 0,-12 9 0 16,-7 6 0-16,-10 2 0 0,-3 17 0 15,-3 9 0-15,1 9 0 0,6 8 0 16,11 2 0-16,5 3 0 0,12 0 0 16,8-3 0-16,24-6 0 0,11-6 0 15,16-8 0-15,10-7 0 0,10-5 0 16,4-4 0-16,5-8 0 0,-5-5 0 0,-2 2 0 15,-5-3 0-15,-6-3 0 0,-11-2 0 16,-12 3 0-16,-11-2 0 0,-14 4 0 16,-8 3 0-16,-6 0 0 0,0-4-7 15,-16-1-168-15,-9 2-161 0,-18 0-13 16</inkml:trace>
  <inkml:trace contextRef="#ctx0" brushRef="#br0" timeOffset="63141.34">7091 6744 643 0,'0'0'69'0,"0"0"-14"15,0 0-9-15,0 0-10 0,0 0-5 0,0 0-6 16,0 0-9-16,0 0-7 0,0 0-2 16,0 0 0-16,-6-27 3 0,8 57 5 15,7 14-5-15,0 6 1 0,2 8-5 16,-2 7-3-16,-4 3 0 0,4 10-3 16,-4-2 2-16,0-5-3 0,-4-4 3 0,4-8 0 15,-2-9-9-15,-2-8-3 0,9-7-16 16,-4-6-14-16,-1-9-16 15,-5-9-27-15,4 1-38 0,-1-6-68 0,-1-2-91 16</inkml:trace>
  <inkml:trace contextRef="#ctx0" brushRef="#br0" timeOffset="63967.89">6866 7443 537 0,'0'0'76'0,"0"0"-14"0,0 0-14 15,0 0-16-15,0 0-8 0,0 0-6 16,0 0-2-16,0 0-3 0,118-75-3 16,-74 63-1-16,5-1-1 0,-1-3 0 15,2 2-1-15,1-1-2 0,-11-2-1 16,4 2 0-16,-5 0-2 0,-10-2 2 16,-1 4 0-16,-8 1 2 0,-6 0 1 15,-8 1 2-15,4-1 2 0,-6 2 0 16,1 0 0-16,-5-1 1 0,0 5-2 0,0-7 0 15,0 2-2-15,1 6 0 0,-2 1-3 16,1 4-1-16,-9 0-2 0,-1 9-2 16,1 12 0-16,-7 8 0 0,3 7 1 15,6 4-1-15,4-2 1 0,3 0-1 16,8-3 1-16,7-5-1 0,4-4 0 16,7-5 0-16,2-6 1 0,-3-4-1 15,9-5 1-15,-1-5-1 0,-7-1-1 0,2-6 1 16,-8-6 0-16,8-2 0 15,-8-2 0-15,-4-4 1 0,-2 2-2 0,-3-5 2 16,-7 8-1-16,-1-5 1 0,-3 2-1 16,2-3 1-16,-2 2 0 0,-2 3 0 15,-1 5 0-15,-1 7 2 0,4-1-1 16,0 5 1-16,-2-1-3 0,-1 1 0 16,-3 7 0-16,-4 8 0 0,9 8 0 15,1 3 0-15,1 3 0 0,4 3 0 0,11 4 0 16,-2 3 0-16,0 7 0 15,4 5 0-15,-2 3 0 0,-6 5 0 0,3 3 0 16,-7 3 0-16,-1 2 0 0,-10 0 0 16,5-5 0-16,-5-2 0 0,-4-7 0 15,-2-6 0-15,-4-3 0 0,-4-6 0 16,-1-10 0-16,-3-2 0 0,3-11 0 0,1-4 0 16,5-9 0-16,-6-2 0 15,9-8 0-15,-6-13 0 0,11-7 0 0,6-10 0 16,0-7 0-16,18-11 0 0,3-9 0 15,8-4 0-15,0-5-7 0,10 1-2 16,-5 3 0-16,10 5 4 16,1 4 2-16,3 5-2 0,0 7 5 0,-5 5-4 15,-4 6 4-15,-10 8 1 0,-4 6 2 16,-6 9 2-16,-10 5-1 0,-4 7 2 0,-5 3-2 16,0-1 0-16,0 1-2 15,0 0 1-15,0 1 0 0,0 13 0 16,1 10 1-16,-1 8-4 0,5 5 0 0,0 3 0 15,5 5 0-15,0 5 0 0,4 6 0 16,0 6 0-16,-3 3 0 0,-2 5 0 16,2 2 0-16,-2-1 0 0,-6-4 0 15,-3-5 0-15,0-4 0 0,-3-10 0 16,3-7 0-16,0-6-10 0,0-14-18 0,0-5-12 16,0-10-7-16,0-6-22 0,0 0-43 15,0 0-85-15,0-2-98 16</inkml:trace>
  <inkml:trace contextRef="#ctx0" brushRef="#br0" timeOffset="64201.91">8097 7357 696 0,'0'0'72'0,"0"0"-15"0,39-86-17 0,-9 64-10 15,4 9-10-15,5 6-7 0,-1 7-4 16,-2 0-2-16,-4 10-1 15,-7 5 1-15,-1 3 1 0,-14 6 0 0,0 4 0 16,-10 2-1-16,-11 5-1 0,-12 4 3 16,-7 1-6-16,-7 2 2 0,-3 0-3 15,-4-3-3-15,5-4 0 0,1-5-4 16,4-4-6-16,4-8-11 0,12-4-12 16,7-7-29-16,6-4-53 0,5-6-121 15,14-13-75-15</inkml:trace>
  <inkml:trace contextRef="#ctx0" brushRef="#br0" timeOffset="64518.07">8710 7489 677 0,'0'0'35'0,"0"0"12"15,0 0-10-15,0 0-5 0,82-89-8 16,-67 66-7-16,6 0-5 0,-3 2 0 0,-4-2 1 15,-5 8 2-15,-7-3 0 0,-2-1-3 16,0 1-2-16,-9-3-2 0,-5 4-1 16,-6 2-2-16,-5 6 2 0,0 3-2 15,-3 6 1-15,-3 0 2 0,2 7 0 16,1 9 3-16,4 5-11 0,4 5 0 16,6 6 0-16,4 2 0 0,10 3 0 15,-5 3 0-15,16-1 0 0,3 0 0 0,9-2 0 16,6-2 0-16,10-3 0 15,6-5 0-15,3-1 0 0,5-7 0 0,-5-2 0 16,-3-2 0-16,-2-4 0 0,-2 1-51 16,-9-4-101-16,-7-2-173 0,-10-5-20 15</inkml:trace>
  <inkml:trace contextRef="#ctx0" brushRef="#br0" timeOffset="65084.3">11111 7174 679 0,'0'0'60'0,"0"0"-9"0,0 0-10 16,84-89-10-16,-55 83-6 0,1 6-4 16,-1 5-4-16,-1 15-5 0,-8 8-2 15,4 7-3-15,-9 4 1 0,-4 3-2 16,-6 0 0-16,-5 2-2 0,0-3 1 0,-10 2 4 16,-2-2-4-16,-10-5 4 15,2-1-5-15,-5-8-1 0,-3-5 1 16,4-7 2-16,-6-9-6 0,1-6 0 0,-1 0 0 15,1-17 0-15,-1-6 0 0,6-5 0 16,0-9 0-16,9-8 0 16,5-5 0-16,7-2 0 0,3-4 0 0,10 3 0 15,8 3 0-15,10 6 0 0,6 4 0 16,5 12 0-16,1 6 0 0,8 12-11 16,-3 8-17-16,-1 5-20 0,-1 14-30 0,-2 7-75 15,0 6-156-15,-5-1-3 0</inkml:trace>
  <inkml:trace contextRef="#ctx0" brushRef="#br0" timeOffset="66176.8">11973 7031 843 0,'0'0'38'16,"0"0"-12"-16,0 0-9 0,0 0-4 15,0 0-3-15,0 0 0 0,0 0-3 16,0 0-1-16,0 0-4 0,-40 103 1 16,40-74-2-16,-3 0 0 0,6 0 0 15,-3-1 0-15,0 0 0 0,-3-2 1 16,1-2-1-16,-5-6 1 0,0-3-2 16,-2-4 2-16,0-5-1 0,4-2 1 15,4 0 0-15,-7-4 1 0,-3-4 0 16,2-8-2-16,-2-6 1 0,6-5-1 0,5-10 2 15,0-4-1-15,2-4 1 0,10-4 0 16,-1-2 1-16,4 3 2 0,-1 1-6 16,7 5 0-16,-3 5 0 0,2 6 0 15,-1 7 0-15,4 5 0 0,-12 7 0 16,9 5 0-16,0 3 0 0,2 6 0 16,3 9 0-16,0 4 0 0,-1 5 0 0,1 2 0 15,-1 3 0-15,-4 4 0 16,3 0 0-16,-8 3 0 0,4 6 0 0,-3-2 0 15,-6 0 0-15,0 1 0 0,-6-3 0 16,-4-1 0-16,3-1 0 0,-6-4 0 16,3-10 0-16,0 0 0 0,0-10 0 15,0-6 0-15,0 5 0 0,5-8 0 16,0 0 0-16,4-3 0 0,10-6 0 16,1-13 0-16,5-8 0 0,-2-8 0 0,2-7 0 15,-1-7 0-15,1-10-5 0,0-7-3 16,-2-4 3-16,1-5 0 0,-4 1 4 15,-2-4-3-15,-7-1-1 0,3 2 2 16,-8-2-3-16,-3 0 4 0,-3 2 4 16,-9 2-3-16,-10 5 3 0,1 8-2 15,-4 9 2-15,-6 9-1 0,0 7 4 16,2 9-1-16,3 5 3 0,4 9 0 16,2 8-1-16,-2 6-2 0,6 2 1 15,-1 16-5-15,3 11 0 0,6 10 0 0,0 14 0 16,5 9 0-16,11 12 0 15,3 8 0-15,6 1 0 0,2 0 0 0,0-1 0 16,1-6 0-16,5-9 0 0,-2-6 0 16,-2-11 0-16,0-12 0 0,0-9 0 15,-9-11 0-15,-1-6 0 0,0-9 0 0,-8-3 0 16,14-8 0-16,-6-8 0 16,10-10 0-16,-9-1 0 0,4-4 0 15,-8-2 0-15,3 1 0 0,-4-1 0 16,0-2 0-16,-6 2 0 0,7 3 0 0,-6 10 0 15,-5 7 0-15,3 7 0 0,-3 6 0 16,0-1 0-16,0 1 0 0,0 1 0 16,0 16 0-16,1 7 0 0,-1 8 0 15,8 1 0-15,-2-2 0 0,8-5 0 16,2-2 0-16,-2-6 0 0,11-6 0 0,-2-4 0 16,2-5 0-16,-1-3 0 15,6-3 0-15,-1-9 0 0,-1-5 0 0,-3-1 0 16,3-4 0-16,-6 0 0 15,-4-1 0-15,-2-3 0 0,-2 2 0 0,-5-2 0 16,-3 0 0-16,-1 8 0 0,-2 6 0 16,-3 0 0-16,0 5 0 0,0 2 0 15,0-3 0-15,0 8 0 0,0-2 0 16,0 4 0-16,0 16 0 0,2 9 0 16,-2 15 0-16,3 3 0 0,1 4 0 0,1 5 0 15,-3 9 0-15,2 3 0 0,1 8 0 16,-5 4 0-16,0 0 0 15,0-1 0-15,-5-3 0 0,1-3 0 0,-3-4 0 16,-7-5 0-16,0-8 0 0,-4-7 0 16,2-9 0-16,5-8 0 0,2-9 0 15,5-10 0-15,-1-4-13 0,5-7-59 16,0-2-55-16,5-14-189 0,-5-6-16 16</inkml:trace>
  <inkml:trace contextRef="#ctx0" brushRef="#br0" timeOffset="66332.07">14031 7333 868 0,'0'0'18'0,"0"0"-5"0,0 0-8 15,0 0-13-15,0 0-55 0,0 0-228 16,0 0-39-16</inkml:trace>
  <inkml:trace contextRef="#ctx0" brushRef="#br0" timeOffset="75327.95">14852 9616 608 0,'0'0'57'16,"0"0"-2"-16,0 0-4 0,0 0-7 16,0 0-6-16,0 0-13 15,0 0-3-15,0 0-7 0,0 0 4 0,0 0 1 16,5-85 0-16,34 65-3 0,-5 1-4 15,14 5-2-15,-8 6-3 0,2 5-8 16,-2 4 0-16,-7 4 0 0,-4 10 0 16,-4 2 0-16,-6 6 0 0,-8 3 0 15,-1 1 0-15,-5 2 0 0,-5 1 0 0,0 1 0 16,0-3 0-16,-11-1 0 16,0 1 0-16,-3-4 0 0,-4-1 0 0,4-3 0 15,-6-1 0-15,6-3 0 16,3-6 0-16,-3 2 0 0,9-5 0 0,1-5 0 15,-1 1 0-15,5-3 0 0,-2 0 0 16,2 0 0-16,-3 0 0 0,3 0 0 16,0 0 0-16,14-1 0 0,6-6 0 15,13-3 0-15,3 0 0 0,2 1 0 16,4 3 0-16,-6 2 0 0,1 4 0 16,-3 2 0-16,-4 11 0 0,-5 6 0 0,-5 4 0 15,-6 4 0-15,-4 5 0 0,-2 3 0 16,-8 1 0-16,-3 1 0 15,2-3 0-15,-13 1 0 0,3-3 0 0,-8 0 0 16,-1-3 0-16,-8 0 0 0,-1-2 0 16,-5 2 0-16,-5-5 0 0,-2-2 0 15,-2-1 0-15,-10-6 0 0,-1-1 0 16,-3-4 0-16,-2-5 0 0,1-2 0 16,1-5 0-16,6 2 0 0,0-7 0 0,6-4 0 15,6 2 0-15,10-1 0 0,8 3 0 16,9 3 0-16,1-2 0 0,10 4 0 15,-4-1 0-15,2 1 0 0,3 2 0 16,-2-1 0-16,2 1 0 0,-3-2 0 16,3 1 0-16,0 0 0 0,0-1 0 0,-1 1 0 15,1 1 0-15,-3-2 0 16,3 2 0-16,0-1 0 0,0-1 0 16,0 0 0-16,0-5 0 0,4-4-32 15,10-2-153-15,9-9-144 0,7 3-19 0</inkml:trace>
  <inkml:trace contextRef="#ctx0" brushRef="#br0" timeOffset="75975.17">16048 9660 594 0,'0'0'79'0,"0"0"-14"15,0 0-6-15,0 0-9 0,0 0-2 16,0 0-7-16,0 0-6 0,0 0-5 16,0 0-8-16,-4-75-22 0,4 75 0 0,0 0 0 15,0 0 0-15,0 0 0 0,-1 16 0 16,1 8 0-16,-3 14 0 0,-3 1 0 15,1 7 0-15,3-1 0 0,-5 7 0 16,-3 3 0-16,0-1 0 0,3 1 0 16,-2-5 0-16,1-1 0 0,2-7 0 15,3-4 0-15,1-6 0 0,-2-6 0 16,8-8 0-16,6-3 0 0,4-6 0 0,7-4 0 16,12-5 0-16,3-6 0 15,10-6 0-15,2-5 0 0,-1-1 0 0,1-2 0 16,-5 3 0-16,-6 2 0 0,-6 1 0 15,-6 2 0-15,-6 6 0 0,-4-1 0 16,-7 4 0-16,-2 0 0 0,-1 1 0 16,-5 2 0-16,0-2 0 0,0 2 0 15,0 0 0-15,0-1 0 0,5 1 0 0,-5-2 0 16,0 2 0-16,4-1 0 16,-2 1 0-16,1 0 0 0,1 0 0 15,3 1 0-15,2 6 0 0,-4 6-21 16,-5 2-103-16,0 4-196 0,-7 5-26 0</inkml:trace>
  <inkml:trace contextRef="#ctx0" brushRef="#br0" timeOffset="76158.63">16880 10315 978 0,'0'0'40'0,"0"0"-35"0,0 0-5 0,0 0 0 15,0 0 0-15,0 0 0 0,3 93 0 16,-6-59 0-16,-3 3 0 0,-6 6 0 0,-1 3 0 16,-1 2 0-16,-4-1-14 15,-3 0-146-15,-3-7-170 0,0-1-26 16</inkml:trace>
  <inkml:trace contextRef="#ctx0" brushRef="#br0" timeOffset="77064.94">19164 9490 656 0,'0'0'73'0,"0"0"-9"16,0 0-11-16,0 0-7 0,0 0-9 16,0 0-9-16,0 0-6 0,0 0-4 0,0 0-3 15,-90-70-4-15,73 81-11 0,-5 8 0 16,5 9 0-16,-2 5 0 0,4 8 0 15,-4 8 0-15,5 2 0 0,-1 3 0 16,1 3 0-16,3-2 0 0,3-4 0 16,7-2 0-16,-2-5 0 0,7-7 0 15,9-6 0-15,7-8 0 0,5-7 0 16,4-8 0-16,11-6 0 0,7-7 0 16,6-10 0-16,6-7 0 0,-1 0 0 15,-3 1 0-15,-1 2 0 0,-7 4 0 0,-12 6 0 16,-7 3 0-16,-14 3 0 0,-3 0 0 15,-6 1 0-15,-1 1 0 0,2-6 0 16,-1 0 0-16,-5-9 0 0,0-5 0 16,3-1 0-16,-11-5 0 0,-1 4 0 15,3 8 0-15,-3 3 0 0,4 4 0 16,3 5 0-16,-2 0 0 0,-1 3 0 0,0 6 0 16,-4 12 0-16,0 10 0 0,0 8 0 15,2 10 0-15,-2 4 0 16,4 9 0-16,-1 2 0 0,2 4 0 0,-9 4 0 15,2-4 0-15,5 2 0 0,-6-2 0 16,5-6 0-16,-2-1 0 0,8-6 0 16,1-1 0-16,-5-4 0 0,5-4 0 15,1-9 0-15,3-8 0 0,-3-4-73 16,5-11-121-16,-6-6-132 0,10-2-16 0</inkml:trace>
  <inkml:trace contextRef="#ctx0" brushRef="#br0" timeOffset="77244.74">19920 10347 1002 0,'0'0'21'16,"0"0"-21"-16,0 0 0 0,0 0 0 16,0 0 0-16,0 0 0 0,0 0 0 0,0 0 0 15,0 0 0-15,-7-55 0 0,7 53 0 16,1 2 0-16,5 0 0 0,4 7 0 15,4-1 0-15,-10-1-43 0,7 1-56 16,-3-5-174-16,-4 1-58 0</inkml:trace>
  <inkml:trace contextRef="#ctx0" brushRef="#br0" timeOffset="77868.07">20809 9642 793 0,'0'0'56'0,"0"0"-1"16,0 0-12-16,0 0-12 0,0 0-11 0,0 0-6 15,0 0-3-15,0 0-11 0,0 0 0 16,0 0 0-16,91-34 0 0,-61 36 0 16,-6 7 0-16,4 1 0 0,-11 3 0 15,0 2 0-15,-6 4 0 0,-6 1 0 16,-5 5 0-16,0 2 0 0,-9 1 0 0,-15 6 0 16,0 3 0-16,-11 1 0 0,1 1 0 15,0 1 0-15,0-1 0 0,5-3 0 16,-4 1 0-16,11-5 0 15,-1-2 0-15,5-4 0 0,2-2 0 0,5-7 0 16,7-8 0-16,0-5 0 0,3 1 0 16,15-2 0-16,11-1 0 0,15-2 0 15,13-5 0-15,10-12 0 0,9-3 0 16,0-1 0-16,-2-3 0 0,-6 0 0 16,-5 4 0-16,-11-1 0 0,-10 4 0 0,-5 2 0 15,-16 4 0-15,2 4 0 0,-10 0 0 16,-9 3 0-16,6 3 0 0,-6 1 0 15,3-5 0-15,2 2 0 16,-5 0 0-16,5 0 0 0,-5 3 0 0,0-1 0 16,0 1 0-16,1 0 0 0,-1-2 0 15,3 2 0-15,-3-2 0 0,0 2 0 16,0-1 0-16,0 1 0 0,0-2 0 0,2 2 0 16,1-3 0-16,-3 3 0 15,0-2 0-15,0 2 0 0,0-1 0 0,1 1 0 16,-1-1 0-16,0 1 0 0,4 0-14 15,-4 0-61-15,0 0-55 0,0 0-182 16,0 0-17-16</inkml:trace>
  <inkml:trace contextRef="#ctx0" brushRef="#br0" timeOffset="78168.27">22033 10114 924 0,'0'0'43'16,"0"0"-6"-16,0 0-18 0,0 0-19 15,0 0 0-15,0 0 0 0,0 0 0 16,-41 106 0-16,19-73 0 0,-6 6 0 16,5-3 0-16,-8 1 0 0,6 2 0 15,-3-1 0-15,5-5 0 0,1-1-83 16,-1-3-242-16,7-1-24 0</inkml:trace>
  <inkml:trace contextRef="#ctx0" brushRef="#br0" timeOffset="79379.1">23847 9429 916 0,'0'0'45'0,"0"0"-8"0,0 0-12 16,0 0-25-16,0 0 0 0,0 0 0 15,-80 88 0-15,69-48 0 0,5 2 0 16,3 6 0-16,1 1 0 0,2 3 0 16,5 0 0-16,-1-1 0 0,3-2 0 15,3-4 0-15,0-4 0 0,-3-9 0 0,0-3 0 16,2-12 0-16,-8-8 0 0,3-3 0 15,-4-6 0-15,0 0-33 0,0-5-46 16,0-13-64-16,-8-8-156 0,-3-10-21 16</inkml:trace>
  <inkml:trace contextRef="#ctx0" brushRef="#br0" timeOffset="79579.25">23536 9475 736 0,'0'0'72'0,"0"0"-16"0,0 0-16 0,0 0-13 15,0 0-6-15,0 0-2 0,82-90-2 16,-33 72-3-16,10 1-4 0,5-1-2 16,4 3-5-16,5-1-3 0,0 6 0 15,0 1 0-15,-7 4 0 0,-2 5 0 16,-8 0 0-16,-5 0 0 0,-6 4-9 0,-3 1-17 16,-7 6-17-16,0-2-40 0,-3-1-90 15,-6-2-134-15,2-3-8 0</inkml:trace>
  <inkml:trace contextRef="#ctx0" brushRef="#br0" timeOffset="80157">24978 9279 814 0,'0'0'49'16,"0"0"-3"-16,0 0-13 0,0 0-12 15,-70 112-7-15,60-77-7 0,10 0-1 16,-1 1-3-16,-2 2 1 0,1-1-2 16,2-1 0-16,0-2 4 0,0-12-5 0,-3 1 5 15,3-9-4-15,-1-2 5 16,1 0-7-16,0-6 0 0,0-1 0 16,0-5 0-16,-10 0 0 0,1 0 0 15,-5-10 0-15,0-3 0 0,2-7 0 0,4-4 0 16,3-6 0-16,4-5 0 0,5-5 0 15,-2-5 0-15,6-7 0 0,4 0 0 16,2 1 0-16,5 4 0 0,-1 6 0 16,-1 9 0-16,0 6 0 0,-1 8 0 15,-2 6 0-15,1 3 0 0,-5 5 0 0,-6 3 0 16,7 1 0-16,-2 0 0 0,1 5 0 16,-1 5 0-16,-4 8 0 15,-5 5 0-15,-5 9 0 0,0 5 0 16,-10 3 0-16,-4 3 0 0,-4 1 0 0,-2 3 0 15,2-3 0-15,3-3 0 0,4-3 0 16,2-6 0-16,10-4 0 0,4-5 0 16,4-4 0-16,15-3 0 0,7-4 0 15,12-4 0-15,6-2 0 0,8 0 0 16,-1-3 0-16,2 2 0 0,-5-2 0 0,-3 3 0 16,-7-1 0-16,-4 2 0 0,-9-4 0 15,-6 3 0-15,-5-4 0 0,-5 1 0 16,5-2 0-16,-9 1 0 15,-2 1 0-15,1-3 0 0,6 0 0 0,-6 0 0 16,4 0 0-16,-2 0 0 0,1 0 0 16,5 0-25-16,2 0-51 0,-9 0-62 0,2-5-128 15,1-7-54-15</inkml:trace>
  <inkml:trace contextRef="#ctx0" brushRef="#br0" timeOffset="80479.74">25700 9171 796 0,'0'0'58'0,"0"0"4"0,0 0-16 0,36 98-17 15,-24-61-6-15,-1 1-14 16,3 3-9-16,1-1 0 0,-1-2 0 0,2-2 0 16,2-7 0-16,-2 0 0 15,3-8 0-15,-6-6 0 0,1-4 0 0,-6-4 0 16,6-7 0-16,2 0 0 0,1-4 0 15,4-10 0-15,-2-4 0 0,0-3 0 16,-4-4 0-16,1-4 0 0,-4-3 0 16,-1-4 0-16,-3-2 0 0,-7-3 0 15,4-4 0-15,-1 2 0 0,-2-1 0 0,1 5 0 16,2 4 0-16,-5 5 0 0,4 8 0 16,-4 2 0-16,0 10 0 15,0 3 0-15,5-1 0 0,-5 5-12 16,12-1-62-16,7 3-77 0,1 1-162 0,2 3-17 15</inkml:trace>
  <inkml:trace contextRef="#ctx0" brushRef="#br0" timeOffset="80908.8">26660 9233 772 0,'0'0'60'0,"0"0"-7"15,0 0-17-15,-44 105-11 0,36-72-10 16,-1 2-6-16,5 2-5 0,-1-4-1 16,0-10-1-16,5 0 0 0,-3-10 2 15,3-5 2-15,-1-2 4 0,1-6 5 16,0 0-8-16,0 0-7 0,0 0 0 16,0 0 0-16,1-15 0 0,2-9 0 0,-1-10 0 15,-2-2 0-15,0-5 0 0,-2-2 0 16,2-4 0-16,-3 2 0 0,2 0 0 15,-4 0 0-15,3 4 0 0,2 3 0 16,0 5 0-16,2 4 0 0,-1 3 0 16,7 4 0-16,3 2 0 0,5 1 0 0,2 4 0 15,5 3 0-15,7 0 0 16,4 1 0-16,-1 1 0 0,1 2 0 16,-5 1 0-16,1-1 0 0,-10 3 0 15,-2 3 0-15,-4-2 0 0,-6 3 0 0,-3 1 0 16,-5 0 0-16,0-2 0 0,7 2 0 15,0 0 0-15,-3 0 0 0,7 0 0 16,-8 3 0-16,2 8 0 0,-4 5 0 16,-2 3-33-16,-2 5-48 0,1 2-75 15,-2 0-155-15,-10-4-12 0</inkml:trace>
  <inkml:trace contextRef="#ctx0" brushRef="#br0" timeOffset="81113">26565 9246 746 0,'0'0'75'16,"0"0"-11"-16,0 0-19 0,0 0-12 15,0 0-9-15,0 0-8 0,0 0-6 16,119-17-3-16,-86 15-4 0,0 1-3 0,-4-1 0 16,-3 2 0-16,4 0 0 0,-12 0 0 15,3 2-8-15,-7-1-9 0,0 2-12 16,1 2-11-16,-3 1-15 0,-1-1-14 15,-5-4-23-15,2 3-29 0,-8-4-66 16,0 5-73-16</inkml:trace>
  <inkml:trace contextRef="#ctx0" brushRef="#br0" timeOffset="81312.56">26533 9549 759 0,'0'0'68'0,"0"0"-11"0,0 0-11 0,0 0-14 15,0 0-8-15,0 0-9 0,0 0-5 16,0 0-4-16,100 44 0 0,-61-44-6 16,1 1 0-16,-1-5-3 0,1-1-2 15,-1 1-7-15,-2-1-10 0,-1 3-15 0,-6-2-24 16,-3 1-36-16,1 0-83 16,-11 1-118-16,0-3 8 0</inkml:trace>
  <inkml:trace contextRef="#ctx0" brushRef="#br0" timeOffset="81562.83">27664 9457 983 0,'0'0'37'15,"0"0"-34"-15,0 0-3 0,0 0 0 16,0 0 0-16,0 0 0 0,0 0 0 16,0 0 0-16,34 95 0 0,-38-63 0 15,-10 3 0-15,-5 2 0 0,-1 3 0 16,-3-2 0-16,1-3-46 0,3-1-118 0,-4-9-162 16,6-2-17-16</inkml:trace>
  <inkml:trace contextRef="#ctx0" brushRef="#br0" timeOffset="83077.97">28748 8533 780 0,'0'0'58'16,"0"0"-7"-16,0 0-14 0,0 0-14 16,0 0-8-16,0 0-7 0,0 0-2 15,0 0-2-15,0 0-2 0,-33 38-1 16,29-12 0-16,13-1-2 0,-3-1-7 0,7 2-15 16,-2-2-19-16,-1-1-37 0,3-3-57 15,-4-5-92-15,7-3-70 0</inkml:trace>
  <inkml:trace contextRef="#ctx0" brushRef="#br0" timeOffset="83228.19">29027 8561 858 0,'0'0'69'0,"0"0"-19"0,0 0-16 15,0 0-22-15,0 0-12 16,0 0 0-16,0 0 0 0,0 0 0 16,0 0 0-16,43-17 0 0,-22 44 0 0,2 4 0 15,2 0-26-15,3 0-32 0,1 1-56 16,0-5-192-16,2 2-23 0</inkml:trace>
  <inkml:trace contextRef="#ctx0" brushRef="#br0" timeOffset="85079.94">29714 8971 843 0,'0'0'60'0,"0"0"-13"15,0 0-14-15,0 0-11 0,0 0-4 16,0 0-18-16,0 0 0 0,0 0 0 16,39 126 0-16,-16-84 0 0,2 2 0 15,4 2 0-15,1-1 0 0,-1 1 0 16,-1-3 0-16,1-3 0 0,-4-2 0 0,3-6 0 16,-8-3-62-16,-4-12-52 0,-7-5-109 15,-6-6-96-15,-3-6 14 0</inkml:trace>
  <inkml:trace contextRef="#ctx0" brushRef="#br0" timeOffset="85270.94">30010 9033 864 0,'0'0'46'0,"0"0"-6"0,0 0-10 0,0 0-7 15,0 0-8-15,0 0-10 0,0 0-5 16,-98 109 0-16,78-71 0 0,-5 4 0 15,0 4 0-15,-2 1 0 0,-3 3 0 16,2 0 0-16,2-2-30 0,3-4-22 16,2-5-35-16,3-6-99 0,7-4-126 15,2-9 7-15</inkml:trace>
  <inkml:trace contextRef="#ctx0" brushRef="#br0" timeOffset="85557.86">30345 8887 885 0,'0'0'43'0,"0"0"2"16,0 0-11-16,0 0-18 0,0 0-16 15,-109 69 0-15,100-32 0 0,4 8 0 16,1 2 0-16,-1 6 0 0,11 0 0 15,7 0 0-15,2 2 0 0,5-5 0 16,4-3 0-16,2-6 0 0,5-10 0 16,-2-6 0-16,2-6 0 0,-1-5 0 15,-1-2 0-15,-5-3 0 0,-1-4-23 16,2 3-53-16,-7-6-82 0,7 5-157 0,-6-6-8 16</inkml:trace>
  <inkml:trace contextRef="#ctx0" brushRef="#br0" timeOffset="86513.02">30860 9016 580 0,'0'0'97'0,"0"0"-15"0,0 0-23 0,0 0-16 16,0 0-11-16,0 0-5 16,0 0 2-16,0 0-2 0,0 0-7 15,0 0-3-15,91 113-7 0,-74-74-10 0,2 4 0 16,-5-1 0-16,-5 1 0 0,-3-1 0 15,-3-1 0-15,-3-5 0 0,-4-4 0 16,-1-3 0-16,-7-3 0 0,-4-8 0 16,-3-3 0-16,4-7 0 0,-1-4 0 15,-2-5 0-15,4-3 0 0,-3-13 0 0,7-9 0 16,6-8 0-16,8-8 0 0,3-6 0 16,13-6 0-16,5 1 0 0,9 0 0 15,5 5 0-15,7 5 0 16,-1 7 0-16,3 6 0 0,-5 10 0 0,-2 4 0 15,-2 7 0-15,-5 6 0 0,-11 3 0 16,-3 0-46-16,-1 9-50 0,-5 3-142 16,3 5-85-16,-5-3 3 0</inkml:trace>
  <inkml:trace contextRef="#ctx0" brushRef="#br0" timeOffset="86746.07">31559 9078 964 0,'0'0'45'0,"0"0"-31"0,0 0-14 16,0 0 0-16,0 0 0 0,-68 96 0 16,64-64 0-16,4 1 0 0,5-1 0 0,4 1 0 15,2-4 0-15,3-1 0 0,2-4 0 16,2-7 0-16,-2-4 0 0,1-8-70 15,3-5-93-15,-5-10-158 0,10-7-16 16</inkml:trace>
  <inkml:trace contextRef="#ctx0" brushRef="#br0" timeOffset="86876.04">31610 8863 931 0,'0'0'41'0,"0"0"-16"16,0 0-12-16,0 0-9 0,0 0-5 15,0 0-6-15,0 0-12 0,0 0-20 16,0 0-36-16,-16-14-114 0,30 17-123 16,-3 2 0-16</inkml:trace>
  <inkml:trace contextRef="#ctx0" brushRef="#br0" timeOffset="87311.47">32097 8185 889 0,'0'0'37'0,"0"0"-5"16,0 0-8-16,0 0-9 0,0 0-7 15,0 0-2-15,0 0 1 0,-104 78-6 16,93-46 3-16,2 2-4 0,4-3-8 16,2 0-5-16,1-4-9 0,-1-7-3 0,8-5 0 15,0-7 6-15,-1-4 8 0,6-4 7 16,0-1 3-16,7-14 1 0,0-8 4 15,-3-3 3-15,-6-2 11 0,-6 9 6 16,2-1 5-16,-4 7 0 0,0 6-12 16,0 1-17-16,0 6 0 0,0-1 0 15,0 2 0-15,-4 16 0 0,-2 10 0 0,-2 8 0 16,3 5-52-16,0-2-138 16,5-3-136-16,10-2-23 0</inkml:trace>
  <inkml:trace contextRef="#ctx0" brushRef="#br0" timeOffset="93873.29">14376 8883 640 0,'0'0'40'16,"0"0"0"-16,92-82-4 0,-33 77-2 16,17 6-4-16,21 16-1 0,26 9 4 15,32 12-5-15,36 5 0 0,38 8-9 16,42 12-6-16,35 11-3 0,39 11-7 16,34 12 0-16,30 11 2 0,30 5-3 0,26 7 2 15,23 1-2-15,27 3-3 0,23-2 3 16,22-3 1-16,18-6 0 0,13-9 7 15,15-2-3-15,6-8-7 0,13-1 0 16,11-5 0-16,12-3 0 0,6-5 0 16,2-6 0-16,-7 0 0 0,-7-6 0 0,-16-3 0 15,-24-1 0-15,-36 0 0 16,-33-1 0-16,-41 1 0 0,-46 3 0 0,-49 0 0 16,-44 3 0-16,-50-5 0 15,-51-4 0-15,-48-7 0 0,-45-8 0 0,-46-11 0 16,-40-5-6-16,-32-9-86 0,-34-13-180 15,-27-8-59-15</inkml:trace>
  <inkml:trace contextRef="#ctx0" brushRef="#br0" timeOffset="94236.45">28108 9060 828 0,'0'0'11'0,"0"0"-6"0,0 0-3 0,0 0 0 16,0 0 1-16,0 0 5 0,-103 73 6 15,24-7 1-15,-28 9 4 16,-37 9-2-16,-31 8 4 0,-39 4-1 15,-36 7-3-15,-40 8 1 0,-32 6-3 0,-36 10-7 16,-33 12-8-16,-27 8 0 0,-29 7 0 16,-20 12 0-16,-18 6 0 0,-16 5 0 15,-15 8 0-15,-9 4 0 0,-9-1 0 16,-2 6 0-16,-2-2 0 0,3-1 0 16,3-4 0-16,7-8 0 0,10-13 0 0,14-14 0 15,21-20 0-15,25-23 0 0,24-17 0 16,36-23-91-16,23-16-178 0,34-16-72 15</inkml:trace>
  <inkml:trace contextRef="#ctx0" brushRef="#br0" timeOffset="123498.68">13986 8650 674 0,'0'0'61'15,"0"0"-14"-15,0 0-12 0,0 0-8 0,0 0-2 16,0 0-1-16,0 0-1 0,0 0-2 16,0 0-7-16,26 60-3 15,-21-42-4-15,-2 1-2 0,-2-2-2 0,4-2-2 16,-5 3 0-16,5 1-1 0,-1 7-2 15,-4-8-22-15,0 1-33 0,0-6-73 16,0-7-177-16,0 9-9 0</inkml:trace>
  <inkml:trace contextRef="#ctx0" brushRef="#br0" timeOffset="123657.16">14209 8703 859 0,'0'0'65'0,"0"0"-15"0,0 0-19 16,0 0-13-16,0 0-18 15,0 0 0-15,0 0 0 0,0 0 0 0,0 0 0 16,31 98 0-16,-13-62 0 0,1 3 0 0,6-1 0 16,9 1-28-16,2-4-94 15,6-2-195-15,-2-6-26 0</inkml:trace>
  <inkml:trace contextRef="#ctx0" brushRef="#br0" timeOffset="124231.1">16320 8570 795 0,'0'0'72'16,"0"0"-10"-16,0 0-15 0,0 0-13 0,0 0-21 16,0 0-13-16,0 0 0 15,0 0 0-15,0 0 0 0,0 0 0 16,-9 16 0-16,4 12 0 0,-4 1 0 16,5 3 0-16,-7 3 0 0,4 1 0 0,0 0 0 15,-3 3 0-15,6-3 0 0,-2-1-23 16,6-11-73-16,0-4-120 0,0-8-109 15,0-7 1-15</inkml:trace>
  <inkml:trace contextRef="#ctx0" brushRef="#br0" timeOffset="124366.89">16407 8653 965 0,'0'0'58'16,"0"0"-58"-16,0 0 0 0,0 0 0 0,0 0 0 15,0 0 0-15,0 0 0 0,0 0 0 16,0 0 0-16,-25 119 0 0,16-74 0 15,-3 7 0-15,6 4 0 0,-1-1-317 16,3 4-41-16</inkml:trace>
  <inkml:trace contextRef="#ctx0" brushRef="#br0" timeOffset="126783.11">17989 8673 842 0,'0'0'58'16,"0"0"-16"-16,0 0-14 0,0 0-11 0,0 0-7 15,0 0-2-15,0 0-1 0,0 0 0 16,0 0-3-16,0 0-4 0,52 61 0 15,-33-41 0-15,-2 1-12 0,2 1-20 16,-5-2-50-16,-1 0-140 0,-2-6-98 16,5-7-11-16</inkml:trace>
  <inkml:trace contextRef="#ctx0" brushRef="#br0" timeOffset="126928.05">18255 8784 969 0,'0'0'50'0,"0"0"-46"16,0 0-4-16,0 0 0 0,0 0 0 15,0 0 0-15,0 0 0 0,0 0 0 16,0 0 0-16,5 90 0 0,10-58 0 16,6-4 0-16,6 3-85 0,-2-6-239 15,5 3-23-15</inkml:trace>
  <inkml:trace contextRef="#ctx0" brushRef="#br0" timeOffset="127604.17">21280 8432 960 0,'0'0'49'0,"0"0"-35"0,0 0-14 15,0 0 0-15,0 0 0 0,0 0 0 16,0 0 0-16,0 0 0 0,0 0 0 0,0 0 0 16,-3 79 0-16,3-44 0 0,-5 2 0 15,-1 3 0-15,4 0 0 0,-2-4 0 16,4-4-29-16,-3-11-88 0,6-4-109 15,1-8-98-15,4-9 3 0</inkml:trace>
  <inkml:trace contextRef="#ctx0" brushRef="#br0" timeOffset="127739.87">21359 8655 10 0,'0'0'304'0,"0"0"14"15,28-92-103-15,-28 72-105 0,1 8-44 0,-1 4-66 16,0 2 0-16,0 6 0 16,-1 0 0-16,-8 6 0 0,-1 15 0 15,-8 11 0-15,2 7 0 0,2 9 0 0,-1 2 0 16,4 0 0-16,-3 3-25 15,0-2-316-15,0 8-27 0</inkml:trace>
  <inkml:trace contextRef="#ctx0" brushRef="#br0" timeOffset="129717.06">22812 8446 760 0,'0'0'55'16,"0"0"-1"-16,0 0-7 0,0 0-11 0,0 0-11 16,0 0-11-16,0 0-8 15,0 0-4-15,0 0-1 0,0 0 0 16,-69-8 0-16,80 37 0 0,3 0 0 16,2 1-1-16,2 2-1 0,1 3-8 0,-2-3-14 15,0-2-37-15,-1-6-78 0,-2-7-169 16,0-2-18-16</inkml:trace>
  <inkml:trace contextRef="#ctx0" brushRef="#br0" timeOffset="129864.97">23052 8517 948 0,'0'0'42'0,"0"0"-16"16,0 0-19-16,0 0-7 15,0 0 0-15,0 0 0 0,0 0 0 0,0 0 0 16,-51 116 0-16,57-76-8 0,8 2-66 15,2 0-198-15,4-5-61 0</inkml:trace>
  <inkml:trace contextRef="#ctx0" brushRef="#br0" timeOffset="130958.13">27621 7720 858 0,'0'0'62'0,"0"0"-15"0,0 0-12 0,0 0-14 0,0 0-21 16,0 0 0-16,0 0 0 0,0 0 0 15,0 0 0-15,0 0 0 0,-13 21 0 0,6 6 0 16,-3 1 0-16,1 7 0 16,-5 1 0-16,3 2 0 0,-1-1 0 0,4-5-21 15,0-9-56-15,4-3-89 16,2-8-151-16,2-5-17 0</inkml:trace>
  <inkml:trace contextRef="#ctx0" brushRef="#br0" timeOffset="131120.87">27734 7696 934 0,'0'0'56'0,"0"0"-23"0,0 0-33 16,0 0 0-16,0 0 0 0,0 0 0 15,0 0 0-15,0 0 0 0,0 0 0 16,14 112 0-16,-19-62 0 0,4 5 0 15,-4 1 0-15,0 1-12 0,1 0-133 16,-1-6-182-16,1 1-24 0</inkml:trace>
  <inkml:trace contextRef="#ctx0" brushRef="#br0" timeOffset="171780.2">4028 11903 813 0,'0'0'33'0,"0"0"-3"16,0 0-7-16,0 0-5 0,0 0-6 16,0 0-2-16,0 0-2 0,0 0-1 15,0 0-2-15,-75 66-1 0,75-55-1 0,0-4 0 16,0-1 0-16,0 6-1 0,0-7 0 16,0-1 0-16,0 2 0 0,0-6-1 15,0 0 0-15,0 0 0 0,0 2-1 16,0-1 1-16,0 1 0 0,2-1 1 15,-2-1 1-15,0 2-3 0,5-2 2 0,-1-11-1 16,2-6 1-16,-1-4-2 16,-5-1 3-16,0 0 1 0,-6 2 3 15,-8 5 2-15,-2 6-4 0,-7 8-5 16,-2 4 0-16,1 15 0 0,-6 15 0 0,1 8 0 16,-4 13 0-16,4 3 0 0,4 7 0 15,6-1 0-15,10 1 0 0,9 0 0 16,0-1 0-16,19-6 0 0,5-2 0 15,14-7 0-15,2-4 0 0,14-7 0 16,3-10 0-16,5-4-11 0,-3-6-57 16,0-6-72-16,-11-4-169 0,0-3-24 0</inkml:trace>
  <inkml:trace contextRef="#ctx0" brushRef="#br0" timeOffset="172082.26">4449 12258 895 0,'0'0'20'0,"0"0"3"0,0 0 4 0,0 0-1 0,0 0-4 15,80 5-12-15,-56 15-10 0,4 4 0 16,-3 8 0-16,0 4 0 0,3 4 0 16,-13 6 0-16,5 0 0 0,-10 0 0 15,-1-2 0-15,-9-5 0 0,0-5 0 16,0-8 0-16,-5-8 0 0,-1-6 0 0,2-6 0 15,-9-8 0-15,-2 0 0 16,-1-17 0-16,-2-11 0 0,-1-13 0 16,8-8 0-16,6-8 0 0,5-3 0 15,5-2 0-15,9 6 0 0,6 5 0 0,3 7 0 16,2 7 0-16,5 7 0 0,-6 8 0 16,11 5 0-16,-7 11-45 0,1 6-21 15,-3 2-61-15,-2 15-142 0,0 2-42 16</inkml:trace>
  <inkml:trace contextRef="#ctx0" brushRef="#br0" timeOffset="172977.16">5223 12682 759 0,'0'0'27'0,"0"0"8"0,0 0-3 16,0 0-5-16,68-104-5 0,-48 74-4 15,-1-2-3-15,-3-1 1 0,-1 1 0 16,-3 2 3-16,-5 1-1 0,-7 0 1 0,0 3-19 16,-2 2 0-16,-10 3 0 15,-4 2 0-15,-2 4 0 0,-7 2 0 0,5 4 0 16,4 3 0-16,-1 4 0 16,-3 0 0-16,6 9 0 0,-6 8 0 0,6 5 0 15,3 4 0-15,6 3 0 0,5 5 0 16,0 0 0-16,11 1 0 15,8 1 0-15,4-2 0 0,8-2 0 0,6-6 0 16,2-1 0-16,4-8 0 0,2-7 0 16,-1-5 0-16,9-3 0 0,-8-14 0 0,4-4 0 15,-2-6 0-15,-2-4-14 0,-2-1-7 16,5-1 2-16,-8 0 3 0,-1-2 4 16,-2 0 6-16,-3-1 3 15,-4-2-1-15,-5 0 7 0,-7-3 1 0,-7 3 9 16,0 2 7-16,-11 5 3 0,0 6 2 15,0 5-18-15,-11 6-7 0,0 2 0 16,-7 8 0-16,-7 1 0 0,-3 7 0 16,-1 14 0-16,-1 7 0 0,5 5 0 15,2 3 0-15,3 6 0 0,6-2 0 16,3 2 0-16,8-5 0 0,3-3 0 0,0-5 0 16,9-7 0-16,1-2 0 0,-1-8 0 15,2-4 0-15,-2-4 0 16,0-4 0-16,10 0 0 0,-8-4 0 0,12-11 0 15,-7-5 0-15,-7-3 0 0,5-2 0 16,-5-3 0-16,-7-2 0 0,7 1 0 0,-3 2 0 16,-3 7 0-16,-1 1 0 15,1 9 0-15,-2 5 0 0,-1 1 0 0,0 4 0 16,8 0 0-16,3 1 0 0,8 10 0 16,7 6 0-16,2 5 0 0,6 3 0 15,0 2 0-15,5 0 0 0,0 2 0 16,-1-1 0-16,1-7 0 0,-3-1 0 15,1-8 0-15,-6-5 0 0,-3-7 0 16,1 0 0-16,1-15 0 0,-7-5 0 0,2-7 0 16,-2-6 0-16,-3-7 0 0,0-7 0 15,1-6 0-15,-3-8 0 16,-4-7 0-16,-3-8 0 0,-6-3 0 16,-5 0 0-16,0-1 0 0,-6 5 0 0,-8 9 0 15,0 6 0-15,0 10 0 0,-2 8 0 16,5 9 0-16,2 13 0 0,4 6 0 15,1 9 0-15,4 5 0 0,0-1 0 16,0 1 0-16,-5 6 0 0,-1 14 0 16,1 15 0-16,2 11 0 0,3 9 0 0,5 12 0 15,4 6 0-15,7 8 0 0,2 2 0 16,2 2 0-16,5-3 0 16,-2-3 0-16,7-6 0 0,-7-10 0 0,2-9 0 15,-5-7-24-15,-6-12-82 0,1-8-150 16,-2-11-75-16</inkml:trace>
  <inkml:trace contextRef="#ctx0" brushRef="#br0" timeOffset="173112.49">6415 12157 853 0,'0'0'10'0,"0"0"-2"15,0 0-1-15,0 0-2 0,0 0-4 16,103-21-6-16,-55 10-16 0,6 2-30 15,-6-3-66-15,5 2-169 0,-8-3-6 0</inkml:trace>
  <inkml:trace contextRef="#ctx0" brushRef="#br0" timeOffset="173496.04">6932 12164 767 0,'0'0'76'0,"0"0"-18"0,0 0-18 16,0 0-10-16,91-23-9 0,-66 7-6 0,0-4-5 15,3-1-4-15,-4-6-6 0,4-2 0 16,-3-2 0-16,-5-1 0 0,3 1 0 15,-12 0 0-15,-1 4 0 0,-1 9 0 16,-9 0 0-16,0 3 0 0,-5 1 0 16,-9-1 0-16,-1 5 0 0,-8 6 0 0,-2 2 0 15,0 5 0-15,-8 11 0 0,7 7 0 16,-2 5 0-16,8 6 0 16,1 6 0-16,9 6 0 0,2-2 0 0,6 1 0 15,4-4 0-15,12 1 0 0,6-7 0 16,8-1 0-16,6-6 0 0,9-3 0 15,-2-5 0-15,5-11 0 0,-6-2-205 16,-1-3-132-16,5-15-25 0</inkml:trace>
  <inkml:trace contextRef="#ctx0" brushRef="#br0" timeOffset="174356.65">9618 11967 510 0,'0'0'67'0,"0"0"-7"16,0 0-13-16,0 0-5 0,0 0-9 16,0 0-2-16,0 0-2 0,0 0 0 15,0 0-1-15,-12 29-5 0,12-29-6 0,0-3-6 16,3-14-4-16,-3-7-1 0,-3-6 2 16,-2 1 1-16,-6 1 1 0,2 6 0 15,-6-1 3-15,-4 4-4 0,-1 3 2 16,-5 4-1-16,-3 4-7 0,-1 5-3 15,4 3 0-15,-8 8 0 0,4 10 0 16,4 8 0-16,2 7 0 0,6 10 0 16,4 1 0-16,7 2 0 0,6-1 0 15,2-4 0-15,10-6 0 0,4-5 0 16,2-7 0-16,2-5 0 0,-1-6 0 0,-8-5 0 16,7-2 0-16,-2-5 0 0,-2 0 0 15,4-9 0-15,-7-5 0 16,8-4 0-16,-8-4 0 0,3-3 0 0,-5-1 0 15,0-2 0-15,-2-1 0 0,-1 0 0 16,-2 0 0-16,1 2 0 0,0 9 0 0,-1 1 0 16,1 8 0-16,4 3 0 15,-3 1 0-15,7 5 0 0,2 0 0 16,10 11 0-16,5 7 0 0,-2 5 0 16,1 5 0-16,0 1 0 0,1 5 0 0,-1-1 0 15,-1-1-26-15,-1-4-19 0,-4-9-25 16,6-2-45-16,-5-11-139 0,0-5-57 15</inkml:trace>
  <inkml:trace contextRef="#ctx0" brushRef="#br0" timeOffset="174722.68">10393 11647 825 0,'0'0'19'15,"0"0"4"-15,0 0-1 16,0 0 4-16,0 0-3 0,0 0-7 16,49 101-5-16,-36-69-5 0,3 4-1 15,3 4-2-15,-4 1 1 0,1 3-2 0,1-3 1 16,-6-1-1-16,-1-7 1 0,-2-10 3 16,-3-11 3-16,-1-4 6 0,-4-8-15 15,0 0 0-15,2 0 0 0,3-14 0 16,4-9 0-16,2-10 0 0,1-5 0 15,-6 0 0-15,8-2 0 0,-4-2 0 0,-4 1 0 16,3-2 0-16,2 1 0 16,-2-1 0-16,1 1 0 0,0 5 0 15,3 2 0-15,-2 10 0 0,4 5 0 16,-5 8 0-16,-1 4 0 0,6 5 0 0,-5 3 0 16,8 0-19-16,2 6-31 0,-6 6-42 15,10 2-92-15,-9 0-122 0,5 0-9 16</inkml:trace>
  <inkml:trace contextRef="#ctx0" brushRef="#br0" timeOffset="175628.21">11235 11922 673 0,'0'0'39'16,"0"0"8"-16,0 0-3 0,0 0-10 15,87-61-10-15,-67 43-8 0,2 0-1 16,-2-1 2-16,-4 1 5 0,-2 0 0 16,-5 2-1-16,-4 1-3 0,-5-1-2 0,0-3-1 15,-10-3-15-15,-4 2 0 0,-1 2 0 16,-4 4 0-16,-1 2 0 0,-3 4 0 16,3 2 0-16,-4 6 0 15,0 0 0-15,8 3 0 0,-3 9 0 0,6 6 0 16,6 4 0-16,0 4 0 0,5 3 0 15,2 3 0-15,5 0 0 0,6 1 0 16,7 0 0-16,2-2 0 0,8-6 0 16,3-2 0-16,6-8 0 0,2-7 0 15,5-7 0-15,5-2 0 0,5-11 0 0,4-8-3 16,-1-1-14-16,-1-7 1 0,-3-1 3 16,-4-1 4-16,-2-3 5 0,-7-1 1 15,-7-4 2-15,-2 1 3 0,-8-3-2 16,-4 1 7-16,-9 1 3 0,-5 4 4 15,-5 4 4-15,0 10-3 0,0 3-15 16,-5 8 0-16,1 5 0 0,-6 1 0 0,0 3 0 16,-6 7 0-16,-6 6 0 0,7 5 0 15,1 1 0-15,3-3 0 16,11 0 0-16,0 0 0 0,0-4 0 0,5 0 0 16,9-3 0-16,-3-5 0 0,2-2 0 15,6-2 0-15,-3 1 0 0,-1-2 0 16,-1-5 0-16,-3-3 0 0,-2-3 0 15,-4 1 0-15,-1-6 0 0,1-2 0 16,-5-3 0-16,0-2 0 0,0 0 0 0,-5 9 0 16,4-1 0-16,-4 4 0 0,-2 5 0 15,2-1 0-15,-6 7 0 0,2 1 0 16,-5 7 0-16,-2 10 0 16,2 6 0-16,5 9 0 0,3 1 0 0,1 6 0 15,1 4 0-15,4 2 0 0,0 1 0 16,15-2 0-16,2-3 0 0,5-4 0 15,7-9 0-15,5-4 0 0,5-7 0 16,5-6 0-16,-1-8 0 0,0-2 0 16,2-10 0-16,-3-6 0 0,-2-8 0 15,-1-7 0-15,-2-4 0 0,-1-3 0 0,-8-8 0 16,-2-2 0-16,2-6 0 0,-8-6 0 16,-1-3 0-16,-3-8 0 0,-4 0 0 15,-6-2 0-15,0 3 0 0,-3 1 0 16,-1 9 0-16,-4 4 0 0,-7 6 0 15,0 10 0-15,0 9 0 0,-1 8 0 16,4 4 0-16,0 10 0 0,3 4 0 16,-2 4 0-16,4 3 0 0,-7 15 0 15,2 14 0-15,1 11 0 0,5 8 0 0,0 10 0 16,0 6 0-16,11 4 0 0,-2 5 0 16,0-2 0-16,7-1 0 0,-4-2 0 15,-1-5 0-15,5-8 0 0,-4-8 0 16,-6-7 0-16,4-6-8 0,-4-11-33 15,1-8-16-15,-2-6-21 0,-3-6-61 16,2-1-153-16,-4-5-6 0</inkml:trace>
  <inkml:trace contextRef="#ctx0" brushRef="#br0" timeOffset="176312.86">12322 11597 834 0,'0'0'36'0,"0"0"-15"0,0 0-13 16,0 0-4-16,0 0-1 0,0 0-1 0,0 0-1 16,84-43-1-16,-44 31 1 0,2 0-1 15,3 0 1-15,-2-1-1 0,5 0 0 16,-3-1 0-16,2-1 0 16,-7 2 0-16,5-4 1 0,2 0 0 0,-7-1 0 15,2 0 3-15,-8-1 3 0,0-2 5 16,-8 2 3-16,2-3 2 0,-9 4 0 15,-8 6 0-15,0-2-1 16,-7 6-12-16,-1 4-4 0,-3-7 0 0,0 7 0 16,-7-4 0-16,-14 2 0 0,6 4 0 0,-13 2 0 15,-3 7 0-15,-2 8 0 0,-1 6 0 16,5 3 0-16,1 5 0 0,8 0 0 16,4 2 0-16,7-1 0 0,4-2 0 15,5-1 0-15,0-2 0 0,11-3 0 16,2-5 0-16,-2-4 0 0,-2-4 0 15,2-3 0-15,-8-4 0 0,1 1 0 16,3-3 0-16,2-2 0 0,10-9 0 16,2-4 0-16,2-4 0 0,-4-7 0 15,1-5 0-15,5-2 0 0,-2-4 0 0,-3 3 0 16,5-1 0-16,-1 4 0 0,-6 6 0 16,2 5 0-16,-6 6 0 0,-3 5 0 15,0 5 0-15,-6 0 0 0,7 4 0 16,-1 0 0-16,3 11 0 0,6 6 0 15,-5 4 0-15,-1 3 0 0,2 5 0 0,-2 2 0 16,-5-1 0-16,5 2 0 16,-5-4 0-16,1-3 0 0,-9-5 0 0,4-5 0 15,1-6 0-15,-6-3 0 16,3-1 0-16,-3-5 0 0,0 0 0 0,2-2 0 16,7-13 0-16,0-8 0 0,5-10 0 15,0-7 0-15,-3-4 0 0,8-3 0 16,-4-1 0-16,5-1 0 0,-6 4 0 15,7 3 0-15,-8 5 0 0,6 7 0 16,-5 5 0-16,-3 8 0 0,-5 8 0 0,-1 5 0 16,-1 5 0-16,1-1 0 0,9 3 0 15,0 14-18-15,-8 5-155 16,2 9-156-16,-8-1-22 0</inkml:trace>
  <inkml:trace contextRef="#ctx0" brushRef="#br0" timeOffset="176447.68">13981 11411 1023 0,'0'0'0'15,"0"0"0"-15,0 0 0 0,0 0 0 16,0 0 0-16,0 0 0 0,0 0 0 16,0 0-49-16,0 0-278 15,0 0-26-15</inkml:trace>
  <inkml:trace contextRef="#ctx0" brushRef="#br0" timeOffset="183335.22">1995 12028 717 0,'0'0'79'15,"0"0"-13"-15,0 0-16 0,0 0-15 16,0 0-13-16,0 0-11 0,0 0-4 15,0 0-1-15,0 0 0 0,-29-5 1 16,29 31-2-16,0 3-1 0,0 1 4 0,9 5-8 16,-3 3 0-16,7 3 0 0,-2 3 0 15,4 3-7-15,-1 3-17 16,2-3-15-16,-2-1-27 0,-1-5-29 0,8-11-66 16,-3-6-132-16,-4-10 14 0</inkml:trace>
  <inkml:trace contextRef="#ctx0" brushRef="#br0" timeOffset="183567.62">2102 11797 711 0,'0'0'57'0,"0"0"-6"0,0 0-6 15,0 0-4-15,0 0-7 0,106-3-7 16,-75 23-8-16,3 10-4 0,-2 8-3 0,2 8-1 15,-3 6-11-15,-7 12 0 0,1 6 0 16,-12 9 0-16,-3 9 0 16,-10 6 0-16,-3 7 0 0,-13-3 0 15,-9-2 0-15,1-8 0 0,-9-9 0 0,2-9 0 16,-2-13-26-16,4-8-59 0,4-9-224 16,10-10-25-16</inkml:trace>
  <inkml:trace contextRef="#ctx0" brushRef="#br0" timeOffset="185515.3">2282 14077 599 0,'0'0'62'16,"0"0"-9"-16,0 0-8 0,0 0-8 0,0 0-3 16,0 0-5-16,0 0-4 0,0 0-2 15,0 0-1-15,0 0-4 0,-29-76-4 16,33 69-2-16,6 2-4 0,-4 2 1 15,3 3-3-15,5 0 0 0,-3 3 0 16,3 8-1-16,4 4 0 0,-7 3 0 0,3 1-5 16,-3 6 0-16,-2 1 0 0,-4 4 0 15,0 1 0-15,-5 0 0 16,0 1 0-16,0-1 0 0,-10-4 0 16,1 0 0-16,-6-1 0 0,1-2 0 0,-11-1 0 15,6-3 0-15,-6-3 0 0,-4-2 0 16,4-6 0-16,0-5 0 0,2-4 0 15,-2-1 0-15,11-1 0 0,5-5 0 16,3 1 0-16,1 1 0 0,5-4 0 16,0-2 0-16,16-1 0 0,7-3 0 0,6 3 0 15,6 4 0-15,3 4 0 0,1 3 0 16,0-1 0-16,-4 4 0 0,4-1 0 16,-6 2 0-16,-4 6 0 0,1-2 0 15,-2 4 0-15,-2-2 0 0,-3-1 0 16,2 1 0-16,-9-4 0 0,7-2-29 15,0 1-44-15,-3-4-65 0,14 1-164 16,-10-11-12-16</inkml:trace>
  <inkml:trace contextRef="#ctx0" brushRef="#br0" timeOffset="185786.73">2865 13623 828 0,'0'0'60'0,"0"0"-11"15,0 0-10-15,0 0-10 0,82-46-11 16,-55 48-18-16,0 10 0 0,8 9 0 0,-6 8 0 16,0 9 0-16,-4 12 0 0,-6 12 0 15,-5 8 0-15,-8 9 0 0,-6 6 0 16,-5 5 0-16,-10 3 0 0,-5-1 0 15,-4 1 0-15,-5-4 0 0,4-10 0 16,0-9 0-16,2-14 0 0,3-13-75 0,4-11-242 16,4-14-20-16</inkml:trace>
  <inkml:trace contextRef="#ctx0" brushRef="#br0" timeOffset="186935.01">5107 13858 337 0,'0'0'90'16,"0"0"-6"-16,0 0-12 0,0 0-9 0,0 0-10 15,0 0-5-15,-5-79-5 0,5 68-3 16,0 4-5-16,0 3-5 0,0 4-8 16,0-2-8-16,0 2-7 0,0 0-2 15,0-1 0-15,0 2 2 0,0 13 3 16,0 10-1-16,5 13-1 0,-5 5-4 15,0 4 0-15,0 4-3 0,0 1 0 16,0-2 0-16,0-1 1 0,0-3 4 16,4-6-5-16,-2-4 3 0,1-11-8 15,-1-4-5-15,1-8-4 0,-3-6-2 0,0 0 0 16,0-6 0-16,0 0-4 0,1 0-1 16,-1-12-2-16,5-8 4 0,0-8 3 15,-5-3 1-15,0-5 7 0,0-2-1 16,0-5 6-16,-5-4 3 0,3-4-1 15,-1-4 2-15,2 3 2 0,1 2 6 16,1 5 5-16,4 8 6 0,4 5 0 16,1 7-1-16,4 1-4 0,1 8-4 15,5 2-2-15,3 6-1 0,-2 0-3 16,2 3-1-16,-3 6-2 0,0-1-2 0,0 7 1 16,-3 3-1-16,-6 4 1 0,0 1 1 15,-3 5 4-15,-8 3 0 0,0 4 0 16,-14 2-1-16,-2 3 0 0,-7-3-1 15,0-2 2-15,-2-6-3 0,0-2-4 16,14-9 0-16,-3-2 0 0,5-4 0 0,4-3 0 16,1 1 0-16,4-2 0 0,-2 0 0 15,2 5 0-15,2 4 0 16,12 4 0-16,11 7 0 0,13 5 0 0,6-1 0 16,1 6 0-16,3 2 0 0,0 1 0 15,0 5 0-15,-8 2 0 0,2-2 0 16,-6-2 0-16,-2 1 0 0,-5-5 0 15,-1-4 0-15,-8 0 0 0,1-7 0 16,-8-1 0-16,6-5 0 0,-10-5 0 16,2 0 0-16,-6-4-32 0,6-5-14 0,1 2-28 15,-6-3-70-15,10-2-154 0,-7-2-9 16</inkml:trace>
  <inkml:trace contextRef="#ctx0" brushRef="#br0" timeOffset="188040.54">6127 14197 682 0,'0'0'45'0,"0"0"-6"0,0 0-1 15,0 0-6-15,79-56-7 0,-60 33-4 16,1 0-4-16,-2-1 0 0,-2-2-1 0,-5 2 1 16,-2-2-1-16,-6 0-2 0,-3-1-3 15,0 1 0-15,-9 0-1 16,0 2-1-16,-7 4-6 0,-1 2-3 0,0 3 0 16,-6 4 0-16,4 4 0 0,-1 1 0 15,4 4 0-15,-2 2 0 0,-1 2 0 16,-1 5 0-16,5 10 0 0,2 3 0 15,7 5 0-15,1 7 0 0,5 3 0 16,5 2 0-16,9-1 0 0,1 0 0 0,10-2 0 16,3-1 0-16,-3-5 0 0,9-4 0 15,-5-4 0-15,6-4 0 16,-3-5 0-16,2-2 0 0,-4-6 0 0,1-1 0 16,1-2 0-16,-2-2 0 0,-1-6-8 15,5-5 0-15,5-2 1 0,0-7 4 16,6-3 1-16,1-4 3 0,-5-6-2 15,2-1 2-15,-9-4-2 0,-6 1 2 16,-3-3 0-16,-14 5 2 0,3 3 0 16,-5 11 5-16,-8 4 4 0,-1 7-12 0,0 2 0 15,-1 3 0-15,-13 4 0 0,-2 1 0 16,-2 4 0-16,-10 10 0 0,2 6 0 16,-2 7 0-16,-2 2 0 0,10 6 0 15,-3 1 0-15,3 1 0 0,6-2 0 16,8-1 0-16,-4-4 0 0,7-8 0 15,2-1 0-15,1-9 0 0,0-4 0 16,0 5 0-16,0-6 0 0,0-1 0 0,1 0 0 16,-1-4 0-16,0 0 0 15,3 0 0-15,7-3 0 0,-4-7 0 0,8-7 0 16,1-3 0-16,-6-1 0 0,7-2 0 16,-4 0 0-16,-5 5 0 0,2 3 0 15,-3 3 0-15,-1 5 0 0,-2 2 0 16,-2 2 0-16,-1 3 0 0,0-2 0 15,8 2 0-15,3 3 0 0,8 5 0 16,-4 6 0-16,5-1 0 0,-6 4 0 16,6-2 0-16,-1 0 0 0,0 2 0 15,1-3 0-15,-2-2 0 0,4-1 0 16,-3-3 0-16,5-3 0 0,0-2 0 0,5-3 0 16,1 2 0-16,4-2 0 0,3-5 0 15,-1-3 0-15,2 0 0 0,6-3 0 16,-1-2 0-16,-3-2 0 0,4-4 0 15,-7-2 0-15,-3-4 0 0,0-4 0 16,-9 1 0-16,0-3 0 0,-6 4 0 0,-4 0 0 16,1 4 0-16,-7 7 0 15,-5 6 0-15,-4 7 0 0,0 3 0 16,0-2 0-16,0 2 0 0,0-1 0 0,0 1 0 16,0 0 0-16,-4 11 0 0,-10 5 0 15,-2 8 0-15,10 4 0 0,2 1 0 16,-1 0 0-16,5-4 0 15,0 0 0-15,9-3 0 0,2-5 0 0,5-5 0 16,2-6 0-16,1-3 0 0,1-3 0 16,5-7 0-16,-1-10 0 0,0-6 0 0,1-2 0 15,-2-4 0-15,-3-2 0 0,-5 1 0 16,-1-2 0-16,-4 0 0 16,-1-1 0-16,-9-1 0 0,0-2 0 0,-14 0 0 15,0-2 0-15,-11-4 0 0,-4 2 0 16,-5-1 0-16,0 3 0 0,-5 3 0 15,5 3 0-15,4 6 0 0,6 8 0 16,5 5 0-16,10 5 0 0,-1 8 0 16,6 0 0-16,-1 3 0 0,-6 14-14 15,11 5-71-15,0 10-145 0,14 0-94 0,6 0-15 16</inkml:trace>
  <inkml:trace contextRef="#ctx0" brushRef="#br0" timeOffset="188177.1">8637 13798 376 0,'0'0'-254'0</inkml:trace>
  <inkml:trace contextRef="#ctx0" brushRef="#br0" timeOffset="189863.99">2851 15285 530 0,'0'0'74'0,"0"0"-6"0,0 0-9 16,0 0-11-16,0 0-5 0,0 0-7 15,0 0-6-15,0 0-6 0,0 0-4 16,0 0-5-16,-20-23-5 0,21 13-3 16,13-5-2-16,0 0 1 0,11 4-1 15,3 3 0-15,2 5 0 0,-1 5-2 0,0-2 0 16,-5 7-1-16,-3 3 1 0,-2 3 0 16,-5 1-1-16,-3 1 1 0,-3-3 0 15,-8 5 1-15,0 2 3 0,-5 3-7 16,-9 6 0-16,-2 0 0 0,-2-1 0 15,-5-1 0-15,-2-1 0 0,2-4 0 16,2-3 0-16,1-4 0 0,5-5 0 0,7-6 0 16,3 0 0-16,5-3 0 15,0 0 0-15,0 0 0 0,0 0 0 16,13-2 0-16,7-6 0 0,9 4 0 0,1 5 0 16,-1-1 0-16,1 8 0 0,-2 4 0 15,-8 3 0-15,-5 2 0 0,-1 1 0 16,-4 1 0-16,-6-4 0 0,-4 1 0 15,0 1 0-15,0 0 0 0,-9 3 0 16,0-4 0-16,-7-4 0 0,-3 0 0 0,-5-2 0 16,-6-3 0-16,1-1 0 0,-1-1 0 15,-2-4 0-15,1-2 0 0,-2 0 0 16,8-1 0-16,2-4 0 0,3-2 0 16,11 0 0-16,2 2 0 0,3 4 0 15,4-8-16-15,0 0-43 0,9-8-33 16,7-4-95-16,4 1-117 0,3 1 3 15</inkml:trace>
  <inkml:trace contextRef="#ctx0" brushRef="#br0" timeOffset="190162.76">3482 14936 888 0,'0'0'39'15,"0"0"-7"-15,0 0-5 0,0 0-1 0,0 0-15 16,79 35-11-16,-49-9 0 0,2 6 0 16,-2 5 0-16,-1 10 0 0,-9 8 0 15,-1 4 0-15,-10 7 0 0,-9 0 0 16,-5 6 0-16,-13-2 0 0,-2-1 0 15,-10 1 0-15,-2-1 0 0,1-10 0 16,3-6 0-16,3-11 0 0,5-10-71 16,7-6-176-16,7-12-86 0,-3-1-5 15</inkml:trace>
  <inkml:trace contextRef="#ctx0" brushRef="#br0" timeOffset="-214639.29">5462 15076 863 0,'0'0'37'0,"0"0"-8"0,0 0-10 15,0 0-3-15,0 0-3 16,-25 88-2-16,25-49-5 0,6 1-1 16,4 4-3-16,5-2 0 0,4-2-2 0,-4-5 2 15,4-5-5-15,1-4-5 0,-1-5-14 16,-1-2-28-16,-4-9-51 0,-3 0-128 15,0-3-82-15</inkml:trace>
  <inkml:trace contextRef="#ctx0" brushRef="#br0" timeOffset="-214487.65">5632 14977 891 0,'0'0'36'0,"0"0"-9"16,0 0-12-16,0 0-8 0,0 0-6 15,0 0-3-15,0 0-10 0,0 0-15 16,0 0-29-16,0 0-65 0,10-12-176 16,8 29-11-16</inkml:trace>
  <inkml:trace contextRef="#ctx0" brushRef="#br0" timeOffset="-214049.26">6181 15068 843 0,'0'0'23'16,"0"0"0"-16,0 0-2 0,0 0-5 0,0 0-2 16,-66 94-4-16,55-62-3 0,6 0-3 15,0 1-1-15,1-1-1 0,2-3 1 16,-2-8 1-16,0-5 1 0,3-6 2 15,1-5 4-15,0 1 2 0,0-6 1 16,-3 0-14-16,3 0 0 0,-2-3 0 0,-2-13 0 16,-1-6 0-16,0-10 0 0,5-6 0 15,5-2 0-15,4 4 0 16,1 0 0-16,0 7 0 0,6 5 0 16,1 2 0-16,-2 7 0 0,-5 8 0 0,5 2 0 15,4 5 0-15,1 2 0 0,8 8 0 16,-2 7 0-16,2 3 0 0,-3 4 0 15,3 3 0-15,-6 3 0 0,1 4 0 16,0 1 0-16,-3 1 0 0,-1 1 0 16,-2 1 0-16,-3-3 0 0,0-4 0 0,-5-2 0 15,2-1 0-15,-6-9-3 0,4-1-47 16,-3 1-40-16,2-9-105 0,-2 7-118 16,-1-8-2-16</inkml:trace>
  <inkml:trace contextRef="#ctx0" brushRef="#br0" timeOffset="-213583.39">7271 15159 871 0,'0'0'43'0,"0"0"-5"16,-79-33-11-16,46 32-9 0,4-1-2 15,0 4-6-15,1 6-10 0,1 6 0 0,-1 6 0 16,8 1 0-16,2 3 0 16,4 4 0-16,3 1 0 0,11-2 0 0,-5-1 0 15,10-1 0-15,4-5 0 16,2-1 0-16,3-7 0 0,0-3 0 0,0-6 0 16,3-3 0-16,1 1 0 0,6-8 0 15,-4-7 0-15,-1-6 0 0,-4-3 0 16,4-7 0-16,-4-2 0 0,-1-6 0 15,-3-1 0-15,-2-4 0 0,-4-1 0 16,0-4 0-16,-5-4 0 0,0 0 0 0,0-1 0 16,-10 0 0-16,1 6 0 0,-2 5 0 15,-3 7 0-15,8 8 0 16,-2 8 0-16,4 10 0 0,2 6 0 0,2 3 0 16,0-1 0-16,-3 4 0 0,1 14 0 15,-2 10 0-15,4 11 0 0,0 4 0 16,4 7 0-16,6 2 0 0,-1 4 0 15,2 1 0-15,4 3 0 0,-1 1 0 16,0 0 0-16,2 0 0 0,-2-5-26 16,0-3-56-16,-4-3-78 0,0-10-150 0,-1-4-16 15</inkml:trace>
  <inkml:trace contextRef="#ctx0" brushRef="#br0" timeOffset="-213091.46">7573 15379 625 0,'0'0'33'0,"0"0"8"16,0 0-1-16,81-97-5 0,-65 69-1 15,4-1-4-15,-6 1-6 0,0 1 2 16,-5 0-1-16,-8 2 2 0,-1 2-1 15,0 1-4-15,-1-1-5 0,-8 3-3 0,-5 2-10 16,4 3-4-16,1 4 0 16,0 2 0-16,-2 5 0 0,6 0 0 0,-1 4 0 15,-3-1 0-15,-10 13 0 16,5 6 0-16,3 5 0 0,2 6 0 0,4 4 0 16,5 4 0-16,5-2 0 0,11 0 0 15,2-2 0-15,1-4 0 0,1-4 0 16,5-3 0-16,-2-9 0 0,-9-5 0 15,6-3 0-15,-1-5 0 0,-2-6 0 16,6-6-3-16,-3-7 0 0,-1-2 2 0,-4-5 0 16,-1-1 2-16,0-4-2 15,0 1 2-15,-8-2-1 0,8-1 1 0,-4 3 2 16,-4 1 0-16,3 3-3 16,-4 9 0-16,1 2 0 0,-1 6 0 0,-5 4 0 15,4 1 0-15,1 4 0 0,9 0 0 16,4 9 0-16,3 5 0 0,3 4 0 15,1 6 0-15,-2 1 0 0,2 3 0 16,-2-1 0-16,-2 4-11 0,-1 1-32 16,0-10-24-16,2-2-46 0,-11-8-151 0,9 0-48 15</inkml:trace>
  <inkml:trace contextRef="#ctx0" brushRef="#br0" timeOffset="-212897.82">8204 14965 902 0,'0'0'46'0,"0"0"-15"15,-111 19-10-15,72 0-5 0,0 4-9 0,0 1-7 16,5 6 0-16,0 3 0 0,5 4 0 16,1 7 0-16,8 0 0 0,0 2 0 15,9 4-7-15,1-5-22 0,6-1-24 16,4-1-65-16,0-7-100 0,4-2-96 15</inkml:trace>
  <inkml:trace contextRef="#ctx0" brushRef="#br0" timeOffset="-212678.2">8521 14929 897 0,'0'0'27'0,"0"0"-2"0,0 0-5 0,0 0 1 0,0 0-11 16,38 82 1-16,-19-57-6 15,3 1-4-15,1 0 0 0,2-5-2 0,0-1-5 16,3-6-11-16,-10-5-16 0,2-3-20 16,0-6-35-16,-1 0-103 0,1-13-108 15,-4 3-2-15</inkml:trace>
  <inkml:trace contextRef="#ctx0" brushRef="#br0" timeOffset="-212525.7">8666 14725 772 0,'0'0'51'16,"0"0"-14"-16,0 0-17 0,0 0-9 16,0 0-6-16,0 0-3 0,0 0-9 15,0 0-26-15,0 0-79 0,14 9-178 16,2 4-23-16</inkml:trace>
  <inkml:trace contextRef="#ctx0" brushRef="#br0" timeOffset="-212007.61">9158 14869 806 0,'0'0'24'0,"0"0"0"15,0 0-3-15,-53 82-9 0,47-57 2 0,1-8-9 16,1-1-1-16,4-5-1 16,0-2-1-16,0 1 0 0,4-6 0 0,1 0 1 15,1-4-1-15,7 0 0 16,2-11 0-16,5-4 1 0,-1-3-6 0,-1-6 5 16,-1-4-5-16,2-1 2 0,4-2 1 15,-3-1-1-15,4-2 2 0,-3 4-1 16,-2 0 2-16,4 4 2 15,-7 6 4-15,-1 6 0 0,-5 7 1 0,-1 4-3 16,2 3-3-16,3 6 1 0,4 5 0 0,1 4 1 16,-4 5-2-16,9-1 1 15,-3-1-2-15,12-2 1 0,-4-3 0 0,12-4 0 16,2-4 1-16,4-5-2 16,-2 2 0-16,0-11-1 0,1-1 0 0,-6-5 0 15,4-3 1-15,-1-7-2 0,-4-2 1 16,0-2 0-16,-5-4 1 0,-5 1 0 15,-4-5 5-15,0 1-7 0,-7 1 0 16,-8-1 0-16,-6 3 0 0,-4-1 0 16,0 8 0-16,-14 7 0 0,5 5 0 0,-5 8 0 15,-6 4 0-15,0 8 0 0,-8 10 0 16,2 9 0-16,-2 10 0 0,4 6 0 16,7 11 0-16,-1 10 0 0,4 8 0 15,0 7 0-15,5 8 0 0,-7 4 0 16,10 4 0-16,-8 0 0 0,0 1-12 15,-1 0-90-15,-4-7-220 0,5-8-21 16</inkml:trace>
  <inkml:trace contextRef="#ctx0" brushRef="#br0" timeOffset="-207358.1">3308 16372 570 0,'0'0'64'0,"0"0"-5"0,0 0-5 0,0 0-8 16,0 0-11-16,0 0-5 0,0 0-3 16,0 0-2-16,0 0-3 0,-58-36-3 15,48 43-4-15,-10 8-1 0,6 5-1 16,0 9-2-16,-1 4-1 0,4 7-1 15,-2 2-9-15,7 2 0 0,-3 2 0 0,0-2 0 16,4 0 0-16,0-4 0 0,5-6 0 16,0-5 0-16,0-9 0 0,0-5 0 15,0-4 0-15,0-6 0 16,0 0 0-16,0-5 0 0,0 0 0 0,3 0 0 16,4-3 0-16,7-9 0 0,-1-8 0 15,3-2 0-15,4-6 0 0,-6 2 0 16,6 2 0-16,-1 5 0 0,4 2 0 15,2 6 0-15,0 4 0 0,4 7 0 16,5 0 0-16,-4 1 0 0,-1 5 0 0,-1 3 0 16,-8-2 0-16,-1-3 0 0,-8 0 0 15,-7 0 0-15,1-4 0 0,0 0 0 16,9-11 0-16,-4-2 0 16,-5-5 0-16,-5-7 0 0,0-2 0 0,-9-3 0 15,-2 2 0-15,-5 2 0 0,-1 3 0 16,2 5 0-16,1 6 0 0,8 4 0 15,1 7 0-15,0-1 0 0,-5 5 0 16,-3 11 0-16,-2 5 0 0,5 9 0 16,6 6 0-16,-1 4 0 0,5 1 0 0,3 3 0 15,8 4 0-15,-2 0 0 0,10-1 0 16,1 2 0-16,-1-5 0 0,1 3 0 16,-2-5 0-16,0 2 0 0,0-7 0 15,-4-2 0-15,-3-8 0 0,-2-6 0 16,-4-4 0-16,0-6 0 0,-5-3 0 0,0-3 0 15,0-3 0-15,0 0-42 0,0 0-32 16,4 0-67-16,-4 0-169 0,0-16-5 16</inkml:trace>
  <inkml:trace contextRef="#ctx0" brushRef="#br0" timeOffset="-207079.92">3755 16319 836 0,'0'0'60'0,"0"0"-14"0,0 0-15 0,0 0-11 16,0 0-4-16,0 0-2 0,0 0-14 16,0 0 0-16,0 0 0 0,93 93 0 15,-70-40 0-15,-3 11 0 0,-1 6 0 16,-4 10 0-16,-5 9 0 0,-6 7 0 15,-4 2 0-15,-3 4 0 0,-8-4 0 16,-2-11 0-16,-8-6 0 0,11-10 0 16,-8-13 0-16,3-11 0 0,6-11 0 0,4-13-3 15,0-9-138-15,5-5-183 16,-11-12-29-16</inkml:trace>
  <inkml:trace contextRef="#ctx0" brushRef="#br0" timeOffset="-205987.84">5439 17219 739 0,'0'0'45'0,"0"0"-7"0,0 0-8 15,0 0-4-15,0 0-1 0,0 0-4 16,0 0-4-16,0 0-6 0,0 0-3 15,100-68-1-15,-70 37-2 0,-1 4 1 16,-4 2-1-16,-6 1 2 0,-8 11-2 0,-4-2 3 16,-5 7 0-16,-2-4-1 0,0-3-2 15,-6 1-5-15,-8 1 0 0,-2-3 0 16,-7 5 0-16,4 4 0 0,-5 3 0 16,0 0 0-16,3 3 0 0,-3 1 0 15,6 9 0-15,2 5 0 0,5 3 0 0,4 5 0 16,7 7 0-16,0 2 0 0,9 4 0 15,11-1 0-15,3 1 0 16,7-2 0-16,4-1 0 0,5-7 0 16,9-3 0-16,1-6 0 0,4-4 0 0,1-5 0 15,5-5 0-15,-1 1 0 0,4-11-16 16,-8-6-1-16,3-2-4 0,-7-4 4 16,-2-6 2-16,-5-1 7 0,-2-3 4 15,-7 0 4-15,-5-2 0 0,-6 0 3 16,-7 1 0-16,-7 1 5 0,-4 3 4 15,-5 1 4-15,-5 2 1 0,-1 4 1 0,-11 3-2 16,1 5-11-16,-7 3-5 16,1 7 0-16,-5 0 0 0,-3 12 0 0,5 7 0 15,-4 4 0-15,-1 3 0 16,7 4 0-16,5 0 0 0,2 3 0 0,11-4 0 16,5-3 0-16,0-1 0 0,10-5 0 15,5-5 0-15,4-5 0 0,4-1 0 16,-3-6 0-16,0 1 0 0,4-1 0 15,-4-8 0-15,0-3 0 0,-1 0 0 0,-4-2 0 16,-1-5 0-16,-3-1 0 0,-3-2 0 16,-2-4 0-16,-2-1 0 0,-4-3 0 15,0-3 0-15,0-2 0 16,0-5 0-16,-9-2 0 0,3-1 0 0,-2 1 0 16,-3 2 0-16,2-5 0 0,3 5 0 15,-3 2 0-15,-1 2 0 0,1 2 0 16,4 5 0-16,-4 1 0 0,3 9 0 15,1 2 0-15,0 5 0 0,4 5 0 16,1 1 0-16,0 4 0 0,-3-2 0 0,3 2 0 16,0 4 0-16,3 12 0 0,3 14 0 15,10 11 0-15,-2 9 0 0,0 4 0 16,1 5 0-16,-1-2 0 0,6 6 0 16,-1-3 0-16,1 1 0 0,3-8 0 15,2-1 0-15,-2-13 0 0,4-3 0 16,-4-8 0-16,2-7-14 0,4-7-30 15,-1-8-10-15,-3-6-18 0,4-6-30 16,-4-11-50-16,0-4-51 0,-2-5-4 16,0-1 38-16</inkml:trace>
  <inkml:trace contextRef="#ctx0" brushRef="#br0" timeOffset="-205567.51">6795 16870 113 0,'0'0'147'16,"0"0"12"-16,9-94-16 0,-9 79-25 16,0 9-24-16,0 6-21 0,0-2-19 15,0 2-19-15,0-1-11 0,0 1-7 16,0-2-3-16,0 2-1 0,5 0 1 0,-5 12-9 15,11 6-5-15,-3 7 0 0,3 0 0 16,3 3 0-16,-1-1 0 16,-2 4 0-16,9-1 0 0,-1-3 0 0,-5-4 0 15,2 0 0-15,4-5 0 0,-2-4 0 16,-4-5-22-16,2-3-11 0,-2-6-8 16,9-3-8-16,3-9-13 0,2-10-16 15,-3-2-14-15,-2-7-26 0,-1-3-27 16,1-4 14-16,-3-5 29 0,-6-1 49 15,2-4 49-15,-2-4 31 0,-10-1 29 16,1-1 30-16,-5-3 22 0,5 5 8 0,-5 5-7 16,-5 7-9-16,0 3-16 0,-1 5-12 15,2 5-16-15,-4 7-14 0,2 4-7 16,6 6-13-16,-5 1-5 0,5 4-17 16,-5 1 0-16,5 1 0 0,0 3 0 15,0-1 0-15,0 1 0 0,5 7 0 0,10 10 0 16,-1 9 0-16,0 4 0 15,0 7 0-15,-3 5 0 0,3 6 0 16,0 9 0-16,-3 5 0 0,-2 0 0 0,1 0 0 16,-1 1-26-16,-3-9-38 0,5-4-50 15,-2-9-93-15,1-9-103 0,-6-14 8 16</inkml:trace>
  <inkml:trace contextRef="#ctx0" brushRef="#br0" timeOffset="-205421.93">7510 16797 771 0,'0'0'43'0,"0"0"-18"0,82-7-11 0,-43 0-5 15,4-3-5-15,2-2 0 0,2-1-3 16,-2-2 0-16,-2 0-6 0,-7 2-15 16,-8 2-26-16,-10 3-50 0,-12 2-130 15,-6-3-61-15</inkml:trace>
  <inkml:trace contextRef="#ctx0" brushRef="#br0" timeOffset="-205282.96">6939 16507 907 0,'0'0'28'0,"0"0"-9"0,-86-10-11 15,81 10-10-15,5-8-18 0,0-4-46 16,14-5-230-16,1 2-29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2-11T14:33:43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10587 1777 613 0,'0'0'51'0,"0"0"-7"16,0 0-8-16,0 0-4 0,0 0-8 15,0 0-6-15,0 0-7 16,0 0-2-16,0 0-1 0,-34 46 0 16,34-46 0-16,0 0 0 0,0 1 2 0,0 1 3 15,0-1 0-15,0-1-1 0,0 0-2 16,5-3-3-16,6-11-2 0,-2-5 0 16,5-2-1-16,-5-2 1 0,-3 6-1 15,-1-1 0-15,-5 6 2 0,0 4 0 16,0-4 2-16,0 6 0 0,3 0-2 0,-3 1-2 15,0 5-1-15,-3 0-1 16,-6 0 4-16,-1 8-1 0,-5 6-1 16,6-2-1-16,2 1-3 0,3-3 0 15,4-4 0-15,0-2 0 0,0 1 0 0,0 2 0 16,0-2 0-16,0 1 0 0,0-4 0 16,4-1 0-16,3-1 0 0,7 0 0 15,-10 0 0-15,12-9 0 0,-4-2 0 16,-6-4 0-16,4-5 0 0,-6-3-6 15,3-1 1-15,-4-3 10 0,-3-2-3 0,0-1-1 16,0 3 2-16,-5 0-3 0,-4 8 0 16,-1 7 0-16,-4 4 0 0,-6 10 0 15,-8 10 0-15,-10 16 0 0,-7 15 0 16,0 16 0-16,1 8 0 0,1 9 0 16,6-1 0-16,10 0 0 0,13 1 0 15,14-6 0-15,16-8 0 0,23-7 0 16,13-14 0-16,17-17 0 0,14-12 0 15,9-13 0-15,15-10-17 0,4-19-71 16,16-8-244-16,-1-14-28 0</inkml:trace>
  <inkml:trace contextRef="#ctx0" brushRef="#br0" timeOffset="1802.94">13617 1556 43 0,'0'0'14'0,"0"0"3"0,0 0 1 16,0 0 4-16,0 0 6 0,0 0 10 0,0 0 13 15,0 0 18-15,0 0 10 0,-73 13 1 16,68-13-2-16,5 0-17 0,0 2-8 16,0-1-11-16,0 1-7 0,0 5 0 15,0 4-3-15,16 3-1 0,2 1-4 16,10-5-3-16,2-2-4 0,5-5-5 0,12-1-3 15,-2-4-7-15,4 2-2 0,4-1-1 16,-3 1-8-16,-2-5 6 0,-5 0-10 16,1-2-16-16,-15-2-12 15,5-5-56-15,-6-1-55 0,-11 3-160 0,-3 6 7 16</inkml:trace>
  <inkml:trace contextRef="#ctx0" brushRef="#br0" timeOffset="2004.02">13876 1170 702 0,'0'0'52'16,"0"0"-5"-16,0 0-6 0,86-46-5 15,-36 42-6-15,6 3-6 0,7 1-4 16,6 7-3-16,3 11-4 0,-2 8-1 16,-2 10-3-16,-4 13-2 0,-7 15-2 0,-13 15-1 15,-15 12 0-15,-15 15-4 16,-18 7 0-16,-15 2 0 0,-17 1 0 15,-10-3-3-15,1-8-4 0,4-13-6 16,4-13 1-16,14-13-32 0,12-16-60 0,10-14-200 16,2-9-38-16</inkml:trace>
  <inkml:trace contextRef="#ctx0" brushRef="#br0" timeOffset="3158.34">16525 1162 609 0,'0'0'51'0,"0"0"10"0,16-95-3 15,-7 66-6-15,3 1-9 0,-6 10-7 16,-1 8-9-16,-3 4-10 0,-2 6-5 16,0-2-5-16,0 2-2 0,0 0-2 15,0 0 0-15,0 14 1 0,-11 13 1 16,-5 16 0-16,-2 16-1 0,-1 13-1 16,-3 17 0-16,4 16 3 0,-1 8-2 15,4 7-2-15,1-3-2 0,12-5-3 16,-2-10 1-16,10-11 0 0,14-13 0 15,3-13 1-15,2-9-1 0,9-13-2 0,-1-10-3 16,2-9-2-16,-1-5-2 0,4-12-5 16,-3-7-1-16,2 0-3 0,2-17-5 15,-3-2 0-15,1-12 3 16,-1-3 6-16,-2-8 6 0,-5-8 7 0,-1-1 5 16,-8-5 0-16,-1-1 2 0,-8 4 7 15,-7 6 5-15,1 6 8 0,-5 8 4 16,-5 10 0-16,1 5-2 0,-1 9-8 15,-6 5-4-15,-7 4-6 0,2 4-3 16,-7 16-1-16,3 7-1 0,-3 8-1 0,2 10 0 16,11 4-2-16,0 7 0 15,7 0 0-15,-1 4 0 0,8-3 0 0,10-7 0 16,2-6 0-16,2-6 0 16,2-9 3-16,4-6-3 0,4-8 0 0,-2-9 0 15,2-6 0-15,1-6 0 0,1-11 0 16,4-6 0-16,-5-2 0 0,-1-4 0 0,-8 0 0 15,0-2 0-15,-10 3 0 16,-1-4 0-16,-4 2 0 0,-5-2 0 16,0-3 0-16,-10 3 0 0,1 0 0 0,-6 5 0 15,-1 2 0-15,-6 5 0 0,1 5 0 16,-7 6 0-16,5 3 0 0,-4 0 0 16,-1 5 0-16,10-1 0 0,1-1 0 15,4 2 0-15,7-1 0 0,-3-4 0 16,7 3 0-16,4-11 0 0,-2-5 0 15,23-6 0-15,8-5 0 0,8 0 0 0,4 2 0 16,1 5 0-16,5 5 0 0,-7 6 0 16,-2 7 0-16,-2 5 0 15,-7 13 0-15,-8 6 0 0,-3 9 0 0,-1 4 0 16,-9 7 0-16,0 5 0 0,-6 3 0 16,-4 6 0-16,0 2 0 0,0 3 0 15,-4-2 0-15,4-6 0 0,0-6 0 16,4-6 0-16,-4-13 0 0,7-5 0 15,0-8 0-15,3-4 0 0,-1-6 0 0,8-2 0 16,2-2 0-16,9-10 0 0,-4-3 0 16,3-5 0-16,1-4 0 15,-1-5 0-15,3-5 0 0,-4-5 0 0,-2-2 0 16,3-1 0-16,-9-1 0 0,3 8 0 16,-10 11 0-16,-2 9 0 0,-4 8 0 15,-5 7 0-15,2 0 0 0,2 10 0 16,4 11 0-16,-6 14 0 0,7 6 0 15,-5 8 0-15,3-2 0 0,2 0 0 16,5-8 0-16,5-3 0 0,1-8 0 0,4-9 0 16,6-5 0-16,-1-8 0 0,6-6 0 15,-3-7 0-15,2-10 0 0,0-9 0 16,0-7 0-16,-3-5 0 0,2-5 0 16,-5-4 0-16,-6-5 0 0,-4 0 0 15,-4-3 0-15,-9 3 0 0,-1-4 0 0,-7-2 0 16,-8-2 0-16,-2-2 0 15,-6 2 0-15,2 7 0 0,3 6 0 16,2 9 0-16,5 14 0 0,3 12 0 16,4 5 0-16,0 7 0 0,0-1 0 0,0 1 0 15,0 11 0-15,11 6-29 0,7 5-32 16,2 6-56-16,4 1-202 0,-9 2-22 16</inkml:trace>
  <inkml:trace contextRef="#ctx0" brushRef="#br0" timeOffset="3499.65">18640 2106 734 0,'0'0'3'0,"0"0"14"16,0 0 12-16,0 0 13 0,0 0-2 15,0 0-7-15,113-60-11 0,-90 34-10 16,7-3-2-16,-7 0 0 0,-1-2 1 15,-5 0 0-15,-7 2 2 0,0-1-2 0,-6-3 0 16,-4 1-1-16,-4 1-6 0,-10 1-4 16,-2 3 0-16,-4 1 0 0,-3 6 0 15,4 9 0-15,-1 4 0 0,2 9 0 16,2-1 0-16,-3 16 0 0,6 9 0 16,6 7 0-16,1 5 0 0,6 4 0 15,-5 4 0-15,10 1 0 0,8 1 0 16,0 6 0-16,6-3 0 0,4 2 0 15,-1-4 0-15,1-7 0 0,1-5-31 16,-3-7-15-16,2-8-21 0,-4-7-66 0,-5-8-142 16,2-1-44-16</inkml:trace>
  <inkml:trace contextRef="#ctx0" brushRef="#br0" timeOffset="3946.99">19443 2014 754 0,'0'0'49'0,"0"0"-1"16,0 0-4-16,0 0-4 0,0 0-8 0,0 0-9 15,-78-91-8-15,78 71-5 0,0-3-2 16,0-2-8-16,5-9 0 0,3 4 0 16,-2-3 0-16,-1 2 0 0,-1 1 0 15,1-2 0-15,-5 1 0 0,5 4 0 16,-1 1 0-16,1 2 0 0,1 1 0 0,8-1 0 15,1-2 0-15,6 1 0 0,3-3 0 16,4 4 0-16,10 4 0 16,-4 0 0-16,1 4 0 0,4 3 0 15,-5 3 0-15,0 2 0 0,-6 4 0 0,-17 2 0 16,5 2 0-16,-12 0 0 0,4 0 0 16,-2 0 0-16,-6 0 0 0,0 0 0 15,-1 12 0-15,-12 7 0 0,-7 8 0 16,-5 3 0-16,-7 2 0 0,2 9 0 15,1 0 0-15,-1 2 0 0,7 1 0 0,8-1 0 16,1 0 0-16,9 1 0 0,0-3 0 16,10-5 0-16,12 1 0 0,5-5 0 15,10-2 0-15,7-2 0 0,1-1 0 16,7-4 0-16,-2-2 0 0,0-3 0 16,-8-4-7-16,-1-6-57 0,-7-4-117 15,-7-3-152-15,-1 1-14 0</inkml:trace>
  <inkml:trace contextRef="#ctx0" brushRef="#br0" timeOffset="4326.82">22402 1673 525 0,'0'0'38'0,"0"0"14"0,0 0 16 0,-7-113-5 16,0 84-4-16,3 4-10 0,-10 0-16 15,0 1 2-15,-6 6-11 0,1 3-5 16,-10 5-5-16,-2 10-1 0,-8 3-2 15,-4 19-3-15,-4 5 4 0,5 13-12 0,3 3 0 16,2 6 0-16,8 3 0 0,10 6 0 16,8-1 0-16,7 5 0 15,-1 2 0-15,19 0 0 0,6-3 0 0,10-6 0 16,11-7 0-16,6-7 0 0,10-9-4 16,7-8-16-16,2-8-14 0,0-6-16 15,2-6-42-15,-6-5-77 0,0 1-143 16,-13-5-2-16</inkml:trace>
  <inkml:trace contextRef="#ctx0" brushRef="#br0" timeOffset="4755.71">23032 1626 806 0,'0'0'33'0,"0"0"1"0,0 0-3 15,0 0-3-15,0 0-3 0,-104-49-2 16,67 55-7-16,-2 12-3 0,-4 9-6 15,2 4 0-15,3 5-7 0,-1 2 0 16,5 2 0-16,6 1 0 0,6 0 0 0,3-2 0 16,6 2 0-16,3-7 0 0,9-2 0 15,-2-9 0-15,7-4 0 0,4-7 0 16,3-4 0-16,7-7 0 0,1-1 0 16,3-1 0-16,1-11 0 0,0-8 0 15,-3-3 0-15,-1-4 0 0,-2-5 0 0,0-3 0 16,-5 1 0-16,1 3 0 0,-2 2 0 15,-7 7 0-15,1 2 0 16,-3 10 0-16,1 2 0 0,-3 4 0 16,0 4 0-16,0-3 0 0,0 3 0 0,1 0 0 15,-1 17 0-15,0 4 0 0,3 12 0 16,-1 2 0-16,3 2 0 0,7 2 0 16,-4 0 0-16,10 1 0 0,1-2 0 15,0-6 0-15,1-2 0 0,0-7 0 16,-2-5 0-16,3-6 0 0,-6-2-16 15,4-7-11-15,4-3-17 0,-1-7-16 0,10-6-49 16,-2-5-80-16,4 2-118 16</inkml:trace>
  <inkml:trace contextRef="#ctx0" brushRef="#br0" timeOffset="5306.66">23652 1802 801 0,'0'0'52'0,"0"0"-14"16,0 0-4-16,74-111-5 0,-46 76-4 15,-1-2-6-15,-4 1-3 0,-3-3-7 16,-9 2-9-16,-2 5 0 0,-6 2 0 16,-7 4 0-16,-15 2 0 0,-10 7 0 15,-5 6 0-15,-10 8 0 0,1 5 0 16,-1 16 0-16,6 8 0 0,8 6 0 15,15 4 0-15,8 5 0 0,7 3 0 16,17 2 0-16,11 3 0 0,8-2 0 0,1-1 0 16,-3-2 0-16,-4-1 0 0,-10-1 0 15,-11-2 0-15,-10-1 0 0,-7-4 0 16,-18-1 0-16,-13-6 0 0,-8-3 0 16,-7-7 0-16,0-6 0 0,4-4 0 15,2-5 0-15,11-3 0 0,15-2 0 0,10-8 0 16,12-7 0-16,9-1 0 15,19-11 0-15,17 2 0 0,9-5 0 16,18-3 0-16,7 0 0 0,7-3 0 16,1 3 0-16,2-3 0 0,-6 0 0 0,-7-2 0 15,-8-2 0-15,-10-2 0 0,-9 0 0 16,-10 2 0-16,-12 2 0 0,-6 4 0 16,-8 11 0-16,-9 3 0 15,-1 2 0-15,-7 2 0 0,-7-2 0 0,-8 9 0 16,-4 11 0-16,-6 3 0 0,-1 18 0 0,-2 10 0 15,5 10 0-15,4 6 0 16,4 8 0-16,9 2 0 0,8 0 0 0,-3 3 0 16,12 1 0-16,13-3 0 15,0-6 0-15,6-4 0 0,1-7 0 0,2-8 0 16,-7-13 0-16,-5-6-20 0,-3-6-210 16,-10-6-114-16,3-2-22 0</inkml:trace>
  <inkml:trace contextRef="#ctx0" brushRef="#br0" timeOffset="5972.81">28088 1002 780 0,'0'0'52'15,"0"0"-15"-15,0 0-7 0,0 0-5 16,0 0-4-16,0 0-9 0,0 0-4 16,0 0-3-16,-87 101 0 0,77-83-2 15,6-7-1-15,-1-6 0 0,5 2 0 16,0-7-1-16,0 0 1 0,0 0 1 15,0 2-1-15,0-2 1 0,0 1 1 16,5-1-1-16,4-4 2 0,0-5-1 0,2-6-1 16,-6 7 0-16,-2-7-3 15,2-4 1-15,-1 6 4 0,-1-9-5 0,7 4 0 16,2 0 0-16,4-5 0 0,-7 8 0 16,0 2 0-16,-3 5 0 0,2-1 0 15,-5-1 0-15,2 6 0 0,0 0 0 16,-5-3 0-16,0 2 0 0,-5-6 0 15,-8 2 0-15,-10 7 0 0,-9 2 0 0,-7 12 0 16,-6 14 0 0,2 13 0-16,-7 15 0 0,3 9 0 0,2 13 0 0,5 6 0 15,11 5 0-15,7-2 0 16,14-6 0-16,4-8 0 0,19-8 0 0,11-9 0 16,16-8 0-16,6-10 0 0,16-8 0 15,9-10 0-15,9-9 0 0,3-6-80 16,10-5-248-16,-5-3-27 0</inkml:trace>
  <inkml:trace contextRef="#ctx0" brushRef="#br0" timeOffset="10829.75">8287 4975 693 0,'0'0'47'0,"0"0"-6"15,0 0-8-15,0 0-9 16,0 0-4-16,0 0-7 0,0 0-4 15,0 0-4-15,0 0-1 0,-5-5 2 16,5 5 2-16,-3 0 1 0,6-2 1 0,-8 2-3 16,5-6-2-16,0-2-2 0,-4-3-1 15,-1-7 0-15,5 6 0 0,0-1 2 16,-5 2 3-16,5 5 2 0,0 0 1 16,0-2 1-16,0 8-3 0,0-1-3 15,0 1-2-15,0 0 0 0,-4 0-1 16,-1 9 1-16,-1 0-1 0,-3 8 1 15,9-7-1-15,-5-4-1 0,5 6 0 0,0-5-1 16,0-3 1-16,0 4 0 16,5-4 0-16,5-2 2 0,3-4-3 0,2 2 0 15,4-8 0-15,-2-3 0 0,-3-6 0 16,-5-1 0-16,0 2 0 0,-9-2 0 16,0-3 0-16,0 1 0 0,-4-6 0 15,-5 7 0-15,-5 0 0 0,-7 4 0 16,12 6 0-16,-6 6 0 0,-9 3 0 0,-2 9 0 15,-11 12 0-15,-4 11 0 0,3 11 0 16,-1 9 0-16,6 5 0 16,7 4 0-16,7 0 0 0,15-5 0 15,4-8 0-15,14-2 0 0,11-12 0 0,9-4 0 16,14-9 0-16,1-8 0 0,13-3 0 16,-1-7 0-16,1-3 0 0,0 0-65 15,-8-3-81-15,-1-4-179 0,-13 0-11 16</inkml:trace>
  <inkml:trace contextRef="#ctx0" brushRef="#br0" timeOffset="11544.15">9440 4318 591 0,'0'0'82'0,"0"0"-9"0,0 0-11 16,0 0-10-16,0 0-8 0,0 0-9 16,0 0-6-16,0 0-7 15,0 0-7-15,-2-36-3 0,-15 39-6 16,-7 14-6-16,-7 10 0 0,-2 12 0 0,-1 10 0 16,0 8 0-16,0 10 0 0,0 8 0 15,0 8 0-15,4 11 0 0,2 6 0 16,6 7 0-16,5-4 0 0,11-9 0 15,6-7 0-15,9-16 0 0,12-9 0 16,8-12 0-16,5-6 0 0,5-10 0 0,4-7 0 16,2-6 0-16,-1-7 0 0,-2 0 0 15,-11-7 0-15,-7-2 0 0,-5-2-116 16,-3-2-222-16,1 3-28 0</inkml:trace>
  <inkml:trace contextRef="#ctx0" brushRef="#br0" timeOffset="13303.58">10970 4464 685 0,'0'0'71'0,"0"0"-13"16,0 0-14-16,0 0-14 0,0 0-8 15,0 0-4-15,0 0-3 0,0 0-1 16,-85 59-5-16,74-37 2 0,2 0-2 16,4 1-1-16,4-5 3 0,-4 2-7 15,5-2 4-15,0-3-5 0,1 5 0 16,9-3-3-16,8-4 0 0,7-4 0 15,5-1 0-15,8 0 0 0,1-2 0 16,0 3 0-16,1 0 0 0,-3 3 0 16,-6 3 0-16,2 0 0 0,-8 4 0 0,-2 1 0 15,-7-1 0-15,-1 1 0 0,-7-7 0 16,-4 4 0-16,-4 0 0 16,0-1 0-16,-4 6 0 0,-10-2 0 0,-5-1 0 15,-1 0 0-15,-5 0 0 0,-7-1 0 16,2 2 0-16,-4 0 0 0,-1 0 0 0,-3-2 0 15,3 0 0-15,1-1 0 0,1-4 0 16,8-3 0-16,7-3 0 16,7-6 0-16,-3-1 0 0,4-2 0 15,4-8 0-15,2-5-30 0,1-8-74 0,3-4-115 16,7-12-109-16,3-4 2 0</inkml:trace>
  <inkml:trace contextRef="#ctx0" brushRef="#br0" timeOffset="13502.97">11021 4435 844 0,'0'0'44'0,"0"0"-7"0,0 0-5 0,52-88-9 16,-18 67-6-16,1 2-5 0,4 3-5 15,0 4 0-15,0 1-7 0,-1 8 0 16,1 2 0-16,-9 1 0 0,-1 4 0 15,-9 8 0-15,-1 0-7 0,-4 5-8 16,-1 3-15-16,0 1-16 0,-5 0-35 0,-2 2-69 16,-3-8-150-16,-1 5-13 0</inkml:trace>
  <inkml:trace contextRef="#ctx0" brushRef="#br0" timeOffset="13748.29">12304 5320 949 0,'0'0'10'0,"0"0"6"0,0 0-8 16,0 0 0-16,-59 102-2 0,40-72-3 0,5 5-1 15,-1 3-6-15,1 1-8 0,0-1-27 16,4-6-53-16,-1-3-208 16,10-4-39-16</inkml:trace>
  <inkml:trace contextRef="#ctx0" brushRef="#br0" timeOffset="15021.83">13807 4764 635 0,'0'0'82'15,"0"0"-9"-15,0 0-18 0,0 0-17 16,0 0-11-16,0 0-6 0,87-48-6 16,-53 21-4-16,5-1 1 0,-5-2-3 15,0-2 4-15,-4 3-3 0,-7-1 1 16,-8 3 0-16,-5-2-11 0,-6 3 0 0,-2 2 0 15,-8-1 0-15,-5 4 0 0,-11 1 0 16,-4 7 0-16,-11 4 0 0,-2 5 0 16,-6 6 0-16,0 4 0 15,2 9 0-15,1 9 0 0,11 3 0 16,6 4 0-16,12 4 0 0,9 0 0 0,4 4 0 16,18 3 0-16,7-2 0 0,9 3 0 15,4-2 0-15,2 1 0 0,-1 1 0 16,-5-2 0-16,-5-1 0 0,-6-1 0 15,-9 0 0-15,-4-1 0 0,-13-1 0 0,3-4 0 16,-16-1 0-16,-4-3 0 0,-8-3 0 16,0-5 0-16,-3-6 0 0,-1-6 0 15,-3-6 0-15,6-3 0 0,-2-7 0 16,3-13 0-16,5-8 0 0,7-8 0 16,5-7 0-16,7-5 0 0,4-2 0 15,9 1 0-15,8 4 0 0,11 4 0 16,6 3 0-16,0 5 0 0,10 4 0 15,-1 6 0-15,1 3 0 0,-1 6 0 16,-3 6 0-16,4 5 0 0,-6 1-35 0,-2 2-59 16,-3 3-125-16,-4 7-107 0,-6 4 0 15</inkml:trace>
  <inkml:trace contextRef="#ctx0" brushRef="#br0" timeOffset="15193.79">14795 5106 950 0,'0'0'35'0,"0"0"-12"0,0 0-8 0,-73 103-15 16,53-66 0-16,0 2 0 0,4 4 0 16,-2 7 0-16,11 0-31 0,-2 3-75 15,4-3-217-15,1-7-29 0</inkml:trace>
  <inkml:trace contextRef="#ctx0" brushRef="#br0" timeOffset="16566.9">17024 4402 664 0,'0'0'65'16,"0"0"-16"-16,0 0-9 0,0 0-6 16,0 0-7-16,75-93-4 0,-46 86-5 15,5 5-5-15,-1 2-4 0,-2 14-2 16,-3 7 1-16,-3 6-2 0,-5 8 2 15,-2 2-2-15,-4 5 1 0,-8 0 1 0,-2 3-5 16,-8 0 4-16,3 1-5 16,-8-2 1-16,-7-2 1 0,-6-2 0 0,1-2 0 15,-3-7 0-15,-3-5-4 0,5-5 0 16,-3-6 0-16,6-2 0 0,-1-9 0 16,-1-4 0-16,0 2 0 0,-5-11 0 0,4-3 0 15,7-5 0-15,4 3 0 0,8-3 0 16,3-1 0-16,9 0 0 15,11-3 0-15,4 4 0 0,5 5 0 16,8 4 0-16,-1 5 0 0,3 3 0 0,-1 0 0 16,7 8 0-16,-1 4 0 0,-1 3 0 15,-1 2 0-15,-6 3 0 0,1 0 0 16,-6 1-4-16,-3-3-23 0,-3 0-16 16,-2-1-21-16,-8-6-52 0,4-4-95 15,-2-5-96-15</inkml:trace>
  <inkml:trace contextRef="#ctx0" brushRef="#br0" timeOffset="16923.9">18162 4417 848 0,'0'0'48'0,"0"0"-8"0,0 0-8 15,-101 77-10-15,78-43-11 0,6 4 2 16,3 3-8-16,6 1-1 0,7 4-4 16,-4-2 0-16,19-3 0 15,6-7 0-15,8-5 0 0,8-11 0 0,3-8 0 16,6-8 0-16,1-4 0 0,-1-13 0 16,-3-7 0-16,-6-1 0 0,-7-6 0 15,-4-2 0-15,-8-3 0 0,-11-1 0 16,-6 1 0-16,0-6 0 0,-11 2 0 15,-12 0 0-15,-10 0 0 0,-2 2 0 0,-9 1 0 16,1 4 0-16,-2 6 0 0,-1 8 0 16,10 8 0-16,3 7 0 15,7 4 0-15,7 13 0 0,10 5 0 16,4 3 0-16,4 4-18 0,7-1-38 0,13-4-48 16,-1 0-176-16,9-1-50 0</inkml:trace>
  <inkml:trace contextRef="#ctx0" brushRef="#br0" timeOffset="17117.43">19077 4918 932 0,'0'0'26'0,"0"0"1"0,0 0-8 16,-19 89-4-16,4-54-11 0,-10 5-4 15,-3 2 0-15,5 2 0 0,1 0-12 16,0 0-52-16,7-2-252 0,4-4-34 16</inkml:trace>
  <inkml:trace contextRef="#ctx0" brushRef="#br0" timeOffset="17983.95">20672 4470 688 0,'0'0'73'0,"0"0"-17"0,0 0-18 15,0 0-10-15,0 0-3 0,0 0-2 16,0 0 1-16,0 0-5 0,0 0-3 15,130 23-4-15,-71-23-2 0,2 0 1 0,1-2-11 16,0 2 0-16,-8 0 0 0,-6-3 0 16,-4 0 0-16,-18 2 0 0,-1-2 0 15,-8 3 0-15,-11-3 0 16,0 3 0-16,-1-2 0 0,3 0 0 0,-4 1 0 16,2 1 0-16,-6 0 0 0,0-2 0 0,0 2 0 15,4 0 0-15,-3-1 0 0,-1 1 0 16,0 0 0-16,3 0-17 15,-3 0-35-15,2-2-32 0,-2 2-62 16,0 0-153-16,0-2-15 0</inkml:trace>
  <inkml:trace contextRef="#ctx0" brushRef="#br0" timeOffset="18316.48">22257 3978 858 0,'0'0'40'0,"0"0"-5"0,0 0-5 0,0 0-6 15,0 0-1-15,0 0-10 0,0 0-13 16,-38 97 0-16,29-56 0 16,5 5 0-16,-3 4 0 0,1 0 0 15,-3 5 0-15,1 1 0 0,2 0 0 0,-3-1 0 16,4-2 0-16,-4-5 0 0,7-3 0 16,-1-15 0-16,1-3-48 0,4-4-29 15,1-9-62-15,2-2-170 0,1-12-9 16</inkml:trace>
  <inkml:trace contextRef="#ctx0" brushRef="#br0" timeOffset="18695.08">22632 4074 878 0,'0'0'52'0,"0"0"-11"0,0 0-13 15,0 0-10-15,0 0-12 0,0 0-6 16,0 0 0-16,-67 114 0 0,61-66 0 0,-3 2 0 16,9 3 0-16,-2-3 0 0,2-1 0 15,8-5 0-15,1-9 0 16,10-4 0-16,1-12 0 0,0-5 0 16,8-10 0-16,0-4 0 0,-2-5 0 0,7-15 0 15,-4-3 0-15,1-6 0 0,-2-5 0 16,-8 1 0-16,-5-5 0 0,-5 0 0 0,-1 0 0 15,-8-3 0-15,-2-1 0 16,-13 0 0-16,-6 2 0 0,-5 3 0 16,-8 4 0-16,2 4 0 0,-6 5 0 0,6 6 0 15,8 6 0-15,0 5 0 0,9 4 0 16,3 3 0-16,-5 5 0 0,4 9 0 16,0 9 0-16,4 2-36 0,3 2-48 15,4 3-88-15,-2-11-144 0,3 5-7 16</inkml:trace>
  <inkml:trace contextRef="#ctx0" brushRef="#br0" timeOffset="18911.96">23553 4631 997 0,'0'0'26'0,"0"0"-26"16,0 0 0-16,-73 88 0 0,61-56 0 16,-7 4 0-16,3 2 0 0,-1 6 0 15,2 3 0-15,1-1 0 0,-2-4-44 16,7-4-110-16,0-6-168 0,3-12-27 16</inkml:trace>
  <inkml:trace contextRef="#ctx0" brushRef="#br0" timeOffset="19694.77">25791 3609 558 0,'0'0'66'0,"0"0"-5"16,0 0-12-16,0 0-6 0,0 0-4 0,0 0-4 15,0 0-2-15,0 0-4 16,0 0-4-16,0 0-3 0,-27-56-5 15,16 56-3-15,-2 3-2 0,-7 12 0 16,-5 11-4-16,-4 11-8 0,1 7 0 0,-3 9 0 16,-2 11 0-16,-1 7 0 0,5 8 0 15,-4 6 0-15,12 1 0 0,4 0 0 16,10-8 0-16,3-8 0 16,13-8 0-16,10-15 0 0,7-7 0 0,6-11 0 15,4-11 0-15,8-9 0 0,-1-11 0 16,3-2 0-16,-8-14 0 0,0-7 0 0,-7-2 0 15,-10-2 0-15,-12-4 0 16,-4 1 0-16,-13-3 0 0,-11 5 0 16,-7-1 0-16,-8 6 0 0,-8 5 0 0,-8 8 0 15,2 7 0-15,-1 5 0 0,4 8 0 16,6 12 0-16,6 0-10 0,19 7-61 16,14-2-89-16,13 1-160 0,12-6-7 15</inkml:trace>
  <inkml:trace contextRef="#ctx0" brushRef="#br0" timeOffset="20034.75">26954 3169 867 0,'0'0'43'0,"0"0"-3"0,0 0-7 16,0 0-9-16,0 0-8 0,0 0-16 15,0 0 0-15,103 123 0 0,-83-48 0 16,-2 10 0-16,-8 9 0 0,-14 6 0 15,-5 4 0-15,-11 9 0 0,-16 5 0 16,-19 2 0-16,-14 4 0 0,-13 6 0 0,-12-4 0 16,-12 1 0-16,-2-1 0 0,1-11-33 15,4-8-65-15,6-15-190 16,5-10-51-16</inkml:trace>
  <inkml:trace contextRef="#ctx0" brushRef="#br0" timeOffset="24246.85">3327 4884 784 0,'0'0'72'16,"0"0"-20"-16,0 0-17 0,0 0-12 15,0 0-9-15,0 0 0 16,0 0-1-16,0 0 3 0,0 0-16 16,-9 81 0-16,23-43 0 0,1 7 0 0,8 6 0 15,2 3 0-15,0 2 0 0,8 2 0 16,-4 0 0-16,1-4 0 0,-1-1 0 16,0-1 0-16,-4-7 0 0,0-3 0 15,-2-11 0-15,-3-2 0 0,-1-7 0 16,-8-11 0-16,-3-4 0 0,-2-7-6 15,-1-2-42-15,-1-6-24 0,5-7-53 0,-9-3-123 16,2-6-64-16</inkml:trace>
  <inkml:trace contextRef="#ctx0" brushRef="#br0" timeOffset="24563.85">3673 5033 743 0,'0'0'62'16,"0"0"-9"-16,0 0-9 0,0 0-5 16,0 0-5-16,0 0-7 0,0 0-6 15,-16 116-21-15,-7-73 0 0,-2 4 0 16,-4 7 0-16,-8-1 0 0,-4 4 0 16,-7 3 0-16,0 1 0 0,-2-1 0 15,6-3 0-15,2-6 0 0,8-7 0 16,9-9 0-16,6-13 0 0,8-9 0 15,11-9 0-15,0-4 0 0,-4 0 0 16,4 0 0-16,0 0 0 0,0 0 0 0,0 0 0 16,-5-6 0-16,5 0 0 0,0-4 0 15,0 2 0-15,0-2 0 0,5-3 0 16,9 4 0-16,1-3-31 0,4 6-26 16,1-2-40-16,5 4-81 0,-2-4-131 15,2-3-1-15</inkml:trace>
  <inkml:trace contextRef="#ctx0" brushRef="#br0" timeOffset="24939.84">4645 5209 797 0,'0'0'66'0,"0"0"-14"0,0 0-13 15,0 0-9-15,0 0-9 0,0 0-7 16,0 0-10-16,0 0-4 0,0 0 0 15,0 0 0-15,14-15 0 0,17 15 0 0,8 0 0 16,2 0 0-16,0 0 0 0,2 0 0 16,2-2 0-16,-3 2 0 0,-2 0 0 15,-3 0 0-15,-6 0 0 16,-6 0 0-16,-6 0 0 0,-5 4 0 0,-3-1 0 16,-2 1-8-16,-4-1-50 0,-1 0-37 15,-4-3-104-15,0 5-123 0,-4 5 10 16</inkml:trace>
  <inkml:trace contextRef="#ctx0" brushRef="#br0" timeOffset="25094.35">4654 5539 900 0,'0'0'42'16,"0"0"-6"-16,0 0-11 0,0 0-5 0,0 0-20 15,84 10 0-15,-27-10 0 0,7 2 0 0,4-1 0 16,0 2-5-16,-4-1-43 15,-2-2-56-15,-17 0-209 0,-2 2-27 0</inkml:trace>
  <inkml:trace contextRef="#ctx0" brushRef="#br0" timeOffset="31515.73">8297 4355 555 0,'0'0'56'0,"0"0"-7"16,0 0-8-16,0 0-3 0,0 0-4 16,0 0-3-16,0 0-4 0,0 0 0 15,0 0 0-15,-10-88 1 0,6 66 0 16,3-8-4-16,-2-5-4 0,1-2-4 15,2-3-2-15,2-6-6 0,-2-2-8 0,3-5 0 16,-3-2 0-16,0-6 0 16,1 1 0-16,3-4 0 0,-4 3 0 15,0 3 0-15,-5 7 0 0,5 5 0 0,-5 6 0 16,-4 10 0-16,4 5 0 0,1 8 0 16,-1 0 0-16,0 9 0 0,4 4 0 15,-4-7 0-15,1 8 0 0,-1-1 0 16,5 1 0-16,0 3 0 0,0-2 0 15,0 2 0-15,-5 0 0 0,5-1 0 16,0 1-18-16,0 0-37 0,0 0-28 0,-1 1-51 16,-9 11-170-16,3 2-8 0</inkml:trace>
  <inkml:trace contextRef="#ctx0" brushRef="#br0" timeOffset="31767.26">8011 3253 737 0,'0'0'59'16,"0"0"-20"-16,4-89 0 0,10 59-4 0,6-2-6 15,4 0-7-15,0 2-5 0,6 2-3 16,-1 4-4-16,5 5-2 0,-4 8-1 16,-2 8 0-16,-3 3-7 0,-5 14 0 15,3 9 0-15,-4 7 0 0,-2 5 0 16,0 4 0-16,-6 7 0 0,-1 4 0 0,-5 3 0 15,0 3 0-15,-2 3 0 0,-3-2 0 16,1-1 0-16,-1-5-10 0,10-4-62 16,-1-6-103-16,5-7-151 15,-8-13-7-15</inkml:trace>
  <inkml:trace contextRef="#ctx0" brushRef="#br0" timeOffset="32624.77">5944 1803 615 0,'0'0'85'0,"0"0"-13"0,0 0-11 16,-93-8-12-16,65 19-14 0,-3 4-7 15,-1 3-11-15,1 3-4 0,3 8-4 16,7 2-2-16,7 4-3 0,8 4-1 16,6 4-1-16,0 2-1 0,11 3 0 15,9 2-1-15,8 0-1 0,-3-5 0 16,9-6 0-16,5-7 0 0,4-4-6 0,-2-8-6 15,0-8-13-15,0-6-14 16,-2-6-24-16,-1 0-33 0,-8-6-83 16,-5-5-126-16</inkml:trace>
  <inkml:trace contextRef="#ctx0" brushRef="#br0" timeOffset="32964.37">6226 1919 721 0,'0'0'52'0,"0"0"0"0,0 0-15 0,0 0-7 16,87 48-8-16,-62-30-7 0,-2 0-4 0,2 5-4 15,0 0-2-15,-2 3 0 0,-3 2-2 16,-6 4 0-16,-3 3-1 0,-6 0 1 16,-1 0 0-16,-4-5-1 0,0-6 1 15,0-6 1-15,0-8 1 0,0-4 1 16,0 0 2-16,0-6-1 0,-6 0-2 15,-3-2 0-15,-5-8-3 0,3-13 0 0,2-9 1 16,4-5-3-16,6-11 0 0,-1-2 0 16,8 3 0-16,3 0 0 0,5 3 0 15,-2 5 0-15,9 1 0 16,-3 5 0-16,3 5 0 0,-3 9 0 0,-4 6 0 16,-2 9-9-16,1 4-18 0,4-2-12 15,0 11-23-15,-4 1-30 0,4 0-75 16,-9 3-143-16,9 0 10 0</inkml:trace>
  <inkml:trace contextRef="#ctx0" brushRef="#br0" timeOffset="33341.08">7012 2205 730 0,'0'0'43'0,"0"0"-10"16,0 0-7-16,11-88 0 0,9 59-2 16,-1-1-1-16,-1 1-6 0,-2 1-1 0,-5 0 1 15,-2 2-1-15,-6-1 1 0,-3 1-2 16,0 2-3-16,-9 1-4 0,-5 2-8 16,-2 3 0-16,-2 5 0 0,4 5 0 15,-6 4 0-15,4 4 0 0,-2 4 0 16,-6 9 0-16,4 4 0 0,14 4 0 15,1 3 0-15,5 5 0 0,0 0 0 0,7 2 0 16,6 0 0-16,6 1 0 16,1 0 0-16,5 1 0 0,3-2 0 15,-2-1 0-15,2-3 0 0,-3-2 0 0,3-5 0 16,-6-4-9-16,1-4-20 0,-3-6-13 16,5-4-25-16,-2-4-31 0,5-12-28 15,1-4-113-15,7-3-52 0</inkml:trace>
  <inkml:trace contextRef="#ctx0" brushRef="#br0" timeOffset="33967.32">7747 1750 755 0,'0'0'56'0,"0"0"-2"0,0 0-15 16,0 0 0-16,-82-30-14 0,62 31-7 15,-4 1-2-15,-5 10-4 0,0 9-3 16,1 8-9-16,-3 4 0 0,1 5 0 0,1 2 0 16,7-1 0-16,7-1 0 0,5-3 0 15,10-5 0-15,0-2 0 0,10-4 0 16,8-3 0-16,1-4 0 0,6-8 0 16,-1-6 0-16,6-3 0 0,-5-5 0 15,3-8 0-15,-2-4 0 0,-3-3 0 16,0 1 0-16,-12-4 0 0,8-3 0 15,-8-2 0-15,-7 0 0 0,1-6 0 16,-5 3 0-16,0 2 0 0,0 6 0 16,5 3 0-16,-10 6 0 0,5 9 0 0,0 0 0 15,0 5 0-15,0-2 0 0,0 2 0 16,0 14 0-16,14 7 0 0,1 13 0 16,4-1 0-16,1 2 0 0,5-1 0 15,0-2 0-15,-2-1 0 0,10-5 0 16,-7-3 0-16,2-5 0 0,-3-6 0 15,4-7 0-15,-1-5-4 0,-2-3-6 0,2-12 1 16,-3-8 1-16,0 0 1 16,-2-8 4-16,-3-1 0 0,0-5 3 0,-1-10 1 15,-5-6 1-15,-5-7-5 0,1-5 0 16,-4-3-1-16,-6-5 1 0,0-1 4 16,5-1 1-16,-10 5 1 0,0 2 2 15,-1 9 5-15,-3 8 0 0,1 11 3 16,-3 7-3-16,6 11-10 0,4 12 0 15,-2 3 0-15,3 7 0 0,0-1 0 0,0 1 0 16,0 0 0-16,0 1 0 0,4 16 0 16,6 13 0-16,8 10 0 0,-2 9 0 15,-1 8 0-15,4 10 0 0,-4 12 0 16,-1 11 0-16,-4 5 0 0,4 2 0 16,-5-6 0-16,-3-10 0 0,3-14-13 15,-2-15-19-15,2-12-6 0,-1-16-19 16,-7-11-24-16,-1-6-43 0,0-7-111 15,5 0-63-15</inkml:trace>
  <inkml:trace contextRef="#ctx0" brushRef="#br0" timeOffset="34171.36">8073 1874 835 0,'0'0'47'0,"0"0"-14"0,0 0-18 0,0 0-4 15,0 0-2-15,113-87-1 16,-65 60-7-16,5 2-2 0,-4 2-2 16,1 3 0-16,-4 2 1 0,-5 6-3 0,-9 1-13 15,-5 4-15-15,-9 1-35 0,-9 4-56 16,1 2-186-16,-9 0-12 0</inkml:trace>
  <inkml:trace contextRef="#ctx0" brushRef="#br0" timeOffset="34721.91">8685 1891 747 0,'0'0'13'0,"0"0"9"15,0 0 5-15,34-91 5 0,-9 53-9 16,4-3-5-16,1 3-8 0,4-1-5 15,-2-1 7-15,-5 4-2 0,-4 1 2 0,-4 3 2 16,-18 5-1-16,4 1-2 0,-5 2-1 16,-9 2-1-16,-7 3 0 0,-2 3-2 15,-7 2 0-15,11 9-2 0,-6 2 2 16,4 3-7-16,2 4 0 0,-4 10 0 16,7 7 0-16,1 7 0 0,6 8 0 15,4 5 0-15,0 7 0 0,4 6 0 16,12-3 0-16,-2-1 0 0,11-1 0 15,-2-10 0-15,2-2 0 0,4-10 0 16,-4-7 0-16,3-10 0 0,-3-7 0 0,3-3 0 16,-7-8 0-16,3-12 0 0,-1-8 0 15,-3-5 0-15,0-5 0 16,5-4 0-16,-6-4 0 0,5-1 0 16,0-4 0-16,-9 3 0 0,1-1 0 0,-2 2 0 15,-5 2 0-15,-5 4 0 0,-4 2 0 0,0 5 0 16,-9 6 0-16,5 8 0 15,-6 5 0-15,6 5 0 0,-3 7 0 16,7 0 0-16,0 3 0 0,0 0 0 16,7 9 0-16,10 5 0 0,3 7 0 0,5 2 0 15,4-1 0-15,1 2 0 0,-3 0 0 16,-6 0 0-16,-3 3 0 0,-12 5 0 16,-6 5 0-16,-4 5 0 15,-16 5 0-15,-15 3 0 0,-3 2 0 0,-3-5 0 16,-7-8-4-16,6-5-127 0,4-11-202 0,4-5-30 15</inkml:trace>
  <inkml:trace contextRef="#ctx0" brushRef="#br0" timeOffset="35561.74">10756 1249 479 0,'0'0'67'0,"0"0"-11"0,0 0-5 16,0 0-2-16,0 0-4 0,0 0-7 15,0 0-11-15,0 0-8 0,0 0-7 16,0 0-2-16,2-18 3 0,-2 4 2 0,4-1-1 15,-4-6 1-15,0-1-4 0,0-5 0 16,-9 6-1-16,0 0-1 0,-7 2 0 16,1 3 0-16,-8 1-2 0,2 4 1 15,-3 0-2-15,-6 7 0 0,2 4-2 16,-1 0-1-16,1 0-1 0,2 12 0 16,2 3-1-16,1 6 1 0,3 4-1 15,9 5-1-15,-1 2 0 0,10 1-1 16,-3 1 1-16,5-4 0 0,11-5 0 15,2-1 1-15,-2-8-1 0,-1-7 0 0,4 1 1 16,-4-7 0-16,1-3 0 0,10-3-1 16,-4-8 1-16,7-9-1 15,-1-1 0-15,-2-6 1 0,-2-3 1 16,0 0-1-16,-4 0 3 0,-1 3-4 0,-3-2 0 16,-3 11 0-16,-4-2 0 0,-2 8 0 15,-2 4 0-15,5 3 0 0,-5 5 0 16,0-1 0-16,0 1 0 0,0 0 0 15,0 12 0-15,4 9 0 0,1 7 0 16,4 4 0-16,2 1 0 0,5-2 0 0,2-1 0 16,7-5 0-16,3-3 0 0,6-6 0 15,0-6 0-15,5-6 0 0,1-4-11 16,2 0-37-16,-6-9-56 0,-4-4-131 16,-1-6-103-16</inkml:trace>
  <inkml:trace contextRef="#ctx0" brushRef="#br0" timeOffset="36574.44">7017 2617 272 0,'0'0'59'16,"0"0"-1"-16,0 0 1 0,0 0 0 15,0 0-3-15,0 0-1 0,0 0-4 16,0 0-5-16,0 0-4 0,-76-29-3 15,76 29-10-15,-2 0-11 0,2 0-3 0,0 0-3 16,0 0 1-16,0 14 3 0,7 2-3 16,2 10-1-16,5-2-5 0,-3 5 0 15,7 5-2-15,-2 2-1 16,-2 5-1-16,1 4 0 0,-1 2-2 0,0-2 2 16,-3-5-3-16,-2-8 1 0,-4-10 0 0,0-9 1 15,-5-8 3-15,0-5 5 16,0 0 0-16,6-2 0 0,-2-18-2 15,4-10-7-15,3-15 2 0,-2-7-3 16,1 0 2-16,0 1-1 0,0-1 1 0,1 6-1 16,1 6 0-16,-6 5 0 0,5 1-15 15,-2 7-6-15,-4 7-8 0,3 2-15 16,-7 9-1-16,9 3-24 0,5 3-25 16,-1 3-84-16,9 5-111 0</inkml:trace>
  <inkml:trace contextRef="#ctx0" brushRef="#br0" timeOffset="37407.8">7558 2926 669 0,'0'0'46'16,"0"0"-18"-16,0 0-8 0,0 0-1 15,29-100 1-15,-10 70-3 0,-4-2-2 16,-1 5 1-16,-3 2 3 0,-3 7 3 0,-6 0-2 15,-2-1-1-15,-2 4-3 0,-7-6-2 16,-5 6-1-16,4 4-1 0,-3 3-2 16,-3 3-2-16,5 3-2 15,-7 0-1-15,2 4-2 0,4-2-1 0,1 5 2 16,1 1-4-16,9 8 0 0,1 5 0 16,0 4 0-16,11 6 0 0,9-2 0 15,3 1 0-15,7-1 0 0,4-3 0 16,0-1-4-16,5-8-6 0,4-4-4 15,-4-10-6-15,1-1-5 0,-3-11-1 0,-1-7-4 16,1-8 4-16,-1-1 4 0,-4-6 8 16,4-2 4-16,-6-3 7 0,-3-1-11 15,3 1 2-15,-7-2-1 16,-7 2 4-16,2 2 18 0,-7 4 6 0,-6 9 9 16,-1 2 3-16,-4 7 2 0,0 8-3 15,0-2-9-15,0 8-6 0,0 0-7 16,-10 2-2-16,-8 3-2 0,3 8 0 15,4 5 0-15,-1-4 0 0,6 1 0 16,6-3-1-16,0-1 1 0,0 1 1 0,0-7-1 16,0 1 0-16,0-6 1 0,0 0 0 15,0 0 0-15,0 0 0 0,4 0 0 16,5 0 0-16,1-3 0 0,-4-5 0 16,-1-1-1-16,-5 5 0 0,0-10 1 15,0 3-1-15,0-3 1 0,4-2 0 0,-13 7 0 16,9 4 1-16,-6-1 0 15,1 5 0-15,-4 2 0 0,-10-1 0 16,8 11-1-16,-7 7 1 0,8 6-2 16,1 2 1-16,8 3 13 0,1 3 1 0,6 0-3 15,8 0 1-15,14-1-12 0,6-3-2 16,6-9 1-16,13-2 0 0,1-11 0 16,13-6 1-16,-2-1-2 0,2-7-1 15,-4-7-2-15,-4-3-1 0,3-6 1 16,-8-2-10-16,-6-5-1 0,-7-2 2 15,-9-1-1-15,-12-2 13 0,-1-3 3 16,-13-2 0-16,-6-7 3 0,-4-4 0 0,-17-5 2 16,6 1 1-16,-8-2 0 15,-5 5 2-15,6 6 0 0,-1 5 1 0,3 7 1 16,6 8-12-16,4 10 0 0,4 7 0 16,6 8 0-16,0 2 0 0,-3 1 0 15,3 19 0-15,-2 10 0 0,4 13 0 16,7 6 0-16,10 1 0 0,1 4 0 15,3 4 0-15,-3 2 0 0,10 1 0 0,-7-3 0 16,4-2-13-16,-9-6 6 0,1-4-9 16,-5-5-7-16,-8-5-15 0,3-5-32 15,-7-9-49-15,-2-4-86 16,0-5-96-16</inkml:trace>
  <inkml:trace contextRef="#ctx0" brushRef="#br0" timeOffset="37948.82">8651 2494 615 0,'0'0'4'0,"0"0"0"15,0 0 0-15,0 0-2 0,113-68 2 16,-63 45-2-16,7-4-1 0,5-4-1 16,-1-2 0-16,1-5 1 0,1-1 5 15,-1-1 4-15,-8 2 8 0,-1 3 4 16,-13 6 8-16,-12 7 1 0,-12 11 2 15,-5 2 1-15,-7 7-5 0,-4 2-5 16,0 0-6-16,-20 0-4 0,0 7-3 16,-9 8-1-16,-4 9-1 0,4 4-2 0,-2 7-2 15,3 5-2-15,7-1-1 0,3 1-2 16,12-3-1-16,1-5 1 0,5-6 0 16,5-4 0-16,6-7 0 0,9-5 1 15,-6-5-1-15,4-3 1 0,-2-2-1 16,4-2 1-16,3-10 1 0,-4-2-1 15,-2-4 0-15,-3-3 1 0,0-4-1 0,0-4 0 16,-5 2 1-16,2-5 1 0,0 0 1 16,-2 3 1-16,5-1-1 0,-5 5 1 15,1 6-1-15,-1 6-1 0,-5 5-1 16,3 6 0-16,7 2-2 0,-5 11 0 16,2 9 1-16,3 6 0 0,-5 1 0 15,0 6 0-15,-2 1-1 0,2 1 0 16,-3 0 0-16,-6-3 1 0,5-2-1 15,-5-7 0-15,0-10 1 0,0-7 1 0,0-6 5 16,0 0 4-16,0 0-11 0,0-3 0 16,3-16 0-16,3-13 0 0,-1-13 0 15,10-7 0-15,-1-8 0 16,5-4 0-16,-1 1 0 0,-1 2 0 0,2 5 0 16,0 5 0-16,-4 13 0 0,4 7 0 15,-5 13-79-15,-4 13-213 0,4 8-62 16</inkml:trace>
  <inkml:trace contextRef="#ctx0" brushRef="#br0" timeOffset="54266.48">3536 6128 288 0,'0'0'62'0,"0"0"-2"15,0 0-4-15,0 0-7 16,0 0-7-16,0 0-7 0,0 0-8 15,0 0-2-15,0 0-2 0,-15 68-3 16,7-59 3-16,2 3-3 0,-3-4-1 0,-1 2-2 16,1 1-2-16,-7-2-1 0,3 2-3 15,-3-2 1-15,-3 0-2 0,-1 0 0 16,5-3-1-16,-4 0-1 0,-1 0 1 16,-3-3 2-16,-1-1 0 0,3-2 2 15,-2 0 1-15,2 0-1 0,-2-3-1 0,-2-5-1 16,2 0-3-16,-6-2 0 15,-1-4 0-15,-4-1 0 0,0-1-1 0,0-6-1 16,0 1-1-16,4-5-2 16,-4 0-4-16,0-3 4 0,1 0-4 0,2-2 3 15,-1-4 0-15,1 3-1 0,3-5 1 16,-1 1 0-16,4-3 0 0,1-4-2 16,0 0 2-16,10 0-1 0,-2 0 0 15,7 0 0-15,4 1 0 0,5 1-1 16,0-1 3-16,0-1-3 0,10-1-4 0,5 2 3 15,-1 0-3-15,9 2 3 16,-3-2 2-16,5 2 0 0,3-3 0 16,-2 1-1-16,2 1 1 0,7-4-1 15,-6 8 2-15,10 2-1 0,-5 6 2 0,5 1-3 16,-5 5 0-16,4 1 0 0,-8 5 0 16,4 4 0-16,0 2 0 0,0 5 0 15,0 0 0-15,0 4 0 0,-1 2 0 16,3 2 0-16,-2 4 0 0,5 3 0 15,-1 2 0-15,6 1 0 0,-1 3 0 0,1-1 0 16,-4 1 0-16,2 3 0 0,-4 0 0 16,-2 2 0-16,-2 4 0 0,-6 1 0 15,-2 4 0-15,2 2 0 16,-4 4 0-16,-4 2 0 0,-2-1 0 0,-2 0 0 16,-2-4 0-16,-3 2 0 0,4-3 0 15,-2 1 0-15,-3 0 0 0,1-3 0 16,2 3 0-16,-2-1 0 0,-1-3 0 15,0 1 0-15,-1 0 0 0,-4 2 0 16,-1 1 0-16,1-1 0 0,0 0 0 0,-5 2 0 16,0 1 0-16,0-1 0 0,0 2 0 15,-10-5 0-15,6 1 0 0,-6-3 0 16,1-1 0-16,-2-2 0 16,0-1 0-16,2-1 0 0,-5 1 0 0,0 0 0 15,5 2 0-15,-7-1 0 0,7-1 0 16,-5-2 0-16,3-2 0 0,-3 2 0 0,0-6 0 15,-1 0 0-15,-1-1 0 16,2-3 0-16,-4-2 0 0,-2-2 0 16,4 1 0-16,-2-4 0 0,-7-2 0 0,0-3 0 15,-3 0 0-15,3 0 0 0,-3-7 0 16,-1-1 0-16,-1-3 0 0,1 0 0 16,-1 2 0-16,7 0 0 0,1 2 0 15,5 0 0-15,-3 3 0 0,14 1 0 16,1 1 0-16,-9-1 0 0,10 2 0 0,-1-1 0 15,4 1 0-15,1 1 0 16,-3 0 0-16,3 0 0 0,0 0 0 16,-2 0 0-16,-1 0 0 0,3-2-26 15,0 2-190-15,0-4-118 0,0 1-26 0</inkml:trace>
  <inkml:trace contextRef="#ctx0" brushRef="#br0" timeOffset="72265.96">2491 7849 551 0,'0'0'64'16,"0"0"-2"-16,0 0-12 0,0 0-6 16,0 0-5-16,0 0-6 0,0 0 0 15,0 0-2-15,0 0-3 0,0-6-4 0,0 6-4 16,-1-5-3-16,-7 2-2 0,2-1-3 15,-3-2-12-15,-1-1 0 0,-1-1 0 16,-3 0 0-16,-1 1 0 0,-8-1 0 16,4 3 0-16,-6 2 0 0,-4 2 0 15,-5-1 0-15,0 2 0 0,0 0 0 0,-5 3 0 16,9 1 0-16,2 0 0 16,8-1 0-16,9-2 0 0,-3 1 0 15,10-2 0-15,-1 0 0 0,1 2 0 16,4-2 0-16,0 0 0 0,0 0 0 0,-2 0 0 15,-1 0 0-15,3 0 0 0,-2 0 0 16,-1 0 0-16,3 1 0 0,-4 2 0 16,-3 0 0-16,3 5 0 15,-1-1 0-15,5 1 0 0,-5-1 0 0,4 2 0 16,-4 2 0-16,5 0 0 0,-3 1 0 16,2 0 0-16,1 8 0 0,0-2 0 15,0 7 0-15,0 0 0 0,1 1 0 16,4 2 0-16,-1 4 0 0,-4 3 0 15,5 5 0-15,0 2 0 0,-5 5 0 0,0 0 0 16,0 5 0-16,0 0 0 0,0 1 0 16,-5-3 0-16,0 2 0 15,1-4 0-15,-2-4 0 0,1-2 0 0,-4-7 0 16,4-3 0-16,-1-4 0 0,1-3 0 16,0-6 0-16,2-2 0 0,3-6 0 15,0 0 0-15,0 2 0 0,0-3 0 16,0 0 0-16,0 0 0 0,0-2 0 15,3 2 0-15,2-1 0 0,0-3 0 16,6 5 0-16,-2-3 0 0,6 0 0 0,6 0 0 16,-3-4 0-16,5 1 0 15,2-2 0-15,9-3 0 0,-4 0 0 0,-1 0 0 16,5 2 0-16,-4-7 0 0,-1 0 0 16,-1 1 0-16,-3-1 0 0,-10 1 0 15,-1-1 0-15,-4 3 0 0,-1-3 0 0,-3 2 0 16,4-3 0-16,-1 1 0 0,-5-3 0 15,7 3 0-15,-3-3 0 16,3-1 0-16,-2-2 0 0,7-1 0 0,-2 0 0 16,0 0 0-16,0-1 0 0,1 1-92 15,-1-3-240-15,2 5-32 0</inkml:trace>
  <inkml:trace contextRef="#ctx0" brushRef="#br0" timeOffset="73227.03">3307 7974 631 0,'0'0'79'0,"0"0"-12"0,0 0-10 16,0 0-8-16,0 0-10 0,0 0-4 15,0 0-6-15,0 0-5 16,0 0-11-16,-14-52-13 0,14 52 0 0,-5-2 0 16,5 1 0-16,0 1 0 0,-4-2 0 15,4 2 0-15,-5 0 0 0,0 12 0 16,1 8 0-16,-6 12 0 0,4 4 0 15,2 7 0-15,-1 3 0 0,0 5 0 16,5 5 0-16,-1 1 0 0,-4 2 0 0,5-2 0 16,0-5 0-16,0-4 0 0,0-6 0 15,0-11 0-15,0-9 0 0,2-10 0 16,1-6 0-16,-3-6 0 0,0 0 0 16,0 0 0-16,0 1 0 0,0 1 0 15,1-2 0-15,-1 0 0 0,5 0 0 0,0-7 0 16,5-9-57-16,4-7-273 15,-4-2-24-15</inkml:trace>
  <inkml:trace contextRef="#ctx0" brushRef="#br0" timeOffset="74196">4198 7813 712 0,'0'0'70'15,"0"0"-12"-15,0 0-11 0,0 0-9 0,0 0-6 16,0 0-8-16,0 0-6 16,0 0-4-16,0 0-4 0,0 0-10 0,-38-37 0 15,38 37 0-15,4 5 0 0,10 4 0 16,9 0 0-16,7-3 0 0,1-3 0 16,8-1 0-16,3-2 0 0,-4 1 0 15,-2-1 0-15,3-3 0 0,-5-2 0 16,-6 1 0-16,-8 0 0 0,-5-1 0 0,-5 2 0 15,-6 1 0-15,6 0 0 0,-10 2 0 16,1-2 0-16,2 0 0 0,2-1 0 16,0 2 0-16,-5 1 0 15,0-2 0-15,0 2 0 0,0 0 0 0,0-2 0 16,0 2 0-16,0-3 0 0,0 3 0 16,0 0 0-16,-5 5 0 0,-4 5 0 15,-5 7 0-15,7 3 0 0,-2 6 0 16,1 1 0-16,2 4 0 0,-3 0 0 15,7 6 0-15,-2-2 0 0,1 6 0 0,1 1 0 16,2 4 0-16,0 1 0 0,5 6 0 16,-1 3 0-16,3 3 0 0,2 1 0 15,0-1 0-15,-3-1 0 0,4-5 0 16,-1-3 0-16,-3-8 0 0,2-4 0 16,-3-9 0-16,-1-6 0 0,-2-7 0 0,-2-5 0 15,0-5 0-15,4 0 0 16,-4-1 0-16,0-1 0 0,-4 4 0 15,-2-1 0-15,-8-4 0 0,-10 0 0 16,-5-3 0-16,-1 0 0 0,-4 0 0 0,-4 2 0 16,-7-2 0-16,1 3 0 0,-4 2 0 15,5 1 0-15,4-2 0 0,0 0 0 16,10 0 0-16,10-1 0 0,8-2 0 16,7 2-306-16,4-3-61 0</inkml:trace>
  <inkml:trace contextRef="#ctx0" brushRef="#br0" timeOffset="79617.32">3532 6546 657 0,'0'0'70'16,"0"0"-17"-16,0 0-8 15,0 0-10-15,0 0-7 0,0 0-6 0,0 0-8 16,0 0-5-16,0 0-2 0,0 0 2 16,-11-27 3-16,26 44-1 0,10 6 0 15,-2 3-1-15,2 2-2 0,5 2-1 16,-1 2-2-16,5-1-2 0,-6 2 0 16,2-1 1-16,-6-3-4 0,1-2 0 0,-2-5 0 15,-7 0-7-15,-1-8-15 16,-2-2-24-16,-2 2-39 0,-7-7-125 15,6 1-106-15,-9-3 2 0</inkml:trace>
  <inkml:trace contextRef="#ctx0" brushRef="#br0" timeOffset="79799">3930 6593 842 0,'0'0'54'16,"0"0"-14"-16,0 0-12 0,0 0-5 16,-84 25-7-16,52-4-4 0,-2 5-7 0,-5 4-2 15,0 7-3-15,-9 2 0 0,-1 4 0 16,-4 4-19-16,-1 1-52 0,4 3-156 16,-3-6-103-16,5-1-12 0</inkml:trace>
  <inkml:trace contextRef="#ctx0" brushRef="#br0" timeOffset="83191.89">8612 7897 526 0,'0'0'63'0,"0"0"-9"0,0 0-8 15,0 0-8-15,0 0-8 0,0 0-4 16,0 0-1-16,0 0-2 0,0 0 1 0,0 0 1 15,-23 3 0-15,12 11-2 0,2 3-4 16,-1-1-2-16,6 4-2 0,-1-6-3 16,5 4-2-16,-1 2 0 0,1-7-4 15,0 9 0-15,0-5-6 0,0-5 0 16,1 4 0-16,8-2 0 0,1-5 0 0,-1 5 0 16,2-2 0-16,4-3 0 15,-1 0 0-15,5 2 0 0,0-2 0 16,2 0 0-16,7 2 0 0,-3-1 0 15,9 4 0-15,-4 1 0 0,-1 0 0 0,0 3 0 16,-1 2 0-16,-3-1 0 0,-5 0 0 16,-1 1 0-16,-5 0 0 0,-3-5 0 15,-7 0 0-15,1-6 0 0,-5 2 0 16,0-1 0-16,0 0 0 0,-11 2 0 16,-7-2 0-16,-1 4 0 0,-6-5 0 15,-4 1 0-15,-1 0 0 0,-2-3 0 16,-4 3 0-16,2-3 0 0,0 1 0 0,1-2 0 15,7 0 0-15,-2 0 0 16,3-3 0-16,7 0 0 0,2-3 0 0,-4 0 0 16,8 0 0-16,-9 0 0 0,11-6 0 15,0 1 0-15,-4-5 0 0,10-4 0 16,-1 2 0-16,0-8 0 0,8-3-5 16,4 0-86-16,7-10-115 0,1 1-119 15,4 0-7-15</inkml:trace>
  <inkml:trace contextRef="#ctx0" brushRef="#br0" timeOffset="83396.58">8628 7825 831 0,'0'0'63'0,"0"0"-15"0,0 0-14 0,0 0-12 15,0 0-4-15,0 0-11 0,0 0-7 16,113-72 0-16,-62 68 0 0,3-1 0 0,1 5 0 15,-7 0 0-15,-5 0 0 0,-4 3 0 16,-10 6 0-16,1 0 0 0,-12-1-19 16,-2 1-45-16,2 0-84 0,-11-3-169 15,7 3-21-15</inkml:trace>
  <inkml:trace contextRef="#ctx0" brushRef="#br0" timeOffset="84246.07">13427 8221 551 0,'0'0'71'0,"0"0"-3"0,0 0-8 15,0 0-12-15,0 0-8 0,0 0-5 16,0 0-4-16,0 0-3 0,0 0-6 16,0 0-4-16,50 6-5 15,-27-21-8-15,2-1 2 0,-6-3-4 0,-4 0 5 16,-1-1 3-16,-3-2-7 0,-2 7-4 16,-6-3 0-16,-1-1 0 0,-2 3 0 15,-6-6 0-15,-8 6 0 0,3 3 0 16,-8 2 0-16,-4 4 0 0,-3 6 0 15,-2 1 0-15,-6 0 0 0,4 8 0 0,2 3 0 16,2 5 0-16,3 0 0 0,4 6 0 16,4 2 0-16,5 2 0 0,4 1 0 15,6 2 0-15,5 0 0 0,7 0 0 16,10-2 0-16,4 2 0 0,4-2 0 16,4 0 0-16,0 1 0 0,3 1 0 0,-6 1 0 15,-3-1 0 1,-5 1 0-16,-7 2 0 0,-1-2 0 0,-10 4 0 0,-5-5 0 15,0 0 0-15,-14-4 0 16,-3 0 0-16,-6-3 0 0,-10-4 0 0,2-1 0 16,-6-6 0-16,1-5 0 0,-1-5 0 15,6-1 0-15,2-7 0 0,4-10 0 16,2-7 0-16,7-10 0 0,4-5 0 16,12-9 0-16,0-4 0 0,18-3 0 15,10 1 0-15,8 2 0 0,6 5 0 0,3 3 0 16,3 7 0-16,0 7 0 0,-8 8 0 15,4 3-89-15,-6 8-237 0,-2 9-31 16</inkml:trace>
  <inkml:trace contextRef="#ctx0" brushRef="#br0" timeOffset="85720.55">17809 8345 695 0,'0'0'75'15,"0"0"-17"-15,0 0-14 0,0 0-12 0,0 0-4 16,0 0-3-16,0 0-1 0,0 0-1 16,0 0-4-16,0 0-19 0,91-3 0 15,-50 3 0-15,7-3 0 0,-3 2 0 16,-2-2 0-16,-4 0 0 0,-7 1 0 16,-12 1 0-16,4-1 0 0,-13 0 0 15,-7 1 0-15,2 1 0 0,-1-2 0 16,0 1 0-16,2 0 0 0,-2-1 0 0,-5 2 0 15,0-1 0-15,0 1 0 0,2 0 0 16,-2-2 0-16,0 2 0 0,4-2 0 16,-4 2 0-16,5 0 0 0,-5-1 0 15,0 1 0-15,2 0 0 0,-2-2 0 16,3 2 0-16,-3 0 0 0,0-1 0 0,0 1 0 16,0 0 0-16,0-2 0 15,0 2 0-15,1-1 0 0,-1 1 0 16,0 0 0-16,0-2 0 0,0 2 0 15,0 0 0-15,0 0 0 0,0 0 0 0,0 0 0 16,0 0 0-16,-1 0 0 0,-9 0 0 16,1 0 0-16,0 3 0 0,-11 3 0 15,9-2 0-15,1-1 0 0,-4 1 0 16,0-3 0-16,1 3 0 0,0-3 0 16,1 1 0-16,6-2 0 0,1 1 0 0,-4-1 0 15,4 0 0-15,-1 0 0 16,1 0 0-16,0 0 0 0,-2 0 0 15,0-1 0-15,6-1 0 0,-2-1 0 16,1 0 0-16,-2 0 0 0,-1 0 0 0,5 3 0 16,2-6 0-16,-2-3 0 0,7-5 0 15,6 0 0-15,-1 6 0 0,2 1 0 16,2 3 0-16,-3 1 0 0,5 0 0 16,0 3 0-16,1 0 0 0,4 4 0 15,-11 7 0-15,2-1 0 0,-4 1 0 0,-6 0 0 16,1-1 0-16,-5 1 0 0,0 9 0 15,0-4 0-15,-5 6 0 0,-4-4 0 16,-2-5 0-16,-3 0 0 0,8-4 0 16,-8-2 0-16,5 1 0 0,-7-2 0 15,7-3 0-15,4-2 0 0,-9-1 0 0,10 0 0 16,-7 0 0-16,-3-4 0 16,5-4 0-16,2-3 0 0,0-5 0 15,2 4 0-15,0-5 0 0,1 3 0 16,4 1 0-16,-2 1 0 0,-3 5 0 0,5-8 0 15,0 10 0-15,5-9 0 0,-3-3 0 16,7 6 0-16,10-4 0 0,-1 5 0 16,2 0 0-16,8 3 0 0,2 2 0 15,-4 4 0-15,2 1 0 0,0 0 0 16,-2 6 0-16,2 6 0 0,-8 5 0 16,0 4 0-16,-1 8 0 0,-10 1 0 15,1 5 0-15,-9 5 0 0,-1 4 0 16,-1 1 0-16,-2 4 0 0,-7 1 0 15,-5 0 0-15,-4 2 0 0,-3-4 0 0,-5-5 0 16,-8-1 0-16,-3-4 0 0,2-3 0 16,-11-3 0-16,-1-5 0 0,2-2 0 15,-10-6 0-15,5-3 0 0,-2-8 0 16,5-3 0-16,3-6 0 0,6-1 0 16,7-7 0-16,7-6 0 0,10-3 0 0,1 4 0 15,11-6 0-15,3 0 0 0,9-3 0 16,9-2 0-16,15 2 0 15,1 5 0-15,5 7 0 0,3 4 0 16,0 2 0-16,3 5 0 0,1 0 0 0,-6 5 0 16,1 2 0-16,-3 5 0 0,-5 1 0 15,-4-1 0-15,-1 3 0 0,-6 0 0 16,1-1 0-16,1-4 0 0,-7 1 0 16,1-5 0-16,-4 2 0 0,0-4 0 15,0-2-43-15,6 1-76 0,-1-3-94 0,7 1-107 16,-3-7 10-16</inkml:trace>
  <inkml:trace contextRef="#ctx0" brushRef="#br0" timeOffset="86055.04">19117 8332 954 0,'0'0'50'15,"0"0"-31"-15,0 0-19 0,0 0 0 0,0 0 0 16,-79 85 0-16,61-41 0 0,7 4 0 16,1 4 0-16,6 1 0 15,-1-3 0-15,11-3 0 0,8-6 0 0,5-8 0 16,6-5 0-16,3-9 0 0,3-9 0 0,1-6 0 16,-1-4 0-16,2-12 0 15,-4-6 0-15,4-8 0 0,-7-7 0 16,-3-4 0-16,-4-5 0 0,-7-3 0 15,-7 0 0-15,-2-3 0 0,-11-1 0 0,-9 2 0 16,-11 2 0-16,-6 2 0 0,-1 5 0 16,-12 9 0-16,-3 7 0 0,-2 12 0 15,4 7 0-15,3 3 0 0,6 16 0 16,6 0 0-16,7 7 0 0,7 6-35 16,6-2-300-16,6 3-21 0</inkml:trace>
  <inkml:trace contextRef="#ctx0" brushRef="#br0" timeOffset="86705.66">23474 8415 701 0,'0'0'88'0,"0"0"-11"0,0 0-15 15,0 0-15-15,0 0-10 16,0 0-26-16,0 0-11 0,0 0 0 0,0 0 0 16,0 0 0-16,25-32 0 0,7 29 0 15,7 3 0-15,4 2 0 0,2-2 0 16,-5 0 0-16,-2 0 0 0,-3 0 0 16,-11 0 0-16,-1 0 0 0,-9 1 0 15,-2-1 0-15,5 0-78 0,-6 0-170 0,8-3-86 16,-8 2-6-16</inkml:trace>
  <inkml:trace contextRef="#ctx0" brushRef="#br0" timeOffset="86922.63">24354 7997 1010 0,'0'0'13'0,"0"0"-13"0,0 0 0 0,0 0 0 16,0 0 0-16,0 0 0 0,0 0 0 0,-49 109 0 15,39-70 0-15,6 6 0 0,-1 5 0 16,-4 5 0-16,-2 4 0 0,0 2 0 16,-3 1 0-16,0-3 0 0,5-2 0 15,3-10 0-15,1-6 0 0,2-7-62 16,3-12-81-16,8-1-177 0,1-12-16 16</inkml:trace>
  <inkml:trace contextRef="#ctx0" brushRef="#br0" timeOffset="87259.83">24714 8069 1010 0,'0'0'13'16,"0"0"-13"-16,0 0 0 0,0 0 0 16,0 0 0-16,0 0 0 0,-59 99 0 0,44-55 0 15,-2 2 0-15,4 6 0 16,4 2 0-16,1 0 0 0,3-5 0 0,4-2 0 15,2-6 0-15,9-8 0 16,4-10 0-16,-3-8 0 0,7-10 0 0,2-5 0 16,4-13 0-16,13-8 0 0,-8-9 0 0,-2-5 0 15,-3-1 0-15,-5-4 0 16,-5-1 0-16,-8 0 0 0,-1-3 0 16,-2-1 0-16,-16-2 0 0,1-2 0 15,-11 0 0-15,-5 5 0 0,2 8 0 0,-4 7 0 16,-2 11 0-16,4 10 0 15,3 8 0-15,0 14 0 0,5 6-125 0,-3 9-212 16,-4-5-22-16</inkml:trace>
  <inkml:trace contextRef="#ctx0" brushRef="#br0" timeOffset="88119.97">28920 7771 577 0,'0'0'54'0,"0"0"-15"0,0 0-11 16,0 0-7-16,0 0-5 0,0 0-3 15,0 0-1-15,0 0-1 0,0 0 1 16,0 0 3-16,53-85 2 0,-52 82 4 0,4 1 1 15,0-1 1-15,-5 3 1 0,0-2 1 16,0 2-1-16,3-2-1 0,-3-1-2 16,0 2-3-16,1-1-11 0,-1 1-7 15,0-1 0-15,3 1 0 0,-3-1 0 16,0 2 0-16,0-1 0 0,0 1 0 0,-3 0 0 16,-8 7 0-16,-7 14 0 15,-2 11 0-15,-8 10 0 0,3 8 0 16,-3 9 0-16,-1 9 0 0,-2 0 0 15,1 3 0-15,5-2 0 0,2-5 0 0,12-8 0 16,7-7 0-16,0-9 0 0,14-9 0 16,4-8 0-16,9-5 0 0,-11-11 0 15,10-5 0-15,-2-2 0 0,2-9 0 16,4-11 0-16,-6-4 0 0,-6-7 0 16,-3-2 0-16,-6-3 0 0,-4 1 0 0,-2 0 0 15,-8 5 0-15,-2 3 0 16,-2 12 0-16,-2 8 0 0,-5 7 0 0,-10 10 0 15,-2 15 0-15,-4 8 0 16,-1 6-231-16,1 8-109 0,-6 2-23 0</inkml:trace>
  <inkml:trace contextRef="#ctx0" brushRef="#br0" timeOffset="102521.59">3691 6949 312 0,'0'0'25'0,"0"0"5"16,0 0 2-16,0 0 3 0,0 0 0 16,0 0-2-16,0 0-2 0,0 0-1 0,0 0-3 15,11 1-3-15,-11-1-3 16,0 2-4-16,0-2-3 0,0 1-2 0,0-1-1 15,0 2-1-15,5-1 2 16,-5 1 1-16,0 7 1 0,0-3 0 0,0 8-3 16,0-2-2-16,-5-1-2 0,5 2 0 15,-4-2 1-15,-1 2 0 0,0-3-1 16,-1 3 0-16,-3 1 0 0,3-2 0 16,-8 2 0-16,0-2 0 0,3 0 0 15,-2-1 0-15,-2-1-2 0,4 1 0 16,-3 0-2-16,0-2 1 0,5 0-2 0,-7-2 1 15,5-2 0-15,2-1 1 16,-9-1 1-16,7 0 0 0,-8-3 0 16,1 0 0-16,-3 0 0 0,-7 0-1 0,4-4 0 15,-1-2 0-15,0 1-2 0,2-1 1 16,-2 0 1-16,6 0 0 0,-1-3 0 16,0-3-1-16,5 0 0 0,-4-2 0 15,0-1 0-15,4-5 1 0,-4 3-2 16,5-1 0-16,-1-3 1 0,4 3-1 0,-3-4 2 15,0 4-2-15,0-2 1 0,-1 1 0 16,4 1-1-16,-3 0 1 0,0-2 0 16,3 1 1-16,-1 1-2 0,1-2 0 15,4 2-6-15,0-3 5 0,2-2-6 16,0 2 5-16,4 3 1 0,-4-2-1 0,5-3 1 16,0-1-1-16,6-5 0 15,2 0 0-15,3 4 2 0,3-3-4 16,2 2 2-16,2 1 0 0,2-1 2 15,4 0-2-15,0 3 0 0,0-1 0 0,2 4 1 16,-3 0-1-16,7 4 1 0,-2 0-1 16,1 0 1-16,-3 2-1 0,7 2 1 15,-4 0-1-15,1 1 1 0,-1 2 0 16,4 1-1-16,-7 1 1 0,-3 1-1 16,2 1 0-16,0 2 0 0,-2 0 0 0,2 2 1 15,3 1-1-15,-3 0 1 0,4 0-1 16,1 0 0-16,-1 0 1 15,1 0-1-15,-1 0 1 0,-1 0-1 16,1 0 0-16,-1 3 0 0,-3 0 0 0,0 0 0 16,0 2 0-16,3 0 0 0,-7 3 0 15,-2-2 0-15,4 0 0 0,-7 2 0 16,4 1 0-16,-6 2-1 0,1 1 1 16,-2 0 0-16,-2 1 0 0,3 4 0 15,-4-2 1-15,0 2-2 0,-1 3 1 0,0-2 0 16,1 4 0-16,-4-3-1 15,3 2 2-15,2 1-1 0,-3-1 1 0,-2 0-1 16,-1 0 0-16,-1-1 0 16,1 0 0-16,-5-5 0 0,5 2 1 0,-4-1 0 15,2-3 0-15,-3 3-1 0,2-5 1 16,-2 2 0-16,0 0 0 0,0-1-1 16,0 9 2-16,-2-2 5 0,-7 8-5 15,0-6 3-15,2 3-5 0,-5-4 0 16,1 1 0-16,0 0 0 0,-6-1 0 0,2 0 0 15,1-2 0-15,-2-3 0 0,1 2 0 16,-4-5 0-16,1 0 0 0,-3-1 0 16,3-2 0-16,-7-2 0 0,-4 3 0 15,4-4 0-15,-8 0 0 0,-1 0 0 16,0-3 0-16,0-2 0 0,0 1 0 0,3-2 0 16,-2 0 0-16,-1-2 0 15,5-5 0-15,-1 2 0 0,10-1 0 16,1 2 0-16,10 0 0 0,3 0 0 15,3 2 0-15,-2 0 0 0,4 0 0 0,1 2 0 16,-3 0 0-16,3 0 0 0,0 0 0 16,0 0 0-16,0 0-22 0,0 0-51 15,3 0-105-15,3 0-142 0,8 0-16 16</inkml:trace>
  <inkml:trace contextRef="#ctx0" brushRef="#br0" timeOffset="138456">8792 9053 291 0,'0'0'55'0,"0"0"-5"0,0 0-6 15,0 0-7-15,0 0-3 0,0 0-3 16,0 0 3-16,0 0 2 0,0 0 0 0,-9 54-1 16,-1-48-3-16,1 3-3 0,-2-2-1 15,-7 2 0-15,2-3-2 16,-2-2-5-16,-6-1-2 0,3-1-2 0,-3-1-1 15,-4-1-2-15,2-1-2 0,-2-1-1 16,-1-2-2-16,-1-3 0 0,-2-3-1 16,1-1-2-16,-2-1 0 0,2-3 1 15,-6-2-2-15,6-2 2 0,-2-4-3 16,-2-3 1-16,2-1-2 0,-1-2 1 16,0-4-3-16,0-2-4 0,4-2 3 0,2 2-3 15,2-1 5-15,-2-2 0 0,8-2-1 16,0 0 1-16,1-3-1 15,4-1 1-15,-2 0-2 0,1 1 2 16,5 4-2-16,-1-1 1 0,6 4 0 0,-4-2 0 16,9 0-2-16,1 0 2 0,0-1-2 0,0-2-4 15,11-2 4-15,3-2-4 16,0-2 4-16,3-3 2 0,6 0-1 16,0-2 1-16,-1 0-2 0,1 5 2 15,7 5-1-15,-2 2 1 0,1 2-1 0,-4 6 2 16,4 0-1-16,-1 2 1 0,-2 1-1 15,-2 4-5-15,4-1 4 0,-2 0-4 16,3 3 3-16,1-1 2 0,7 3-1 16,-3-1 1-16,5 2-1 0,1 1 1 15,2 1-1-15,2 0 1 0,-4 1-1 16,8 3 0-16,-5 0 1 0,1 4-1 16,-4 2 0-16,3 4 0 0,1 1 1 15,-5 1-1-15,-4 2 0 0,-1 0 0 16,4 5 0-16,-4 1 1 0,1 1-1 0,-1 0 0 15,5-2 0-15,0 3 1 0,0 0-1 16,0-1 0-16,2 4 1 0,-5-2-2 16,3 2 1-16,0 4 0 0,-10-2 1 15,5 5-1-15,-6 2 0 0,-3 0 0 16,-5 6 1-16,-1 0 6 0,-4 3-7 0,1 1 0 16,-2 0 0-16,0 2 0 15,-1 1 0-15,3 1 0 0,-1 4 0 0,4 1 0 16,0 4 0-16,-1 2 0 0,2 1 0 15,1 2 0-15,-3-1 0 0,-2 2 0 16,-1-3 0-16,-1 2 0 0,-5-4 0 16,1-1 0-16,-1-2 0 0,-3-2 0 15,-1-1 0-15,-5-1 0 0,5-1 0 16,-5 0 0-16,-5 1 0 0,5-1 0 16,0 0 0-16,0-2 0 0,-6 0 0 0,1-1 0 15,-3-2 0-15,2-1 0 0,-3-2 0 16,3-3 0-16,-2-1 0 15,2-1 0-15,-4-1 0 0,1 2 0 0,7 1 0 16,-7 3 0-16,0-3 0 0,-5 1 0 16,0 0 0-16,-2-5 0 0,3 0 0 15,-3 1 0-15,-3-4 0 0,-1 0 0 16,5-2 0-16,-4-1 0 0,-4-2 0 16,-2 1 0-16,0 1 0 0,-7-1 0 15,1-2 0-15,-6 2 0 0,1-3 0 0,-1 2 0 16,3-1 0-16,3 0 0 0,1 0 0 15,2-3 0-15,-1 0 0 16,-1-2 0-16,2-2 0 0,-1 2 0 0,-2-3 0 16,-2-1 0-16,-1 0 0 0,5 0 0 15,-1-3 0-15,2-1 0 0,7 1 0 16,2 0 0-16,5-4 0 0,5 2 0 16,-2-3 0-16,2 2 0 0,2-5 0 15,0 4 0-15,5 1-74 0,-2-8-254 16,4 5-27-16</inkml:trace>
  <inkml:trace contextRef="#ctx0" brushRef="#br0" timeOffset="140106.44">2963 11289 580 0,'0'0'66'0,"0"0"-7"0,0 0-5 16,0 0-9-16,0 0-2 0,0 0-7 16,0 0-5-16,0 0-6 15,0 0-3-15,0 0-3 0,-69 15-3 16,65-15-2-16,-1 0-1 0,4 0-13 0,-2-6 0 15,3-8 0-15,3-4 0 0,7-8 0 16,14-3 0-16,2-1 0 0,8 1 0 16,3-1 0-16,-1 2 0 0,3 7 0 15,-2 1 0-15,-1 7 0 0,-2 2 0 16,-6 3 0-16,-3 7 0 0,-1 1 0 0,0 0 0 16,-9 3 0-16,4 6 0 0,-4 5 0 15,-6 2 0-15,2 5 0 0,-3 4 0 16,-8 5 0-16,0 4 0 15,0 4 0-15,-9 1 0 0,-5 2 0 0,-2 0 0 16,-2-3 0-16,2-6 0 0,-7-2 0 16,7-3 0-16,-2-5 0 0,4-4 0 15,-2-4 0-15,7-4 0 0,8-4 0 16,-7-1 0-16,3-2 0 0,4-2 0 16,-3 2 0-16,4-3 0 0,-1 0 0 0,1 0 0 15,0 0 0-15,-5 2 0 0,5-2 0 16,0 0 0-16,6-9 0 0,7-7 0 15,2-6 0-15,6 0 0 0,-3-1 0 16,7-5 0-16,-2 1 0 0,-3 0 0 16,5-4 0-16,0 1 0 0,-6-1 0 15,5 2 0-15,-10 1 0 0,5 2 0 16,-8 2 0-16,3 4 0 0,-8 6 0 16,2 1 0-16,-7 3 0 0,4 1 0 15,0-1 0-15,-5 5 0 0,0-5 0 0,4 5 0 16,-4 0 0-16,0 1 0 0,0 4 0 15,0-2 0-15,0 2 0 0,0-1 0 16,5 0 0-16,-5-1 0 0,0 0 0 16,0 1 0-16,0-1 0 0,0 1 0 15,0-1 0-15,0 0 0 0,0 1 0 0,0 0 0 16,0 1 0-16,0-2 0 0,0 2 0 16,0 0 0-16,-5 0 0 15,1 0 0-15,-6 4 0 0,1 9 0 16,-7 5 0-16,3 0 0 0,2 5 0 0,-3 4 0 15,0 5 0-15,3 3 0 0,-3 5 0 16,9 2 0-16,-1 2 0 0,1 0 0 16,5-2 0-16,0 0 0 0,5-3 0 15,6-2 0-15,9-4 0 0,3-4 0 16,2-6 0-16,5-5 0 0,-1-6 0 0,5-6 0 16,3-2 0-16,-1-4 0 0,3 0 0 15,-2-5 0-15,-3-3 0 16,-4-3 0-16,-6 1 0 0,1 1-69 15,-11-5-263-15,0 5-21 0</inkml:trace>
  <inkml:trace contextRef="#ctx0" brushRef="#br0" timeOffset="141485.72">5102 10748 619 0,'0'0'74'0,"0"0"-8"16,0 0-15-16,0 0-10 0,0 0-8 15,0 0-7-15,0 0-4 0,0 0-3 0,0 0-2 16,0 0-2-16,-77-65-2 16,58 59 0-16,-1 3-3 0,-10 0-6 15,6-2-4-15,-4 4 0 0,-3 1 0 16,-2-2 0-16,-1 2 0 0,0 0 0 0,0-1 0 15,0 1 0-15,0 0 0 0,15 1 0 16,-3-2 0-16,8 1 0 0,5 0 0 16,-2 0 0-16,7 0 0 0,-1 0 0 15,0 0 0-15,5 0 0 0,-3 0 0 16,3 0 0-16,-1 0 0 0,1 0 0 0,-5 0 0 16,5 0 0-16,0 0 0 15,-5 0 0-15,5 4 0 0,-4 1 0 0,-1 6 0 16,0 2 0-16,4 4 0 0,-4 4 0 15,2 0 0-15,3 4 0 0,0 2 0 16,0 6 0-16,0 2 0 0,3 3 0 16,2 4 0-16,-1 4 0 0,-2 9 0 15,3 2 0-15,-5 6 0 0,4 2 0 16,-4-3 0-16,0-3 0 0,0-5 0 16,0-4 0-16,0-8 0 0,0-1 0 0,0-7 0 15,0-12 0-15,0-2 0 16,0-8 0-16,-4-6 0 0,4 5 0 0,0-7 0 15,-5 1 0-15,5 1 0 0,0-6 0 16,0 0 0-16,0 0 0 0,0 1 0 16,0 1 0-16,0-1 0 0,-2 1 0 15,-1 4 0-15,3-1 0 0,-1 1 0 16,-2-1 0-16,3 0 0 0,0 1 0 16,0 5 0-16,0 0 0 0,0-2 0 15,9 3 0-15,5-3 0 0,11 2 0 0,4-2 0 16,10-8 0-16,4 1 0 0,10-2 0 15,-3-2 0-15,-1 0 0 0,-5-3 0 16,-6 2 0-16,-3-2 0 0,-12 1 0 16,-3 2 0-16,-6-3 0 0,0 4 0 15,-5-4 0-15,2 3 0 0,-5-5 0 16,2 3 0-16,-3 1 0 0,-1-5 0 0,-2 3 0 16,-2 1 0-16,5 3 0 15,-5-6 0-15,0 3 0 0,4 1 0 16,-4-1 0-16,0 4 0 0,0-5 0 0,5 2-5 15,1-5-61-15,-1 2-35 0,-1-3-107 16,6-2-102-16,-6 4 5 0</inkml:trace>
  <inkml:trace contextRef="#ctx0" brushRef="#br0" timeOffset="142066.5">6167 10745 723 0,'0'0'74'0,"0"0"-11"0,0 0-11 16,0 0-10-16,0 0-8 0,0 0-7 15,0 0-19-15,0 0-8 0,0 0 0 16,-23-67 0-16,23 67 0 0,-6 0 0 16,1 12 0-16,-4 10 0 0,-5 13 0 15,3 4 0-15,2 7 0 0,4 4 0 16,-1 1 0-16,1 4 0 0,1 1 0 0,-1-3 0 15,5-1 0-15,0-7 0 0,6-5 0 16,3-5 0-16,1-6 0 0,-1-6 0 16,-4-7 0-16,6-4 0 0,-7-4 0 15,-1-5 0-15,-1 0 0 0,-2-3 0 16,4 1 0-16,1 3 0 0,-5-3 0 0,5 2-25 16,-5-3-66-16,0 0-99 15,4 0-125-15,-4-4-11 0</inkml:trace>
  <inkml:trace contextRef="#ctx0" brushRef="#br0" timeOffset="142781.7">6946 10576 651 0,'0'0'78'0,"0"0"-8"16,0 0-13-16,0 0-10 0,0 0-11 15,0 0-10-15,0 0-8 0,0 0-7 16,0 0-3-16,0 0-4 0,-16-60-2 0,27 57 0 16,9-2-1-16,8 1 1 0,6 4 1 15,5 0 0-15,-5 0 1 16,0 1-4-16,0-1 0 0,0 0 0 0,-4 2 0 15,-2-5 0-15,-13 1 0 0,4-1 0 16,-8 2 0-16,-2-3 0 0,6 2 0 16,-10 0 0-16,0 2 0 0,-5 0 0 15,0-1 0-15,0 1 0 0,0 0 0 16,0 0 0-16,0 0 0 0,0 0 0 0,0 0 0 16,-7 4 0-16,-6 7 0 0,-1 7 0 15,0 2 0-15,3 4 0 0,0 5 0 16,3 3 0-16,-1 4 0 15,3 2 0-15,1 5 0 0,5 0 0 0,0 6 0 16,0 4 0-16,9 1 0 0,1 3 0 16,0 3 0-16,4-3 0 0,-3 1 0 15,-1-2 0-15,5-6 0 0,-6-6 0 16,1-5 0-16,-6-7 0 0,1-12 0 16,-5-1 0-16,5-8 0 0,-5-6 0 0,0 6 0 15,0-7 0-15,-5 5 0 0,-4 2 0 16,-10-2 0-16,-7 0 0 0,-7 0 0 15,-3 0 0-15,-10-1 0 16,1 1 0-16,0-1 0 0,-1 2 0 0,1 0 0 16,6-2 0-16,5 4 0 0,0 1 0 15,9-1-300-15,-8-5-68 0</inkml:trace>
  <inkml:trace contextRef="#ctx0" brushRef="#br0" timeOffset="144927.85">8967 10899 752 0,'-9'-5'67'16,"4"3"-10"-16,1 1-14 0,4 1-18 16,-5-2-8-16,10 2-2 0,15 2 1 15,9 6 1-15,19 2-3 0,0 0-14 0,11 1 0 16,3-5 0-16,-3 2 0 0,-2-1 0 15,-1-2 0-15,-3 0 0 0,-5-2 0 16,-9 1 0-16,-4-2 0 0,-11 1 0 16,-4-2 0-16,-6-1 0 0,-9 0 0 15,-1 2 0-15,-4-2 0 0,0 0 0 0,0 0-26 16,0 2-52-16,-15 0-61 0,-13 0-172 16,3-1-7-16</inkml:trace>
  <inkml:trace contextRef="#ctx0" brushRef="#br0" timeOffset="145232.62">9328 10730 805 0,'0'0'54'0,"0"0"-12"0,0 0-14 0,0 0-7 16,0 0-2-16,0 0 2 0,98-25-5 15,-55 32 1-15,6 5-17 0,3 1 0 16,-2 7 0-16,-7 5 0 15,2 0 0-15,-6 4 0 0,-10 3 0 0,-5 4 0 16,-6 3 0-16,-11 3 0 0,-7 3 0 16,-7 5 0-16,-16 5 0 0,-6 2 0 15,-6 2 0-15,-8 0 0 0,3 0 0 16,-2-6 0-16,2-4 0 0,10-10 0 16,5-4 0-16,11-13 0 0,5-4 0 0,4-6-23 15,5-6-48-15,0 0-61 0,0-6-175 16,5-6-16-16</inkml:trace>
  <inkml:trace contextRef="#ctx0" brushRef="#br0" timeOffset="145798.82">10680 10719 687 0,'0'0'68'15,"0"0"-11"-15,0 0-11 0,0 0-11 16,0 0-7-16,0 0-6 0,0 0-2 16,0 0-2-16,0 0-1 0,-97 40-4 15,86-19-1-15,-8 0-12 0,10 4 0 16,-5-2 0-16,5-4 0 0,2-4 0 0,3 2 0 16,4-2 0-16,0-1 0 0,0 6 0 15,11-5 0-15,6-1 0 0,3 1 0 16,0-3 0-16,9 3 0 15,1 1 0-15,-1 1 0 0,-1 2 0 0,2-1 0 16,-1 3 0-16,-4 2 0 0,-6-2 0 16,4 2 0-16,-8-1 0 0,-4-2 0 15,-3-1 0-15,-2-3 0 0,-3 0 0 16,-3 2 0-16,-4 1 0 0,-6-2 0 16,-4-2 0-16,-4-1 0 0,-7-2 0 0,0 0 0 15,0-1 0-15,-3-2 0 0,-1 0 0 16,-1-1 0-16,6-4 0 0,-1 2 0 15,-3-3 0-15,12 0 0 0,-2-3 0 16,7 2 0-16,3-4 0 0,-3 2 0 16,7 0 0-16,-2-5 0 0,-2 0 0 15,6-6 0-15,2-6 0 0,0-3 0 16,5-9-66-16,1-5-125 0,3-4-133 16,2-6-11-16</inkml:trace>
  <inkml:trace contextRef="#ctx0" brushRef="#br0" timeOffset="145947.12">10713 10689 882 0,'0'0'52'0,"0"0"-13"0,94-64-12 0,-46 43-9 16,5 0-13-16,6 4-5 16,0 4 0-16,-2 3 0 0,-4 6 0 15,-9 4-4-15,-10 0-51 0,-5 3-98 16,-13 4-167-16,-2 4-19 0</inkml:trace>
  <inkml:trace contextRef="#ctx0" brushRef="#br0" timeOffset="159009.21">17750 10993 541 0,'0'0'73'0,"0"0"-9"0,0 0-3 16,0 0-15-16,0 0 1 0,0 0-3 0,-92-5-5 15,88 2-9-15,-1-6-7 16,5-5-7-16,5-4-6 0,13-9 0 16,12-1 0-16,9 3-1 0,15-3-9 0,5 6 0 15,6 5 0-15,-2 6 0 0,-4 11 0 16,-9 0 0-16,-11 17 0 0,-5 7 0 15,-16 8 0-15,-8 1 0 16,-9 5 0-16,-2 5 0 0,-18 1 0 0,-4 3 0 16,-8 0 0-16,-3-1 0 0,-5-1 0 15,2-5 0-15,3-9 0 0,7-5 0 16,9-9 0-16,7-8 0 0,6-5 0 16,5-4 0-16,0 0 0 0,0 0 0 15,17-13 0-15,11-7 0 0,6-9 0 0,7-2 0 16,-4-3 0-16,-8 1 0 0,-1 1 0 15,-6 2 0-15,-8 2 0 0,-5 10 0 16,-4 0 0-16,-5 7 0 0,0 5 0 16,1-5 0-16,-1 8 0 0,-1 0 0 15,-9 3 0-15,0 5 0 0,-3 13 0 0,-2 10 0 16,8 5 0-16,3 4 0 0,1 5 0 16,6 0 0-16,8 1 0 15,4 1 0-15,4-2 0 0,4-2 0 16,3-4 0-16,2-4 0 0,0-6 0 0,2-2 0 15,-4-10 0-15,3-2 0 0,-1-3-12 16,0-6-118-16,-3-3-195 0,-5-4-17 16</inkml:trace>
  <inkml:trace contextRef="#ctx0" brushRef="#br0" timeOffset="159747.51">19530 10728 716 0,'0'0'61'0,"0"0"-4"15,0 0-9-15,0 0-9 0,0 0-9 0,-87-56-4 16,56 52-4-16,-2-2-2 0,-2 4-16 15,-9-1-4-15,1 3 0 0,-4-2 0 16,-2 2 0-16,-1-1 0 0,-3 2 0 16,10 2 0-16,-2-1 0 0,6 1 0 15,5 0 0-15,11 0 0 0,12-1 0 0,3-1 0 16,8-1 0-16,0 0 0 16,0 0 0-16,0 0 0 0,0 0 0 15,0 0 0-15,0 2 0 0,0 6 0 16,-1 3 0-16,1 1 0 0,-3 7 0 0,6 2 0 15,-3 1 0-15,0 10 0 0,-3-1 0 16,3 6 0-16,-8 5 0 0,-1 2 0 16,-1 6 0-16,-4 5 0 0,3 2 0 15,-1 4 0-15,-3 5 0 0,4 0 0 16,1-1 0-16,-4-1 0 0,4-3 0 16,-3-6 0-16,2-4 0 0,5-7 0 0,-3-4 0 15,1-4 0-15,3-4 0 16,-1-3 0-16,6-8 0 0,0-1 0 15,0-3 0-15,5 0 0 0,9 2 0 0,1-4 0 16,10-2 0-16,9-5 0 0,5-3 0 16,4-2 0-16,10-1 0 0,-3-2 0 15,-1-3 0-15,-1-4 0 0,-6-1 0 16,-3-1 0-16,-3 1 0 0,-4-2 0 16,-10 1 0-16,0 2 0 0,-7-2 0 0,-6 4 0 15,1-1 0-15,-3 0 0 0,-2-2 0 16,3 1 0-16,-3-5 0 0,1-3 0 15,-2-5 0-15,1-6-7 16,-5 8-125-16,0-7-191 0,5 3-26 0</inkml:trace>
  <inkml:trace contextRef="#ctx0" brushRef="#br0" timeOffset="160407.28">20108 10959 812 0,'0'0'59'0,"0"0"-13"16,0 0-14-16,0 0-7 0,0 0-8 15,31-97-2-15,-9 82-3 16,2 0-7-16,1 4-5 0,0 4 0 15,4 2 0-15,-1 3 0 0,-3 2 0 0,-2 7 0 16,-1 5 0-16,-8 4 0 0,2 6 0 16,-9 3 0-16,-2 1 0 0,-8 3 0 15,1 0 0-15,-7-1 0 0,-5 3 0 16,-4-1 0-16,0-1 0 0,-8-2 0 16,4-2 0-16,-2-7 0 0,0 0 0 0,6-7 0 15,4-4 0-15,3-2 0 0,6-3 0 16,4 1 0-16,1-3 0 0,-3 0 0 15,3 0 0-15,3 0 0 16,12 0 0-16,10-3 0 0,15 1 0 0,-2 2 0 16,5 5 0-16,-4 8 0 0,-1 4 0 15,-3 3 0-15,-6 4 0 0,-9 2 0 16,-4 1 0-16,-9 2 0 0,-7 0 0 16,0 1 0-16,-9 2 0 0,-9-5 0 15,-7-1 0-15,-5-3 0 0,-4-5 0 0,-3-3 0 16,-2-4 0-16,-1-2 0 0,1-5 0 15,3-1 0-15,-1-3 0 0,8 0 0 16,1 0 0-16,11-1 0 0,-2-2 0 16,5-1 0-16,8-4 0 0,-6-3-11 15,2 2-132-15,3-5-183 0,-1 4-24 16</inkml:trace>
  <inkml:trace contextRef="#ctx0" brushRef="#br0" timeOffset="160944.09">21148 10671 865 0,'0'0'37'0,"0"0"-5"0,0 0-5 15,0 0-5-15,0 0-5 0,93-93-3 16,-62 83-5-16,0 2-9 0,0-1 0 15,-3 3 0-15,-8 1 0 0,-1 2 0 16,-8 0 0-16,-7 2 0 0,3 1 0 16,-7 0 0-16,0-2 0 0,0 2 0 15,3 0 0-15,-2 0 0 0,-1 0 0 16,3 0 0-16,-1 0 0 0,-2 0 0 16,3 11 0-16,-6 10 0 0,3 11 0 15,-2 10 0-15,-1 8 0 0,-1 10 0 0,4 3 0 16,3 6 0-16,-2-4 0 0,4 3 0 15,0-2 0-15,-1-2 0 0,-1-2 0 16,-1-8 0-16,-2-2 0 0,0-8 0 16,-5-3 0-16,-4-8 0 0,-5-1 0 15,-11-5 0-15,-4 1 0 0,-7-6 0 0,-7 1 0 16,-5-3 0-16,-2-3 0 0,-6-2 0 16,10-3 0-16,2-3 0 15,1-5-159-15,4-5-191 0,0 1-23 16</inkml:trace>
  <inkml:trace contextRef="#ctx0" brushRef="#br0" timeOffset="165663.53">24221 10909 436 0,'0'0'74'15,"0"0"-8"-15,0 0-6 0,0 0-7 16,0 0-1-16,0 0-1 0,0 0-6 16,0 0-4-16,0 0-7 0,0 0-9 15,-73-32-5-15,73 29-4 0,11-2-1 16,14 0 0-16,18-3-2 0,10 1-6 0,7-1-7 16,12 2 0-16,2-2 0 0,7 0 0 15,-7 6 0-15,-1-3 0 0,-6 5 0 16,-12 0 0-16,-8 2 0 0,-8-2 0 15,-14 0 0-15,-5 4 0 0,-9 0 0 16,-2 1 0-16,0 3 0 0,-4-6-16 16,-7 10-21-16,2-5-23 0,-8 2-27 15,-5 3-78-15,0-3-135 0,-5-4 9 16</inkml:trace>
  <inkml:trace contextRef="#ctx0" brushRef="#br0" timeOffset="165927.79">24719 10557 756 0,'0'0'57'0,"0"0"-4"0,0 0-8 15,105-41-10-15,-66 38-7 16,1 4-3-16,4-1-4 0,-4 7-18 16,2 5-3-16,-4 4 0 0,-7 4 0 15,-6 6 0-15,-1 1 0 0,-11 5 0 0,-3 3 0 16,-6 3 0-16,1 4 0 0,-10 4 0 15,1 3 0-15,-10-2 0 0,-2 3 0 16,-5-5 0-16,-4 1 0 0,3-4 0 16,0-6 0-16,2-1 0 0,5-6 0 15,4-9 0-15,2-5 0 0,1-5 0 16,6-7-28-16,-1 1-49 0,3-4-57 16,0 0-175-16,0 0-11 0</inkml:trace>
  <inkml:trace contextRef="#ctx0" brushRef="#br0" timeOffset="166730.04">26931 10349 732 0,'0'0'11'0,"0"0"11"0,0 0 7 16,0 0-2-16,0 0-6 0,0 0-3 16,0 0-8-16,0 0 6 0,0 0-1 15,71 85 6-15,-74-76 4 0,-8 0-2 16,-1-4-3-16,-5-2-5 0,-2-3-2 16,1 0-8-16,-6-5-5 0,7-6 0 0,3-2 0 15,4-1 0-15,-3 2 0 0,8 1 0 16,1 2 0-16,2 5 0 0,-1-8 0 15,3 7 0-15,0-1 0 0,0-5 0 16,0 7 0-16,0-2 0 0,0 3 0 16,0 3 0-16,0-2 0 0,9 2 0 15,-4 0 0-15,4 2 0 0,2 4 0 16,-6 3 0-16,0 0 0 0,-5 3 0 0,-2 3 0 16,2 0 0-16,-14 5 0 15,3-3 0-15,-6 0 0 0,-5-4 0 0,2-1 0 16,-6-1 0-16,4 0 0 0,4-5 0 15,-1-2 0-15,5-2 0 0,2-2 0 16,-2 0 0-16,1-2 0 0,2-4 0 16,5-3 0-16,-1-1 0 0,7-4 0 15,3-6 0-15,3 2 0 0,12-2 0 0,3 6 0 16,2 6 0-16,2 5 0 16,-1 4 0-16,1 2 0 0,0 11 0 15,-3 5 0-15,-1 9 0 0,-3 2 0 16,-6 5 0-16,-3 3 0 0,-1 3 0 0,-8 4 0 15,-5 5 0-15,1 4 0 0,-9-1 0 16,-7 0 0-16,-5 0 0 0,-3-3 0 16,-6-3 0-16,0-4 0 0,-1-7 0 15,0-3 0-15,1-6 0 0,2-9 0 16,2-6 0-16,4-8 0 0,-2-5 0 0,3-5 0 16,5-11 0-16,-2-6 0 0,7-4 0 15,4-3 0-15,6-6 0 16,5 1 0-16,2 1 0 0,7 3 0 15,5 6 0-15,9 2 0 0,-1 7 0 0,6 8 0 16,0 6 0-16,3 2 0 0,-2 12 0 16,1 5 0-16,2 6 0 0,-4 1 0 15,2 3 0-15,-5 2 0 0,1 0 0 16,-3-2 0-16,0 2 0 0,-1 0 0 16,-3 0 0-16,-1-5 0 0,1 0 0 0,-3-5 0 15,2-3 0-15,-5-7 0 0,4-1 0 16,-7-3 0-16,6-3 0 0,7 0-57 15,-3-2-71-15,8 0-173 0,-8-9-34 16</inkml:trace>
  <inkml:trace contextRef="#ctx0" brushRef="#br0" timeOffset="167107.56">27894 10511 894 0,'0'0'38'15,"0"0"2"-15,0 0-6 0,-103 40-17 0,75-8-17 16,2 7 0-16,3 8 0 0,-2 6 0 16,6 5 0-16,4 4 0 15,4-1 0-15,2 0 0 0,4-5 0 16,2-3 0-16,12-6 0 0,7-10 0 0,7-9 0 15,5-13 0-15,1-7 0 0,2-8 0 16,7-12 0-16,-4-12 0 0,1-8 0 16,0-5 0-16,-3-8 0 0,-7-4 0 15,-5-6 0-15,-3 0 0 0,-14-3 0 16,2-3 0-16,-16 3 0 0,-8-1 0 0,-2 6 0 16,-9 4 0-16,-1 7 0 15,5 7 0-15,3 8 0 0,4 10 0 0,2 8 0 16,-2 9-20-16,9 0-237 0,-12 3-79 15,11 0-21-15</inkml:trace>
  <inkml:trace contextRef="#ctx0" brushRef="#br0" timeOffset="179799.04">3488 13391 640 0,'0'0'61'0,"0"0"-2"16,0 0-8-16,0 0-9 0,0 0-7 15,0 0-6-15,-77-3-4 0,77 3-3 16,0 0-4-16,-2-3-6 0,-1 0-2 16,3-6-4-16,5-8 0 0,13-1 1 15,16-9-7-15,1-1 0 0,10 1 0 0,-4 3 0 16,4 1 0-16,-1 4 0 0,-5 6 0 16,-1 8 0-16,-8 7 0 15,-1 6 0-15,-9 10 0 0,-1 9 0 16,-5 8 0-16,-5 7 0 0,-9 5 0 0,0 3 0 15,-8 5 0-15,-7 1 0 0,-4 2 0 16,-2-5 0-16,-3-4 0 0,1-5 0 16,3-5 0-16,0-4 0 0,0-4 0 15,1-4 0-15,4-7 0 0,2-7 0 16,7-5 0-16,1-7 0 0,5-1 0 0,0 0 0 16,0-3 0-16,0-12 0 0,7-11 0 15,5-9 0-15,8-3 0 16,10 2 0-16,-3-2 0 0,0 0 0 15,1 0 0-15,1 2 0 0,-4 1 0 0,3 1 0 16,-3 2 0-16,-5 7 0 0,-2 0 0 16,-7 12 0-16,-6 4 0 0,0 6 0 15,-5 3 0-15,0-5 0 0,0 0 0 16,-5 1 0-16,0 1 0 0,-6 3 0 16,-3 4 0-16,-6 12 0 0,2 6 0 0,4 7 0 15,3 6 0-15,6 5 0 0,5 5 0 16,0 5 0-16,19 1 0 0,6 2 0 15,4-1 0-15,10 0 0 16,4-5 0-16,2-9 0 0,3-4 0 0,2-10 0 16,-2-10 0-16,0-9 0 0,5-3 0 15,-8-12 0-15,4-12 0 0,-2-8-99 16,2-7-221-16,-5-5-19 0</inkml:trace>
  <inkml:trace contextRef="#ctx0" brushRef="#br0" timeOffset="181302.08">5964 12893 529 0,'0'0'62'0,"0"0"-11"15,0 0-9-15,0 0-6 0,0 0-3 16,0 0 0-16,0 0 3 0,0 0-7 16,0 0 1-16,3-6-9 0,-3 5 1 0,0-1-1 15,-3-1-3-15,-3 0-2 0,1 0-2 16,1-2-2-16,-1 4-2 0,0-1-2 15,-5-1-8-15,5 1 0 0,-9-1 0 16,-2-1 0-16,2 1 0 0,-1 0 0 16,-8 1 0-16,4-2 0 0,-3 0 0 0,-1-1 0 15,0-1 0-15,1 1 0 16,-1 1 0-16,4-4 0 0,-1 5 0 16,5 0 0-16,-4-2 0 0,10 2 0 15,-5 2 0-15,3-1 0 0,6 1 0 0,1-1 0 16,-1 2 0-16,5 0 0 0,-2-1 0 15,2 1 0-15,0 0 0 0,-3 0 0 16,2 0 0-16,-7 0 0 0,2-2 0 16,-8 2 0-16,0 5 0 0,3 4 0 15,-4 3 0-15,5 0 0 0,-4 2 0 16,8 3 0-16,-2 2 0 0,-1 4 0 0,3 6 0 16,-3 3 0-16,4 3 0 15,3 9 0-15,2 4 0 0,-3 8 0 16,3 5 0-16,3 3 0 0,-1 1 0 0,7 0 0 15,2-2 0-15,-3-6 0 0,1-5 0 16,-3-3 0-16,-1-6 0 0,1-3 0 16,-3-3 0-16,2-7 0 0,-5-3 0 15,0-7 0-15,0-2 0 0,0 0 0 16,0-1 0-16,-5 3 0 0,-4-2 0 0,4-3 0 16,1-3 0-16,-3 1 0 0,3-5 0 15,-4-1 0-15,2 2 0 0,6-6 0 16,-5 1 0-16,5-4 0 0,0 0 0 15,0 0 0-15,0 2 0 0,0 0 0 16,-4-1 0-16,4 0 0 0,0 1 0 16,0-1 0-16,0 1 0 0,0-1 0 15,-5 1 0-15,5 0 0 0,0-1 0 16,0 1 0-16,0-1 0 0,0 3 0 16,0-1 0-16,14 2 0 0,1 1 0 15,4-1 0-15,6-2 0 0,4-2 0 0,4-1 0 16,-2 2 0-16,3-7 0 15,0-1 0-15,3 0 0 0,-6-3 0 16,2 2 0-16,-4-3 0 0,-4 4 0 0,-6 2 0 16,-4-2 0-16,-6 4 0 0,1-1 0 15,5 0 0-15,-10 1 0 0,4-1 0 0,-4 5 0 16,9-9 0-16,1-3 0 16,-1-3-283-16,2-2-66 0,-7 3-16 15</inkml:trace>
  <inkml:trace contextRef="#ctx0" brushRef="#br0" timeOffset="182402.29">6989 12929 492 0,'0'0'73'0,"0"0"-14"16,0 0-5-16,0 0-13 0,0 0-1 15,0 0-3-15,0 0-3 0,0 0-1 16,0 0-3-16,0 0-3 0,5-35-2 16,-5 30-4-16,0 0-2 0,0 5-2 15,0-2-4-15,0 2-5 0,0-1-8 16,0-1 0-16,0 2 0 0,0-1 0 16,0 1 0-16,0 0 0 0,-5 8 0 0,-4 11 0 15,2 9 0-15,0 7 0 0,-4 7 0 16,2 5 0-16,-2 8 0 0,1 5 0 15,1 4 0-15,4 0 0 0,-1-5 0 16,3-4 0-16,-2-10 0 0,5-6 0 16,0-8 0-16,0-10 0 0,0-4 0 15,0-7 0-15,4-5 0 0,-3 1 0 16,-1-6 0-16,0 0 0 0,0 0 0 16,0 2 0-16,0-1 0 0,3 1 0 15,-3-1 0-15,2-1 0 0,-2 0 0 0,0 2 0 16,0-2 0-16,3 0 0 0,-3 0 0 15,1 0 0-15,-1-5 0 0,0-1 0 16,5-3 0-16,0 0 0 0,-5 0 0 16,11-3 0-16,-4 4-38 0,4-3-70 15,8 4-186-15,-8-1-34 0</inkml:trace>
  <inkml:trace contextRef="#ctx0" brushRef="#br0" timeOffset="182989.02">7772 12999 751 0,'0'0'65'0,"0"0"-8"0,0 0-15 16,0 0-14-16,0 0-9 0,0 0-4 15,0 0 1-15,0 0 0 0,0 0-2 0,0 0-14 16,-5 22 0-16,5 3 0 0,0-2 0 15,-1-8 0-15,-2 1 0 0,-2-8 0 16,3-3 0-16,2 1 0 0,0-6 0 16,-3 0 0-16,3 0 0 0,0 2 0 15,0-2 0-15,0 0 0 0,-1 0 0 16,-2-2 0-16,3-5 0 0,-2-5 0 16,4-1 0-16,-2 7 0 0,0 0 0 15,0 6 0-15,0-2 0 0,0 2 0 0,0-1 0 16,0 0 0-16,0 1 0 0,0 0 0 15,0 0 0-15,0 4 0 0,-2 14-32 16,4 5-138-16,2 8-154 0,1-4-21 16</inkml:trace>
  <inkml:trace contextRef="#ctx0" brushRef="#br0" timeOffset="183303.47">7781 13799 928 0,'0'0'55'15,"0"0"-15"-15,0 0-40 0,0 0 0 16,0 0 0-16,0 0 0 0,0 0 0 15,0 0 0-15,0 0 0 0,-29-86 0 16,30 72 0-16,-1 2 0 0,0 6 0 16,0 0 0-16,0 6 0 0,0-2 0 0,0 2 0 15,0-1 0-15,0-1 0 16,0 1 0-16,0 1 0 0,0 0 0 16,0 0-18-16,0 0-120 0,5 4-186 15,0 7-19-15</inkml:trace>
  <inkml:trace contextRef="#ctx0" brushRef="#br0" timeOffset="183893.7">8527 13127 831 0,'0'0'65'0,"0"0"-17"0,0 0-13 16,0 0-11-16,0 0-9 0,0 0-10 16,0 0-5-16,0 0 0 0,32-79 0 15,-16 76 0-15,-2 4 0 0,6 4 0 16,-1 5 0-16,-5 7 0 0,-5 3 0 16,-4 3 0-16,-4 1 0 0,-1 3 0 0,-1 4 0 15,1 2 0-15,-8 2 0 16,-3 0 0-16,-3 1 0 0,3-2 0 0,-7-2 0 15,4-5 0-15,-2-3 0 0,1-1 0 16,-2-7 0-16,1 0 0 0,7-7 0 16,-2-2 0-16,2 0 0 0,-1-3 0 15,1 1 0-15,4-4 0 0,1 2 0 16,4-3 0-16,0 0 0 0,0 0 0 16,0 0 0-16,0 5 0 0,9 2 0 15,10 1 0-15,10 2 0 0,10-6 0 0,0-4 0 16,13 1 0-16,-7-2 0 0,5-3 0 15,-7-1 0-15,-4 0 0 0,-5-1 0 16,-6 1 0-16,-9 1 0 0,-4-1 0 16,-6 4 0-16,1 1-21 0,-4 0-80 15,-1 0-198-15,1 0-34 0</inkml:trace>
  <inkml:trace contextRef="#ctx0" brushRef="#br0" timeOffset="184553.59">9673 12720 851 0,'0'0'55'0,"0"0"-13"0,0 0-14 16,0 0-10-16,0 0-7 0,0 0-5 16,-14-90-3-16,34 71-1 0,5 1 0 0,2 4 0 15,3 1 1-15,-1 3-3 16,1 1 0-16,-5 0 0 0,-2 3 0 16,-3 1 0-16,-1 1 0 0,-10 0 0 15,-4 3 0-15,1-1 0 0,-6 2 0 0,0-1 0 16,0 1 0-16,3 0 0 0,-3 0 0 15,1 0 0-15,-1 0 0 0,0 0 0 16,0 11 0-16,-1 7 0 0,-8 9 0 16,-1 7 0-16,1 4 0 0,4 9 0 15,1 0 0-15,4 6 0 0,0 0 0 0,4 1 0 16,10 1 0-16,0-2 0 0,2-1 0 16,4-1 0-16,-1-2 0 15,4-5 0-15,-8 0 0 0,1-6 0 16,-2 0 0-16,-5-5 0 0,-3-1 0 0,-3-4 0 15,-3-4 0-15,-7-1 0 16,-9-1 0-16,-9 0 0 0,-3-1 0 0,-10 0 0 16,-7 2 0-16,-3 0 0 0,-7-1 0 15,-4 2 0-15,2-1 0 0,0-1 0 16,7-1 0-16,5-1-11 0,2 1-326 0,-1-6-24 16</inkml:trace>
  <inkml:trace contextRef="#ctx0" brushRef="#br0" timeOffset="194830.99">10849 13166 705 0,'0'0'72'16,"0"0"-8"-16,0 0-10 0,0 0-12 15,0 0-10-15,0 0-6 0,0 0-6 16,0 0-12-16,0 0-8 0,0 0 0 16,-18-21 0-16,18 19 0 0,0 2 0 0,0 0 0 15,18 2 0-15,13-4 0 0,11 2 0 16,8-3 0-16,4-1 0 0,3 0 0 15,5-3 0-15,-3 3 0 0,0 1 0 16,-5-2 0-16,-5 4 0 0,-1 1 0 16,-13 0 0-16,-2 1 0 0,-10-1 0 0,-7 0 0 15,-6 5 0-15,-5-4 0 16,0 1 0-16,-1 0 0 0,-4 3-16 16,0-1-43-16,0 1-41 0,0-3-134 15,-9 1-81-15,-10 0 16 0</inkml:trace>
  <inkml:trace contextRef="#ctx0" brushRef="#br0" timeOffset="195090.74">11336 12776 795 0,'0'0'52'0,"0"0"-2"0,0 0-10 16,92-19-8-16,-63 20-5 0,2 2-6 0,-2 8-15 15,4 4-6-15,-8 5 0 0,3 4 0 16,-7 4 0-16,-2 3 0 0,-5 5 0 16,-8 4 0-16,-3 2 0 0,-6 7 0 15,-3-1 0-15,-9 7 0 0,-9 0 0 16,-4 1 0-16,-1 0 0 0,-7-1 0 16,-3-7 0-16,2-3 0 0,2-9 0 0,0-3 0 15,8-7 0-15,0-6 0 16,-1-10 0-16,4-3-80 0,-4-7-242 0,3-2-28 15</inkml:trace>
  <inkml:trace contextRef="#ctx0" brushRef="#br0" timeOffset="196279.11">13657 12849 452 0,'0'0'76'16,"0"0"-4"-16,0 0-9 0,0 0-7 16,0 0-5-16,-11-94-2 0,16 77-4 15,1 8-5-15,-3 5-7 0,-1-1-6 0,-2 5-5 16,0-2-6-16,0 2-4 0,0 0-3 16,0-1-9-16,0 1 0 15,0 0 0-15,0 12 0 0,0 9 0 16,0 4 0-16,-2 2 0 0,2-3 0 0,0 2 0 15,5-5 0-15,1 0 0 0,3-2 0 16,1-4 0-16,-6-3 0 0,5-1 0 16,-2-5 0-16,-3 0 0 0,6 3 0 15,-4-5 0-15,3 3 0 0,-1-1 0 16,7 3 0-16,-1 0 0 0,8 6 0 0,6-1 0 16,0 4 0-16,1 1 0 0,1 1 0 15,-1 2 0-15,-4 0 0 0,-2 1 0 16,-3-1 0-16,-4-3 0 15,-2 1 0-15,-8-7 0 0,-1 0 0 0,-2-3 0 16,-3-1 0-16,0 2 0 0,0-4 0 16,-14 6 0-16,3-3 0 0,-6 2 0 15,-5-2 0-15,-1-1 0 0,0-1 0 16,-7-3 0-16,4 3 0 0,-7-2 0 16,4-3 0-16,1 0 0 0,2-3 0 0,1 0 0 15,6 0 0-15,4-3 0 0,-2-3 0 16,6 3 0-16,-3-6 0 0,5 6 0 15,7 0 0-15,-1 1 0 0,-3-2 0 16,6-1 0-16,0-5 0 0,0 1 0 16,0-4 0-16,6-1-10 0,3 1-64 15,5-4-61-15,2 1-174 0,-4-4-16 16</inkml:trace>
  <inkml:trace contextRef="#ctx0" brushRef="#br0" timeOffset="196589.39">13713 12683 859 0,'0'0'58'0,"0"0"-16"0,0 0-11 0,0 0-12 16,0 0-5-16,79-82-14 16,-36 70 0-16,5 2 0 0,-3 4 0 15,5-1 0-15,-7 5 0 0,-4 0 0 16,-6 2 0-16,-13 0 0 0,3 0 0 0,-17 2 0 15,5-2 0-15,-6 0 0 0,-5 0 0 16,0 0 0-16,0 0 0 0,3 0 0 16,3 0 0-16,2 0 0 0,-2 0 0 15,5-2 0-15,-3 2 0 0,-4 0 0 16,7 2 0-16,-6-2 0 0,10 0 0 0,-2 0 0 16,-1 0 0-16,5 0 0 0,-6 4 0 15,4 4-18-15,-5 1-23 16,4 4-15-16,0 4-16 0,-5-3-45 0,-3 3-86 15,5-1-85-15</inkml:trace>
  <inkml:trace contextRef="#ctx0" brushRef="#br0" timeOffset="197015.08">15314 13282 897 0,'0'0'66'0,"0"0"-18"0,0 0-36 0,0 0-12 16,0 0 0-16,0 0 0 0,0 0 0 16,0 0 0-16,0 0 0 15,0 0 0-15,-15 39 0 0,-4-12 0 16,4 5 0-16,-9 4 0 0,0 4 0 0,-4 1 0 15,-2 0 0-15,-1-2 0 0,3-2 0 16,4-2 0-16,0-5 0 0,4-2-24 16,5-6-59-16,1-7-101 0,9-5-133 15,-1-7-6-15</inkml:trace>
  <inkml:trace contextRef="#ctx0" brushRef="#br0" timeOffset="198258.94">16694 12829 476 0,'0'0'98'15,"0"0"-19"-15,0 0-6 0,0 0-15 16,0 0-6-16,0 0-8 0,0 0-6 16,0 0-7-16,0 0-4 0,0 0-3 15,43 57-4-15,-22-61-17 0,-1-11-3 0,9-8 0 16,-1-6 0-16,-1-1 0 0,0-3 0 16,-3 1 0-16,-7-1 0 0,0 4 0 15,-8 0 0-15,-7 1 0 16,2 3 0-16,-8 0 0 0,-7 4 0 0,-6 2 0 15,-5 5 0-15,-6 2 0 0,-1 4 0 16,-5 8 0-16,-1-1 0 0,1 5 0 16,0 7 0-16,5 4 0 0,1 3 0 15,8 4 0-15,4 3 0 0,7 2 0 16,0 4 0-16,4 1 0 0,5 1 0 0,5 2 0 16,10 1 0-16,4 1 0 0,4 0 0 15,2 0 0-15,0 0 0 0,4-2 0 16,-6-2 0-16,-3 2 0 0,-4-3 0 15,-2 0 0-15,-3-2 0 0,-7-1 0 16,-4 0 0-16,-1-2 0 0,-4-3 0 16,-10 2 0-16,-4-5 0 0,-4-1 0 15,-4-3 0-15,-5-5 0 0,2-4 0 16,-4-4 0-16,5-4 0 0,-1-3 0 16,3-12 0-16,6-8 0 0,3-9 0 0,8-10 0 15,10-8 0-15,8-11 0 0,17-7 0 16,11-5 0-16,15-3 0 0,8 4 0 15,9 7 0-15,5 8-96 0,1 8-243 16,-1 4-31-16</inkml:trace>
  <inkml:trace contextRef="#ctx0" brushRef="#br0" timeOffset="200015.44">13753 14018 443 0,'0'0'68'0,"0"0"-4"0,0 0-11 15,0 0-10-15,0 0-11 0,0 0-4 16,0 0 0-16,0 0-3 0,0 0 0 16,0 0-2-16,-39 6-3 0,39-3-1 15,5 4-1-15,6 1-1 0,7 4-2 16,6-6-1-16,10 0-2 0,6-4-2 16,8-1-1-16,11 1-2 0,5-1-2 15,8 3-1-15,6-6 2 0,13 0 2 0,6 1 1 16,11 1 1-16,15-2-2 0,7 2-8 15,17 2 0-15,11-2 0 0,10 3 0 16,10 0 0-16,6-1 0 0,7 1 0 16,4-2 0-16,-1 0 0 0,-9 1 0 15,-5 1 0-15,-14 0 0 0,-16 2 0 16,-14-2 0-16,-21 0 0 0,-20 0 0 0,-18-2 0 16,-18 3 0-16,-20-3 0 0,-21-1 0 15,-7 0 0-15,-11 0 0 16,0 0 0-16,0 0 0 0,0 0 0 0,3 0 0 15,-1 0 0-15,-2 0 0 0,0 0 0 16,0 0 0-16,0-3 0 0,-2-2 0 16,-2 2-8-16,-10 3-106 0,4 0-207 15,-10-1-22-15</inkml:trace>
  <inkml:trace contextRef="#ctx0" brushRef="#br0" timeOffset="203455.54">3536 15170 563 0,'0'0'82'0,"0"0"-6"0,0 0-13 16,0 0-8-16,0 0-9 15,0 0-9-15,-77-27-8 0,72 14-5 0,5-2-6 16,5-3-3-16,10-3 0 0,13 1-15 16,2-1 0-16,8-1 0 0,7 3 0 15,7 5 0-15,-7 5 0 0,7 6 0 16,-8 4 0-16,-4 6 0 0,-6 8 0 16,-6 6 0-16,-8 6 0 0,-4 9 0 0,-9 2 0 15,-7 5 0-15,0 4 0 0,-14 2 0 16,-4 0 0-16,-1-3 0 0,-2-2 0 15,-3-4 0-15,4-6 0 0,-3-7 0 16,12-11 0-16,3-4 0 0,7-7 0 16,1-5 0-16,-5 0 0 0,5 0 0 0,5 0 0 15,9-10 0-15,7-9 0 16,7-8 0-16,2-5 0 0,-1-1 0 16,-1-2 0-16,-8-2 0 0,0 1 0 15,-6 2 0-15,-4 2 0 0,-9 7 0 0,2 0 0 16,-3 10 0-16,-9 3 0 0,-5 4 0 15,0 6 0-15,-6 0 0 0,4 5 0 16,-2 12 0-16,7 8 0 0,2 6 0 16,4 9 0-16,5 1 0 0,0 4 0 15,11 2 0-15,7 1 0 0,6-3 0 0,2-3 0 16,11-3 0-16,-1-4 0 16,6-7 0-16,-3-5 0 0,-1-7 0 15,-2-3 0-15,3-6-5 0,-5-3-88 16,0-4-121-16,-5-10-110 0,-1-3-2 0</inkml:trace>
  <inkml:trace contextRef="#ctx0" brushRef="#br0" timeOffset="204109.68">5515 14778 841 0,'0'0'50'0,"0"0"-3"0,0 0-11 0,-97-51-7 16,63 40-9-16,-4 2-20 0,-1 2 0 16,0 0 0-16,0 3 0 0,1 1 0 15,7 0 0-15,-2 3 0 0,4-2 0 16,4 2 0-16,1 3 0 0,4 3 0 16,2 0 0-16,2 5 0 0,1-2 0 15,1 5 0-15,0 1 0 0,8-2 0 0,-2 1 0 16,6 3 0-16,-1 3 0 0,3 1 0 15,0 9 0-15,0 1 0 0,-1-1 0 16,1 3 0-16,4 2 0 0,-2 3 0 16,1 5 0-16,-3 2 0 0,0 7 0 15,1 3 0-15,-1 2 0 0,0 5 0 16,-1-1 0-16,1-2 0 0,0-2 0 16,-5-5 0-16,-4-2 0 0,0-1 0 15,2-5 0-15,-5-3 0 0,1-1 0 16,0-1 0-16,-1-6 0 0,1-1 0 0,2-5 0 15,3-9 0-15,1-3 0 0,2-5 0 16,3 1 0-16,0 4 0 16,14-3 0-16,9 4 0 0,7-4 0 0,13-6 0 15,7-3 0-15,13-2 0 0,-1-2 0 16,3-7 0-16,-3-1 0 0,-4-2 0 0,-9-1 0 16,-10 3 0-16,-5-3 0 0,-4 3 0 15,-12 4 0-15,-7 1 0 16,-6 2 0-16,-5 2 0 0,0-4 0 15,4-2 0-15,1-3-211 0,0-2-134 0,-5-1-21 16</inkml:trace>
  <inkml:trace contextRef="#ctx0" brushRef="#br0" timeOffset="204783.75">6911 14804 574 0,'0'0'75'0,"0"0"-2"0,0 0-11 0,0 0-4 15,0-86-7-15,5 66-10 16,-5 8-5-16,0-1-7 0,5 1-5 15,-5 6-24-15,0 0 0 0,0 6 0 0,0-1 0 16,0 1 0-16,-5 13 0 0,-4 12 0 16,-5 12 0-16,3 9 0 0,-3 9 0 15,3 4 0-15,-3 5 0 0,3 2 0 16,-1 4 0-16,1 3 0 0,2 0 0 16,3-3 0-16,-2-6 0 0,6-7 0 0,-2-9 0 15,4-8 0-15,0-6 0 0,0-13 0 16,4-2 0-16,1-9 0 0,-5-5 0 15,5 0 0-15,-5-5 0 0,0 0 0 16,0 0 0-16,1 0 0 0,7-5-78 16,-2-10-108-16,-1-10-135 0,10 1-13 15</inkml:trace>
  <inkml:trace contextRef="#ctx0" brushRef="#br0" timeOffset="205007.81">7494 14986 1014 0,'0'0'9'0,"0"0"-9"0,0 0 0 0,0 0 0 15,0 0 0-15,0 0 0 16,14-79 0-16,-12 74 0 0,1 3 0 0,-3 2 0 15,1 0 0-15,9 0 0 0,1 6 0 16,-2 6-31-16,0 6-52 0,-9 5-100 16,5 6-133-16,-5-1-9 0</inkml:trace>
  <inkml:trace contextRef="#ctx0" brushRef="#br0" timeOffset="205181.67">7535 15531 1010 0,'0'0'13'0,"0"0"-13"16,0 0 0-16,0 0 0 0,0 0 0 15,0 0 0-15,0 0 0 0,0 0 0 16,0 0 0-16,46-41 0 0,-40 37 0 16,10 2-18-16,-2-6-47 0,0 0-44 0,4-2-159 15,-7 1-54-15</inkml:trace>
  <inkml:trace contextRef="#ctx0" brushRef="#br0" timeOffset="205978.61">8468 14857 613 0,'0'0'78'0,"0"0"-9"0,0 0-15 16,0 0-7-16,0 0-9 0,9-80-6 16,5 63-5-16,5-1-6 0,3 3-3 15,5-2-4-15,3 7-2 0,9-1-12 16,-5 6 0-16,-5 5 0 0,5 0 0 16,-6 11 0-16,-8 2 0 0,1 9 0 0,-8-1 0 15,-3 3 0-15,-9 2 0 0,-1 0 0 16,0 1 0-16,-4-1 0 0,-7 0 0 15,-5-3 0-15,2 1 0 0,-4-3 0 16,-7-1 0-16,9-2 0 0,-7-4 0 16,-2-1 0-16,10-4 0 0,1-2 0 15,0-3 0-15,14-2 0 0,0-2 0 16,-5 0 0-16,5 0 0 0,0 0 0 16,0 0 0-16,0 0 0 0,0 0 0 15,20 2 0-15,8 5 0 0,7 2 0 16,5 3 0-16,-3 5 0 0,-3 0 0 0,-4 5 0 15,-3 3 0-15,-5 3 0 0,-8 1 0 16,0 3 0-16,-12 0 0 0,-2 0 0 16,-7 0 0-16,-3-3 0 0,-14-2 0 15,4-3 0-15,-9-1 0 0,-5-5 0 0,-8-3 0 16,-2-1 0-16,-5-2 0 0,5-4 0 16,-1-2 0-16,-1-3 0 15,10-5 0-15,2 2 0 0,5-3 0 16,5-6 0-16,6-2-189 0,2 0-152 0,1-3-20 15</inkml:trace>
  <inkml:trace contextRef="#ctx0" brushRef="#br0" timeOffset="206667.34">9786 14643 767 0,'0'0'31'0,"0"0"-1"0,0 0-2 16,0 0-1-16,116-36-3 0,-57 23-3 16,3 2-2-16,2-2-4 0,-2 2 1 15,-8 3 0-15,-11 1 1 0,-7 0-5 16,-13 4-12-16,-12 0 0 0,-3 3 0 0,-8 0 0 16,0-2 0-16,0 2 0 0,0 0 0 15,-3 0 0-15,-11 3 0 16,-6 4 0-16,-5 5 0 0,-5 3 0 0,5 0 0 15,2 6 0-15,5 2 0 0,2 9 0 16,15 4 0-16,1 5 0 0,1 7 0 16,18 2 0-16,5 1 0 0,6-1 0 15,4 3 0-15,5-3 0 0,4-1 0 16,-9-2 0-16,0-4 0 0,-6-4 0 0,-6-4 0 16,-8-3 0-16,-9-4 0 15,-5 0 0-15,0-1 0 0,-14-1 0 0,-11-2 0 16,0 2 0-16,-14-1 0 15,-4-3 0-15,-10 2 0 0,-3-1 0 0,-10-2 0 16,4 2 0-16,3-3 0 0,0 0 0 16,14-5 0-16,11 3 0 0,11-7-149 15,12-4-182-15,8-2-28 0</inkml:trace>
  <inkml:trace contextRef="#ctx0" brushRef="#br0" timeOffset="207129.69">12232 15170 885 0,'0'0'52'0,"0"0"-13"16,0 0-12-16,0 0-7 0,0 0-20 0,130-35 0 16,-63 29 0-16,3 3 0 0,6 2 0 15,-2 1 0-15,-6 1 0 0,-6 0 0 16,-12 1 0-16,-11 2 0 15,0 3 0-15,-10-3 0 0,-9 0 0 0,-11-2 0 16,1 0-29-16,-10-2-21 0,0 0-18 16,0 0-48-16,0 0-80 0,0 0-103 15</inkml:trace>
  <inkml:trace contextRef="#ctx0" brushRef="#br0" timeOffset="207329.85">12693 14834 737 0,'0'0'81'0,"0"0"-18"0,-21-79-14 15,32 64-12-15,13 9-7 16,10 6-4-16,9 6-26 0,7 16 0 0,2 9 0 16,4 8 0-16,2 8 0 0,-10 6 0 15,-8 4 0-15,-12 5 0 0,-14 7 0 16,-14 4 0-16,-14 4 0 0,-14 5 0 16,-17 3 0-16,-9-2 0 0,-10-2 0 15,-2-8 0-15,-3-8 0 0,12-9-39 0,3-8-211 16,4-9-86-16,2-6-18 0</inkml:trace>
  <inkml:trace contextRef="#ctx0" brushRef="#br0" timeOffset="211429.93">14846 14818 585 0,'0'0'67'16,"0"0"-6"-16,0 0-11 0,0 0-6 15,0 0-4-15,0 0-6 0,0 0-7 0,0 0-8 16,0 0-5-16,-19-55-2 0,19 55-1 16,-4 0 2-16,-1 9 0 0,-1 11-1 15,-3 4-3-15,-1 5 3 0,1 0-12 16,3-1 0-16,-2 3 0 0,2-3 0 15,-3-3 0-15,4 0 0 0,0-7 0 16,5 0 0-16,-4-7 0 0,4-6 0 16,0 2 0-16,0-7 0 0,0 0 0 15,0 5 0-15,0 0 0 0,-2 0 0 16,2 1 0-16,0-4 0 0,5-1 0 0,6 2 0 16,12 0 0-16,3-1 0 0,11 1 0 15,-1 1 0-15,6 0 0 0,-2 3 0 16,-1 2 0-16,-5 2 0 0,0 2 0 15,-1 2 0-15,-8 2 0 0,-10-2 0 16,5 2 0-16,-6 0 0 0,-9-5 0 0,1 3 0 16,-8 1 0-16,2 1 0 15,-9 5 0-15,0-2 0 0,-11-2 0 0,4-2 0 16,-2-2 0-16,-6-4 0 16,4 0 0-16,-3-3 0 0,1-4 0 0,-1 1 0 15,-2-6 0-15,-3 2 0 0,3-2 0 16,1 2 0-16,0-3 0 0,4 0 0 15,6-1 0-15,5-1 0 0,-2 0 0 16,5 1 0-16,1 1 0 0,-2-3 0 16,2 3 0-16,-1 0 0 0,6 0 0 0,-5-2 0 15,3 1 0-15,-2-4 0 0,-1-1-13 16,5 3-58-16,-3-3-65 16,3 0-174-16,0-6-16 0</inkml:trace>
  <inkml:trace contextRef="#ctx0" brushRef="#br0" timeOffset="211731.81">14996 14700 850 0,'0'0'53'0,"0"0"-15"16,0 0-11-16,0 0-9 0,0 0-5 15,0 0-3-15,0 0-1 0,0 0-4 16,109-64-5-16,-75 61 0 0,-1 3 0 16,1-2 0-16,-3 2 0 0,-2-1 0 15,-10-1 0-15,6 0 0 0,-5 1 0 16,-8-1 0-16,8-1 0 0,-9 2 0 0,3 0 0 16,-3-3 0-16,-3 3 0 0,3-2 0 15,-4 3 0-15,-5 0 0 0,12 0-5 16,-5 1-20-16,-3 2-11 15,8 6-20-15,-4 2-23 0,-6-2-66 0,6 6-145 16,-4-4-3-16</inkml:trace>
  <inkml:trace contextRef="#ctx0" brushRef="#br0" timeOffset="212003.15">16125 15232 900 0,'0'0'33'0,"0"0"-3"0,-32 82-12 0,18-50-7 16,3 3-6-16,1 2-2 0,1-1-2 15,-2 3 0-15,2-1-6 0,4-1-7 16,-4-1-21-16,4-4-33 0,1-11-73 16,4 2-167-16,0-8-6 0</inkml:trace>
  <inkml:trace contextRef="#ctx0" brushRef="#br0" timeOffset="212740.43">17148 15111 776 0,'0'0'46'0,"0"0"-3"16,0 0-12-16,0 0-8 16,0 0-6-16,0 0-5 0,0 0-1 0,0 0-1 15,0 0 0-15,62-87 1 0,-42 64-1 16,1-4 0-16,0 0 3 0,-4-5-13 15,2 0 0-15,-3 0 0 0,-3 0 0 16,-5 3 0-16,-2 4 0 0,-6-1 0 16,0 3 0-16,-4 2 0 0,-7 1 0 0,-8 2 0 15,1 2 0-15,-7 5 0 0,-5 0 0 16,3 3 0-16,-4 7 0 16,-7-1 0-16,4 1 0 0,-1 8 0 0,2 2 0 15,-1 4 0-15,8 3 0 0,-2 2 0 16,12 2 0-16,-2 3 0 0,8 1 0 15,4 5 0-15,6 0 0 0,0 3 0 16,6 0 0-16,10 1 0 0,10 1 0 16,4-1 0-16,5-1 0 0,2 0 0 15,2-4 0-15,-3 3 0 0,-2-2 0 16,-5-3 0-16,-4 1 0 0,-6-4 0 0,-8 2 0 16,-4-7 0-16,-7 1 0 0,0 1 0 15,-9-1 0-15,-10 5 0 0,-5-2 0 16,-10-4 0-16,-1-3 0 0,-3-6 0 15,2-2 0-15,-1-6 0 0,-2-2 0 0,5-6 0 16,0-6 0-16,11-9 0 16,1-3 0-16,5-7 0 0,9-8 0 15,8-4 0-15,2-3 0 0,18 0 0 16,9 0 0-16,10 1 0 0,8 6 0 0,4 3 0 16,6 7 0-16,-3 6 0 0,4 7 0 15,-6 8 0-15,-2 7 0 0,-7 2 0 16,-4 11 0-16,-9 11-33 0,-6 7-76 15,-5 6-169-15,-5 2-53 0</inkml:trace>
  <inkml:trace contextRef="#ctx0" brushRef="#br0" timeOffset="212935.87">17897 15351 994 0,'0'0'12'0,"0"0"2"0,0 0-11 0,0 0-3 15,0 0 0-15,-25 106 0 0,10-59 0 16,-5 3 0-16,-4 8 0 16,0-2 0-16,-1-3-33 0,0-6-55 0,-1-9-212 15,4-5-38-15</inkml:trace>
  <inkml:trace contextRef="#ctx0" brushRef="#br0" timeOffset="213649.94">18883 14736 759 0,'0'0'68'0,"0"0"-9"0,0 0-12 16,0 0-12-16,0-82-8 0,14 64-7 16,0 2-12-16,6 9-8 0,0 2 0 0,8 5 0 15,2 2 0-15,-4 11 0 0,-3 7 0 16,2 7 0-16,-11 7 0 16,0 5 0-16,-9 7 0 0,-5 5 0 15,-5 3 0-15,-4 2 0 0,-10-3 0 0,-6-3 0 16,-3-1 0-16,-1-7 0 0,-5-3 0 15,0-2 0-15,-2-5 0 0,-1-5 0 16,1-4 0-16,-1-6 0 0,6-7 0 16,-2-5 0-16,12-7 0 0,-1 2 0 15,7-6 0-15,10-6 0 0,3-3 0 0,2-5 0 16,5-1 0-16,10 1 0 0,9 5 0 16,2 4 0-16,4 7 0 0,4 1 0 15,3 5 0-15,-3 0 0 16,5 11 0-16,0 2 0 0,-4 3 0 0,2 2 0 15,-3 1 0-15,-3-1 0 0,-1 0 0 16,-7-2 0-16,2 0 0 0,-2-3 0 16,-4-1 0-16,-2-2-48 0,-5-3-74 15,4-2-144-15,-7-2-66 0</inkml:trace>
  <inkml:trace contextRef="#ctx0" brushRef="#br0" timeOffset="214019.04">19875 14795 953 0,'0'0'32'0,"0"0"-7"0,0 0-12 16,0 0-13-16,0 0 0 0,-34 85 0 15,28-33 0-15,1 4 0 0,2 3 0 16,2 2 0-16,2-5 0 0,9-3 0 16,4-3 0-16,4-10 0 0,2-10 0 15,5-9 0-15,5-9 0 0,-1-9 0 0,4-3 0 16,-2-15 0-16,3-6 0 0,0-9 0 16,-2-7 0-16,-2-3 0 15,-7-3 0-15,-6-4 0 0,-8-2 0 0,-5 1 0 16,-8-4 0-16,-16 0 0 0,-9 4 0 15,-10 2 0-15,-6 6 0 16,-8 10 0-16,-4 12 0 0,-2 12 0 0,-3 12 0 16,8 17-210-16,-4 10-135 0,9 6-30 15</inkml:trace>
  <inkml:trace contextRef="#ctx0" brushRef="#br0" timeOffset="-204582.09">4465 16740 544 0,'0'0'70'16,"0"0"-12"-16,0 0-7 0,0 0-9 15,0 0-3-15,0 0-3 0,-78 47-5 16,72-43-1-16,-8 4-1 0,0-5-2 16,5 1-4-16,-5 1-3 0,-1-5-3 15,5 1-11-15,-4 1-6 0,3-4 0 0,2 2 0 16,5 0 0-16,-6-3 0 0,9 0 0 16,-4-8 0-16,5-7 0 0,11 0 0 15,12-9 0-15,11 1 0 0,10-1 0 16,1 4 0-16,7 5 0 0,1 7 0 15,-3 7 0-15,-1 5 0 0,-2 5 0 16,-8 12 0-16,-10 4 0 0,-3 5 0 16,-7 0 0-16,-5 8 0 0,-8 3 0 15,-6 3 0-15,-1 5 0 0,-13 1 0 16,-5 3 0-16,-3-5 0 0,-6 2 0 0,5-7 0 16,-2-4 0-16,5-8 0 0,6-10 0 15,0-5 0-15,8-5 0 0,1-5 0 16,1 0 0-16,4-3 0 0,0-3 0 15,4-14 0-15,12-10 0 0,3-8 0 16,4-4 0-16,-3 1 0 0,0-2 0 0,0 5 0 16,-1 1 0-16,-4 0 0 15,-1 5 0-15,-4 5 0 0,-1 6 0 16,-4 7 0-16,-5 7 0 0,0-1 0 16,0-2 0-16,0 0 0 0,0 3 0 0,0 4 0 15,0 0 0-15,-10 18 0 0,6 7 0 16,-6 12 0-16,6 6 0 0,4 4 0 15,0 0 0-15,18 3 0 0,6-9 0 16,10 0 0-16,4-6 0 0,7-8 0 16,10-7 0-16,8-5 0 0,-1-10 0 0,6-2 0 15,1-3 0-15,-6-13 0 16,-5 0-14-16,-4-2-137 0,-11-5-179 16,-4-1-23-16</inkml:trace>
  <inkml:trace contextRef="#ctx0" brushRef="#br0" timeOffset="-203617.74">6634 16363 672 0,'0'0'62'0,"0"0"-7"0,0 0-13 16,0 0-7-16,0 0-4 16,0 0-4-16,0 0-4 0,0 0-2 0,-92-35-4 15,68 30-1-15,3 1-3 0,-3 1-4 16,-6 0-9-16,-2 3 0 0,-4-2 0 0,-6 2 0 15,-1 4 0-15,-7 0 0 16,7 0 0-16,-7-2 0 0,7 4 0 16,-1-6 0-16,6 2 0 0,13-2 0 15,6-2 0-15,5 2 0 0,8 0 0 0,-3 0 0 16,9 0 0-16,0 0 0 16,0 0 0-16,0 0 0 0,-2 0 0 0,2 0 0 15,0 0 0-15,0 0 0 0,0 3 0 16,0 6 0-16,2 6 0 0,2 4 0 15,1 5 0-15,1 6 0 0,2 7 0 16,-7 7 0-16,4 6 0 0,0 4 0 16,-1 7 0-16,1 3 0 0,4 1 0 15,-4 3 0-15,0-1 0 0,-4 0 0 16,2-2 0-16,-6-5 0 0,3-6 0 16,0-10 0-16,-1-3 0 0,1-11 0 0,0-8 0 15,-3-12 0-15,1 3 0 0,2-9 0 16,0 1 0-16,0 1 0 15,0-6 0-15,-3 0 0 0,3 0 0 0,0 1 0 16,0 1 0-16,0-1 0 0,0 1 0 16,0 4 0-16,0 1 0 0,9 1 0 15,1 4 0-15,8-1 0 0,2-5 0 16,4 0 0-16,5-3 0 0,5-1 0 16,2-1 0-16,6 0 0 0,3-5 0 0,3-4 0 15,0-2 0-15,-3 2 0 0,3-1 0 16,-5 0 0-16,-3 3 0 0,-2-2 0 15,-3 2 0-15,-2 0 0 0,-8-2-21 16,4 0-97-16,-9-3-204 0,-1 3-25 16</inkml:trace>
  <inkml:trace contextRef="#ctx0" brushRef="#br0" timeOffset="-201819.57">8068 16724 515 0,'0'0'36'0,"0"0"-9"0,0 0-8 15,0 0-5-15,0 0-2 0,0 0 1 16,0 0 2-16,0 0 3 0,0 0 2 0,14-7 4 16,-9 2-1-16,-4 2-2 15,4 2-1-15,-5-2-3 0,4-4-5 16,-4 3-1-16,7-4-2 0,-4 3-1 16,-2-5-1-16,-1 1-1 0,0 1-2 0,3 4 0 15,-3 4 0-15,0-2 1 0,0 2-1 16,0-1 1-16,0-1-2 0,0 1-1 15,0 0-1-15,0 1 0 0,0 0 1 16,0 0 0-16,0 0 0 0,0 0 0 16,0 0 1-16,0 0-3 0,0 0 2 0,-3 0 0 15,3 0-1-15,0 0 0 16,0 0 0-16,0 0-1 0,0 0 1 0,0 0-1 16,0 0 1-16,0 1-1 0,0 0 0 15,0 1 0-15,0-1 0 0,0 4 1 16,0 0-1-16,3-1 1 0,-1-1 0 15,3-2-1-15,-1 3 1 0,-4-4 0 16,5 3 0-16,-5-3 0 0,5 0 0 16,-1 1 1-16,2-5-1 0,2-3 1 15,-6 3 0-15,1-5 3 0,-3 3 3 0,0-3 4 16,0-2 3-16,-5 5 0 0,0 0-2 16,-8 5-1-16,-1 1-2 0,-7 4-2 15,1 11-1-15,-3 5-4 0,3 4-3 16,1 7 0-16,8-1 0 0,-3 3 0 15,10 1 0-15,4 2 0 0,-5 0 0 16,14-2 0-16,10-2 0 0,-3-2 0 16,7-4 0-16,2-5 0 0,-1-2-14 15,1-7-22-15,5-4-15 0,-6-4-44 16,4-1-115-16,-3-6-101 0,3-9 6 0</inkml:trace>
  <inkml:trace contextRef="#ctx0" brushRef="#br0" timeOffset="-201357.19">8978 16327 866 0,'0'0'50'0,"0"0"-8"0,-84-4-9 0,55 18-11 16,-4 7-12-16,8 7-10 0,1 10 0 16,5 6 0-16,5 9 0 15,5 6 0-15,7 0 0 0,2 3 0 0,11-2 0 16,3-6 0-16,14-2 0 0,1-7 0 15,6-3 0-15,0-10 0 0,2-5 0 16,-1-4 0-16,-2-4-31 0,-4-6-49 16,2-3-97-16,-7-5-145 0,0-5-4 15</inkml:trace>
  <inkml:trace contextRef="#ctx0" brushRef="#br0" timeOffset="-200763.36">9425 16531 706 0,'0'0'53'0,"0"0"-5"0,0 0-11 0,0 0-8 15,0 0-7-15,0 0-4 0,-5-83-2 16,19 63-3-16,6 10-2 0,0 2 0 15,0 7-2-15,4 1 0 0,0 1-1 16,1 9 0-16,-2 7 0 0,1 3-1 16,-7 6-1-16,0 1-2 0,-6 2-4 15,-1 4 0-15,-5 4 0 0,-2-1 0 0,-6 2 0 16,3-1 0-16,-11-1 0 0,2-2 0 16,-5-2 0-16,-1-5 0 0,-4-6 0 15,-6 0 0-15,10-4 0 0,-6-6 0 16,-2-1 0-16,8-5 0 0,1-1 0 15,-5-4 0-15,8-3 0 0,-7 3 0 16,7-1 0-16,6-1 0 0,-3-4 0 16,7 3 0-16,-4 0 0 0,1 2 0 15,8-6 0-15,1 3 0 0,9-2 0 16,1-2 0-16,10 5 0 0,3 3 0 0,1 0 0 16,1 0 0-16,-1 2 0 0,1-1 0 15,-1 5 0-15,-1 2 0 0,-3 0 0 16,-2 3 0-16,-3 2 0 0,-4 2 0 15,4 0-7-15,-1 3-62 0,1 2-81 16,-2-5-167-16,-4-1-19 0</inkml:trace>
  <inkml:trace contextRef="#ctx0" brushRef="#br0" timeOffset="-200583.99">10042 17048 900 0,'0'0'28'0,"0"0"-5"16,0 0-9-16,0 0-2 0,0 0-6 16,0 0-3-16,0 0-2 0,-28 97-4 0,23-59-5 15,5 1-11-15,0-2-21 0,0 1-22 16,0-6-67-16,9-5-170 0,-3-9-11 16</inkml:trace>
  <inkml:trace contextRef="#ctx0" brushRef="#br0" timeOffset="-200130.39">10494 16557 844 0,'0'0'23'0,"0"0"-2"16,0 0-3-16,0 0 0 0,0 0-4 15,0 0-2-15,0 0-2 0,0 0-2 16,-32 82 2-16,30-58-1 0,2 3 1 0,0-2-1 16,-3 1-2-16,11 0-2 0,3-3 0 15,-2-2-5-15,10 0 0 0,-2-1 0 16,4-2 0-16,1-1 0 0,1-2 0 15,1-1 0-15,0-1 0 0,-8-1 0 16,4 1 0-16,-8-6 0 0,-5 1 0 0,-3-3 0 16,1-1 0-16,-5 6 0 15,-5-4 0-15,1 5 0 0,-12 0 0 16,-7-1 0-16,3 0 0 0,-8-3 0 16,3-2 0-16,0-1 0 0,-4 0 0 15,4-2 0-15,-5 3 0 0,3-5 0 0,2 0 0 16,5 0 0-16,-4 0 0 0,13 0 0 15,-2-3 0-15,-6-6-49 0,10 2-119 16,-5-9-161-16,12-1-16 0</inkml:trace>
  <inkml:trace contextRef="#ctx0" brushRef="#br0" timeOffset="-199978.1">10535 16581 784 0,'0'0'37'15,"0"0"-7"-15,0 0-8 0,91-50-8 16,-62 40-6-16,6 4-4 0,-1 1-5 16,-5 7-6-16,-10-2-18 0,-1 0-31 15,-7 7-77-15,-5 0-160 0,4 1-5 0</inkml:trace>
  <inkml:trace contextRef="#ctx0" brushRef="#br0" timeOffset="-199662.13">11011 16246 841 0,'0'0'26'0,"0"0"9"0,93 47-1 0,-52-17-3 15,0 9-2-15,-3 3-9 0,1 6-13 16,-5 6-7-16,-6 6 0 0,-11 4 0 0,-12 4 0 16,-7 2 0-16,-16-1 0 0,-7-4 0 15,-4-1 0-15,-9-5 0 16,-2-1 0-16,1-8 0 0,0-5 0 16,1-11-3-16,13-6-43 0,2-11-34 0,7-9-112 15,5-6-127-15,-3-2-7 0</inkml:trace>
  <inkml:trace contextRef="#ctx0" brushRef="#br0" timeOffset="-198984.1">11725 16208 746 0,'0'0'43'0,"0"0"-3"0,0 0-7 0,0 0-12 16,0 0-8-16,0 0-8 0,0 0-2 0,0 0-1 16,0 0 2-16,64-14-1 15,-32 21 2-15,2 0-3 0,2-1 2 16,-3 2-2-16,1-5 3 0,-5 1 0 16,-9 1 2-16,4-5 1 0,-14 0 0 0,0 2 1 15,-4-2 1-15,-6 0 0 0,0 0 0 16,0 0-1-16,3 0-1 0,-3 0 0 15,2 0-8-15,1 0 0 0,-3 7 0 16,0 6 0-16,-3 9 0 0,1 7 0 16,-6 2 0-16,7 6 0 0,-4 3 0 0,11 5 0 15,4 5 0-15,4 2 0 0,6 7 0 16,3 0 0-16,0 2 0 16,4-3 0-16,-4-1 0 0,-3-9 0 15,-6-3 0-15,1-6 0 0,-10-5 0 0,-6-2 0 16,-7-3 0-16,-14 3 0 0,-12-4 0 15,-8 4 0-15,-11-3 0 0,2 0 0 16,-11-2 0-16,0 0 0 0,2 1-91 16,-8-4-245-16,-1 3-26 0</inkml:trace>
  <inkml:trace contextRef="#ctx0" brushRef="#br0" timeOffset="-192624.18">15751 17349 776 0,'0'0'32'0,"109"-37"1"0,-28 22-6 16,12 2-4-16,9 6-5 0,5 1-6 0,11 4-3 15,-4 5-4-15,0 2-3 0,-9-2-1 16,-12 9-2-16,-6 0-12 0,-14 3-16 15,-14-4-29-15,-7 1-41 0,-21-5-80 16,-3 0-112-16,-12-6 23 0</inkml:trace>
  <inkml:trace contextRef="#ctx0" brushRef="#br0" timeOffset="-192409.97">16758 16920 760 0,'0'0'50'15,"0"0"-5"-15,0 0-7 0,125-56-7 16,-66 56-8-16,2 9-5 0,7 12-5 16,-2 8-3-16,-4 9-2 0,-7 6 0 15,-10 6-3-15,-13 3-1 0,-16 8 2 0,-12 4-2 16,-8 7-4-16,-19 3 0 0,-13 7 0 16,-12-1 0-16,-2-2-17 0,-3-2-14 15,10-8-46-15,7-5-143 16,4-10-108-16,18-10-5 0</inkml:trace>
  <inkml:trace contextRef="#ctx0" brushRef="#br0" timeOffset="-191822.24">20440 16969 709 0,'0'0'45'0,"0"0"-3"0,43-90-7 0,-4 67-7 15,9 5-4-15,0 6-7 0,-3 12-3 16,-5 3-3-16,-7 17-3 0,-13 15 2 16,-11 7-2-16,-10 5 1 15,-4 9-3-15,-17 3 1 0,-7 2-1 0,-7 0 1 16,-6-2 2-16,1-1-5 0,-3-11 2 15,10-8-6-15,5-7 1 0,10-14 0 16,10-7 1-16,9-9 1 0,10-4 0 16,15-13 0-16,13-8-1 0,2-15 1 15,6-3-3-15,-1-9 0 0,-1-3 0 16,-9 1 0-16,-4 1 0 0,-10 2 0 0,-8 10 0 16,-6 12 0-16,-3 7 0 0,-4 13 0 15,0 7 0-15,0 0 0 0,0 11 0 16,-4 13 0-16,-1 15 0 0,5 11 0 15,9 4 0-15,11 6 0 0,10-3 0 0,7-4 0 16,8-1 0-16,5-7 0 16,6 1 0-16,2-8 0 0,3-8-32 15,1-3-57-15,0-11-156 0,-6-4-82 16,-5-8-3-16</inkml:trace>
  <inkml:trace contextRef="#ctx0" brushRef="#br0" timeOffset="-191358.72">22548 16656 845 0,'0'0'29'0,"0"0"0"0,0 0 0 16,-71-84-4-16,51 69-7 0,-10 3-3 15,1 1-5-15,-4 6-2 0,-2 2 0 16,-3 1-1-16,3 0-7 0,1 2 0 16,-5 7 0-16,0 1 0 0,0 2 0 0,1 4 0 15,-1 1 0-15,5 1 0 0,4 4 0 16,5 3 0-16,4 1 0 16,4 3 0-16,0 4 0 0,4 4 0 0,-1 3 0 15,2 7 0-15,-1 7 0 0,-1 8 0 16,-4 9 0-16,-1 1 0 0,2 4 0 15,-1-1 0-15,-1-2 0 0,10-1 0 16,4-6 0-16,0-4 0 0,10-2 0 16,9-3 0-16,9-8 0 0,4-5 0 15,10-7 0-15,3-8 0 0,11-7 0 0,-1-5 0 16,4-6 0-16,0-2 0 16,2-6 0-16,-9 2 0 0,-1-3 0 0,-7-3 0 15,-3-2 0-15,-7-2 0 16,-1-2 0-16,-3 0 0 0,-2 3 0 0,-9 0 0 15,-2 0 0-15,2 2 0 0,-4-3 0 16,4-1 0-16,1 1 0 0,-4-2 0 16,8-6 0-16,-5-1-83 0,-5-7-241 15,-4 5-21-15</inkml:trace>
  <inkml:trace contextRef="#ctx0" brushRef="#br0" timeOffset="-190944.84">23280 16677 827 0,'0'0'21'0,"0"0"4"0,0 0 2 16,107-18-3-16,-70 22-6 0,-3 10-3 15,-3 0-4-15,-6 4-1 0,-8 2 6 16,-8-2-4-16,-12 5 5 0,-3 1-17 16,-19-3 0-16,-9 5 0 0,-14 3 0 0,-5 0 0 15,-4 3 0-15,1-1 0 16,0 1 0-16,7 0 0 0,5-3 0 0,10-1 0 16,11-4 0-16,11-6 0 15,7-3 0-15,2-1 0 0,15-1 0 0,5 0 0 16,16-4 0-16,12-3 0 0,8-4 0 15,9 0 0-15,3 1 0 0,6-6 0 16,-3 3 0-16,-4 0 0 0,-5 3 0 16,-10-1 0-16,-5 2 0 0,-10 10 0 15,-5 1 0-15,-5 0 0 0,-9 5-15 0,-1 0-87 16,-3 1-217-16,1-1-27 16</inkml:trace>
  <inkml:trace contextRef="#ctx0" brushRef="#br0" timeOffset="-190787.69">24178 17384 912 0,'0'0'34'0,"0"0"-6"0,0 0-8 16,-103 55-2-16,74-23-11 0,-2 5-3 0,0 8-4 16,-2 7 0-16,2 4 0 0,3 5-11 15,3-4-18-15,7-5-36 0,9-8-79 16,2-15-171-16,6-10-16 0</inkml:trace>
  <inkml:trace contextRef="#ctx0" brushRef="#br0" timeOffset="-190429.24">25083 16856 881 0,'0'0'17'0,"0"0"7"0,0 0 3 16,0 0-3-16,0 0-5 0,-88 108-8 0,84-68-1 15,4 2-3-15,8 3-4 0,3-2-3 16,8 0 0-16,1-5 0 0,5-4 0 16,4-2 0-16,4-1 0 15,1-4 0-15,-3-1 0 0,-3-2 0 0,0-2 0 16,-11-3 0-16,-3-4 0 0,-5-7 0 15,-9 4 0-15,0-1 0 0,-14 4 0 16,-12 3 0-16,-12-6 0 0,-2 0 0 16,-16-4 0-16,0-4 0 0,-6 1 0 15,-1-2 0-15,-1-3 0 0,2 0 0 0,2-3 0 16,2 1 0-16,6-1-54 0,4-9-40 16,12-6-121-16,8-11-105 0,17-6 3 15</inkml:trace>
  <inkml:trace contextRef="#ctx0" brushRef="#br0" timeOffset="-190318.51">25283 16795 650 0,'0'0'30'0,"102"-22"-10"0,-49 16-7 16,-5 6-11-16,0 0-24 0,-3 1-99 0,0 7-142 16,-8 3-7-16</inkml:trace>
  <inkml:trace contextRef="#ctx0" brushRef="#br0" timeOffset="-189879.14">26216 16291 612 0,'0'0'12'0,"107"-22"15"16,-48 11 10-16,3 11 6 0,-4 0-7 16,-7 2-9-16,0 1-6 0,-11 3-2 0,-12 0 3 15,-12-5 2-15,-10 1 3 0,-6-2-1 16,0 0-2-16,0 0-6 16,0 3-3-16,0-3-4 0,0 6-3 0,-5 3-2 15,-7 6-1-15,-7 10-2 0,0 5-3 16,6 9 0-16,-1 13 0 0,10 9 0 15,6 9 0-15,14 8 0 0,7 6 0 16,5 6 0-16,3 4 0 0,-2 1 0 16,1 9 0-16,-2-4 0 0,-5-3 0 15,-6-3 0-15,-5-9 0 0,-7-6 0 0,-13-8 0 16,-1-3 0-16,-22-8 0 16,-11-6 0-16,-17-4 0 0,-11-7 0 0,-10-11 0 15,-9-5 0-15,-4-8 0 16,2-6 0-16,2-5 0 0,6-6 0 0,1-3-31 15,1-2-56-15,11-4-102 0,7-10-131 16,11-5-8-16</inkml:trace>
  <inkml:trace contextRef="#ctx0" brushRef="#br0" timeOffset="-189482.26">23317 15686 951 0,'0'0'13'0,"0"0"-8"0,157 20 3 0,-55 39 0 0,19 24 3 15,14 21-2-15,6 23-2 16,2 19 1-16,1 18-5 0,-8 13-3 16,-4 12 0-16,-14 3 0 0,-8-2 0 15,-12-5 0-15,-15-16 0 0,-15-20 0 0,-6-27 0 16,-10-24 0-16,-11-35-9 0,0-21-9 15,-9-26-10-15,-7-13-21 0,0-18-39 16,-10-20-77-16,3-15-141 0,-8-12 2 16</inkml:trace>
  <inkml:trace contextRef="#ctx0" brushRef="#br0" timeOffset="-189291.04">25915 16246 933 0,'0'0'31'0,"-94"52"-2"0,12-4-4 0,-21 18-20 15,-22 12-5-15,-26 16 0 0,-18 13 0 16,-18 14 0-16,-12 8 0 0,-5 8 0 0,-1 4 0 16,13 2 0-16,11-10 0 0,16-5-46 15,18-11-62-15,17-19-209 0,29-13-21 16</inkml:trace>
  <inkml:trace contextRef="#ctx0" brushRef="#br0" timeOffset="-188644.6">28365 17556 399 0,'0'0'82'0,"0"0"-2"0,0 0-9 16,0 0-8-16,0 0-10 0,0 0-7 15,0 0-9-15,0 0-7 16,0 0 0-16,116-80-6 0,-51 78-3 16,18 2-5-16,8 0-7 0,7 2-4 0,-5 2-1 15,-6-1-3-15,-13 0-2 0,-9-1-5 16,-18-1-13-16,-6 1-11 0,-19-4-17 15,-8 1-25-15,-9-8-40 0,-5-5-60 16,-10-6-105-16</inkml:trace>
  <inkml:trace contextRef="#ctx0" brushRef="#br0" timeOffset="-188412.78">29002 17044 661 0,'0'0'59'0,"0"0"-7"16,0 0-5-16,112-6-11 0,-73 23-10 15,1 6-5-15,6 6-4 0,-5 6-3 16,-4 6-2-16,-6 6-4 0,-3 4-2 16,-14 4-3-16,-8 6 1 0,-9-2-4 15,-3 3 1-15,-18-1 2 0,-5 1-4 0,-7 1 3 16,-7-3-5-16,0 0-12 16,-1-8-13-16,5-5-25 0,10-9-35 0,10-15-69 15,10-10-139-15,7-13 7 16</inkml:trace>
  <inkml:trace contextRef="#ctx0" brushRef="#br0" timeOffset="-188081.5">29903 17381 653 0,'0'0'27'0,"0"0"3"0,0 0-4 0,119-39-7 0,-88 24-6 16,2 0-5-16,-2-3 1 0,-6-2 3 0,1-3 6 16,-6 2 3-16,-4-5 4 0,-7 0 0 15,-4 3 0-15,-4 1-2 16,2-3 0-16,-12 4-3 0,-2 4-4 16,2 5-4-16,-5 5-3 0,-5 2 0 0,-1 5-9 15,-5 5 0-15,1 10 0 0,0 9 0 16,6 11 0-16,-1 5 0 0,7 10 0 15,2 1 0-15,6 5 0 0,4 1 0 16,9-3 0-16,5-6 0 0,3-3 0 16,8-8 0-16,1-5 0 0,-1-7 0 0,-3-5 0 15,-4-5-29-15,-2-5-11 16,-4-1-21-16,-6-6-55 0,8 0-109 16,-3-1-81-16</inkml:trace>
  <inkml:trace contextRef="#ctx0" brushRef="#br0" timeOffset="-187757.85">30655 17075 825 0,'0'0'36'0,"0"0"-8"0,0 0-5 0,0 0-3 16,102 43-6-16,-77-12-3 0,3 7-6 15,-6 5 0-15,-2-1 0 0,-3 5 1 16,-8-1-1-16,-7 0 2 0,-4-4-1 15,-1-4 1-15,-2-8-1 0,-1-9 1 16,2-8 0-16,-1-7-7 0,5-6 0 16,0 0 0-16,0-3 0 0,5-14 0 15,5-9 0-15,9-10 0 0,6-7 0 16,3-4 0-16,1-3 0 0,2 0 0 0,3-2 0 16,0 2 0-16,0-1 0 0,-1 3 0 15,3 6 0-15,-8 4 0 0,-4 8-36 16,-8 11-17-16,-4 7-49 0,-5 11-109 15,-7 1-95-15,0 0-4 0</inkml:trace>
  <inkml:trace contextRef="#ctx0" brushRef="#br0" timeOffset="-187405.57">31455 16912 835 0,'0'0'45'15,"0"0"-13"-15,94 82-7 0,-64-48-10 16,-5 1-5-16,-5 3-3 0,-5 1-4 16,-5-4 0-16,-6 5-2 0,-5-3 2 15,-2-3-1-15,-2-4 2 0,-6-4-1 16,2-9 3-16,0-5 0 15,7-7 3-15,2-5-1 0,-8 0-2 0,4-7-6 16,4-8 0-16,0-12 0 0,9-8 0 16,16-6 0-16,7-2 0 0,7-3 0 15,1-1 0-15,4-4 0 0,-2 3 0 0,-4-2 0 16,3 6 0-16,-4 3-12 0,-1 9-3 16,-2 7-11-16,-10 10-11 0,0 9-18 15,-6 8-23-15,-2 2-72 0,-1 13-140 16,-5 1 5-16</inkml:trace>
  <inkml:trace contextRef="#ctx0" brushRef="#br0" timeOffset="-186917.62">32591 16818 526 0,'0'0'43'16,"0"0"6"-16,-127 81-2 0,93-51-9 16,9 3-12-16,4-1-9 0,8-1-9 0,4-10-2 15,4 1 5-15,5-10 3 0,0-2 5 16,0 1 2-16,0-7-3 0,5 1 0 15,1-5-2-15,10 0-2 0,7-9-3 16,5-5-1-16,-2-3-1 0,2-2-3 16,-3-9 5-16,0 6-4 0,2-9 3 0,3 1 0 15,2 1-4-15,3-1 1 16,0 5-2-16,2 1 0 0,-6 9-1 0,2 4-1 16,-7 10-1-16,-2 1-1 15,-1 9 0-15,-6 12 0 0,2 2 1 0,-1 7 1 16,-4 2 0-16,-3 2-1 0,-6-2 2 15,1-1 5-15,-2 3-9 0,0-7 0 16,-3-7 0-16,-1-8 0 0,0-6 0 16,0-6 0-16,0 0 0 0,0 0 0 15,8 0 0-15,7 2 0 0,13-12 0 0,3-8 0 16,13-8 0-16,-1-2 0 0,5-7 0 16,3 1 0-16,5-2 0 0,-2 2 0 15,1 2-45-15,-6-3-106 16,2 2-162-16,-7-5-22 0</inkml:trace>
  <inkml:trace contextRef="#ctx0" brushRef="#br0" timeOffset="-179062.17">13437 9394 420 0,'0'0'59'0,"0"0"8"16,0 0-5-16,-93 12-9 16,60-12-8-16,-1-9-5 0,-2-3-7 15,-5-8-1-15,-3-2-5 0,-1-7-5 16,-4-6-2-16,-4-5-3 0,3-2-1 0,-2-5-3 16,-7-3-1-16,1-3-5 0,6-2 1 15,-4-4-4-15,0-5-4 0,5-8 2 16,4-3-4-16,4-10 2 15,12-6 3-15,3-6-4 0,12-1-1 0,12-5 0 16,5-3-2-16,16-5 2 0,19-3 3 16,17 2-3-16,15 6 4 0,23 4-2 15,13 11-3-15,17 9 3 0,6 9-3 16,10 11 4-16,-1 10 2 0,-1 16 0 16,2 14 0-16,-7 20 2 0,-8 14-1 0,-4 23 1 15,-8 20 0-15,-12 19 2 0,0 13 3 16,-16 18-4-16,-3 20 3 0,-8 13 0 15,-14 15 0-15,-12 10-9 0,-15 5 0 16,-21 2 0-16,-13-1 0 0,-24-8 0 16,-24-5 0-16,-24-9 0 0,-21-10 0 0,-15-10 0 15,-20-7 0-15,-9-9 0 0,-9-11 0 16,-5-10-5-16,5-17-39 0,8-16-35 16,15-19-172-16,9-19-76 15,13-17 10-15</inkml:trace>
  <inkml:trace contextRef="#ctx0" brushRef="#br0" timeOffset="-178022.09">18537 9085 429 0,'0'0'53'15,"0"0"-4"-15,0 0-11 0,0 0-6 0,0 0-4 16,0 0-3-16,0 0-2 0,0 0-3 15,0 0 2-15,0 0 3 0,-97 77 1 16,73-62 0-16,-3 3-2 0,-8 1-6 16,-5-4-3-16,-9-2-2 0,-13 1-2 15,3-3-1-15,-13-4 0 0,-2-5-2 16,-5-1 0-16,-3-2 0 0,-1-2 1 0,-3-8 0 16,2-7 0-16,-1-2 0 0,4-9-4 15,4-6 1-15,-1-8-2 0,7-7 1 16,7-10-2-16,7-7-5 15,12-9 4-15,9-12-5 0,8-12 2 0,14-6 3 16,14-10-4-16,10-3-2 0,22-4 1 0,13 0-2 16,19 1 2-16,18 8 4 0,11 10-2 15,14 9-2-15,4 13 2 16,15 14-3-16,-3 11 4 0,8 10 0 16,6 10-1-16,-1 13 2 0,1 13-1 0,-3 11 0 15,-3 11 1-15,0 21-1 0,-5 12 3 16,-3 16 1-16,-7 15-2 0,-8 11 3 15,-2 18-2-15,-12 6-3 0,-4 9 5 16,-11 1 2-16,-15 1-2 0,-22-2 1 16,-21-2-2-16,-22-5-3 0,-19-2 3 0,-31-8 1 15,-22-3-3-15,-22-5 2 16,-15-3-3-16,-12-3-2 0,-15-4 3 0,-4-4-4 16,-9-8 2-16,4-9-9 15,0-11-8-15,10-14-20 0,15-15-46 0,9-17-163 16,24-8-77-16</inkml:trace>
  <inkml:trace contextRef="#ctx0" brushRef="#br0" timeOffset="-177084.74">24316 8934 346 0,'0'0'51'0,"0"0"5"0,0 0 5 16,0 0-5-16,0 0-7 0,0 0-8 16,0 0-3-16,0 0-2 0,0 0-4 15,0 0-1-15,-35 76-5 16,4-56-6-16,-10-2-7 0,-4 1-2 0,-10-4-3 15,-5 0 1-15,-4-6 0 0,1-2 2 16,-5-5 0-16,-2-4 0 0,-2-2-1 0,-5-10-3 16,-5-4 2-16,-8-5-1 15,-2-6 0-15,-4-4-1 0,8-8-5 16,4-4 3-16,7-9-5 0,8-9 1 0,11-12 1 16,6-8-1-16,17-10 3 0,11-4-4 15,20-9-3-15,12-5 1 0,21-7-1 16,21-6 1-16,21 3 3 15,17 3-2-15,21 11-2 0,10 15 1 0,10 13-3 16,6 15 3-16,6 11 3 0,-5 12-2 16,4 12 1-16,-4 11 0 0,-2 15 1 0,-3 7 0 15,-7 23-1-15,-7 10 3 16,-13 18 4-16,-2 13-3 0,-15 16 4 16,-14 13-3-16,-15 14-3 0,-17 10 3 0,-18 8 2 15,-18 3-3-15,-15 0 4 0,-21-3-8 16,-24 1 0-16,-15-10 0 0,-22-6 0 15,-12-5 0-15,-17-9 0 0,-6-8 0 16,-14-1 0-16,-4-9 0 0,-6-3 0 16,-4-9-8-16,5-9-21 0,9-8-18 0,9-14-62 15,14-12-198-15,13-17-15 16</inkml:trace>
  <inkml:trace contextRef="#ctx0" brushRef="#br0" timeOffset="-175978.09">29134 8811 424 0,'-19'6'48'15,"-2"3"13"-15,-3-1 4 0,1 0-8 0,-6 1-15 16,2-2-6-16,-2 1-8 16,-7-2 3-16,2-2-4 0,-6-1-1 15,-4-1-5-15,-4-2-3 0,-6-2-3 16,-5 1-1-16,-4-8-2 0,-4-2 0 0,-3-1-1 16,-6-5-2-16,2-1-1 0,-4-4-1 15,1-4-1-15,2-3 0 0,-1-8 0 16,2-2-1-16,6-6 0 15,6-4 0-15,4-4 0 0,10-5-2 0,3-4 2 16,10-5-5-16,2-4-3 0,10-8 3 16,7-2-5-16,12-5 5 0,7 2 1 15,3-1-2-15,14 7 3 0,10 1-2 16,8 5-4-16,6-1 3 0,9 2-3 16,9-1 3-16,7 1 2 0,9 1-3 0,9 3 2 15,6 4 0-15,7 4 1 0,4 9-1 16,6 5 1-16,2 7-2 0,-2 8 1 15,5 7-1-15,1 5 1 0,-4 9 1 16,-1 7 1-16,-4 2-1 0,-4 15 0 16,-9 11 0-16,2 11-1 0,-4 13 2 0,-7 12-2 15,0 15 3-15,-6 13-2 0,-6 10 4 16,-6 11 0-16,-16 10-5 0,-12 11 0 16,-13 5 0-16,-20 1 0 15,-16-3 0-15,-9-1 0 0,-26-9 0 0,-15-3 0 16,-18-6 0-16,-20-7 0 0,-15-6 0 15,-17-7 0-15,-11-8 0 0,-14-8 0 16,-8-2 0-16,-6-10 0 0,-8-6-26 16,2-7-44-16,-2-9-93 0,7-15-151 15,9-11-16-15</inkml:trace>
  <inkml:trace contextRef="#ctx0" brushRef="#br0" timeOffset="-167006.74">22945 11926 576 0,'0'0'74'15,"0"0"2"-15,0 0-12 0,0 0-12 16,0 0-8-16,0 0-8 0,0 0-4 16,0 0-4-16,0 0-5 15,8-55-5-15,-8 54-18 0,0 1 0 0,0 0 0 16,-5 0 0-16,-4 9 0 0,-5 10 0 15,-6 12 0-15,1 4 0 0,2 8 0 16,-5 2 0-16,1 7 0 0,-1 1 0 16,2-2 0-16,0 1 0 0,4-5 0 15,-1-4 0-15,6-6 0 0,2-5 0 0,3-9 0 16,1-6 0-16,2-4 0 0,3-8 0 16,-2 1 0-16,2-6 0 15,0 0 0-15,0 0 0 0,0-1 0 16,2-16 0-16,-2-9 0 0,8-12 0 0,-2 0 0 15,3-3 0-15,-1-3 0 0,3 2 0 0,-2-3 0 16,0 3 0-16,-2 4 0 16,3 5 0-16,3 2 0 0,-2 7 0 15,-5 6 0-15,2 3 0 0,-2 5 0 16,2 2 0-16,-2 0 0 0,0 2 0 0,3 0 0 16,1 4 0-16,8 1 0 0,1 2 0 15,3 4 0-15,4 9 0 0,0 2 0 16,7 7 0-16,-2 6 0 0,8 5 0 15,-2 6 0-15,-2 7 0 0,0 6 0 16,-3 2 0-16,-2 1 0 0,-4-1 0 0,-3-3 0 16,-4-2 0-16,-4-8 0 15,1-5 0-15,-2-6 0 0,-2-6 0 0,-6-9 0 16,-1-8 0-16,0-3 0 16,-5-5 0-16,0 0 0 0,4 1 0 0,6-9 0 15,7-7 0-15,1-9 0 0,1-8 0 16,0-4 0-16,-2-8 0 0,1-6 0 15,1-5 0-15,-4-6 0 0,1-4 0 16,1 1 0-16,-6-1 0 0,0 4 0 16,-2 4 0-16,-1 7 0 0,-2 4 0 0,-2 6 0 15,-2 7 0-15,3 9 0 16,-1 4 0-16,-4 8 0 0,3 4 0 16,-1 4 0-16,-2 4 0 0,0-2 0 15,0 2 0-15,0-1 0 0,0 1 0 0,3 0 0 16,3 0 0-16,4 9-35 0,-1 4-60 15,0 9-98-15,-4-5-124 0,-5 2-3 16</inkml:trace>
  <inkml:trace contextRef="#ctx0" brushRef="#br0" timeOffset="-166528.3">23125 12301 782 0,'0'0'46'16,"18"-108"-7"-16,10 52-2 0,6 3-6 15,5 4-7-15,5 8-7 0,1 9-3 16,0 11-7-16,1 8 0 0,-2 10-1 16,-9 4-2-16,-7 16 1 0,-8 5-1 0,-9 10-4 15,-6 6 0-15,-10 6 0 16,-6 5 0-16,-18 4 0 0,-10 5 0 0,-11 0 0 16,-12-2 0-16,-6-2 0 15,-3-5 0-15,-8-8 0 0,11-9 0 0,4-8 0 16,5-8-31-16,16-7-200 0,9-11-106 15,10-10-23-15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2-11T14:38:10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5808 2131 682 0,'0'0'68'0,"0"0"-4"16,0 0-11-16,0 0-14 0,0 0-9 15,0 0-9-15,0 0-8 0,-93-1-3 16,74 37 0-16,3 8-4 0,-2 6 0 16,7 6-1-16,-3 0-1 0,5 5-3 15,-5 0 10-15,3 4-11 0,0 2 0 16,-3 1 0-16,0 0 0 0,3-1 0 16,-1-5 0-16,1-8 0 0,6-18 0 0,1-17-5 15,4-9-17-15,0-10-8 0,0 0-12 16,0-3-10-16,0-22-11 0,9-12-7 15,7-17 5-15,-2-6 11 0,-1-1 23 16,-2-4 13-16,-3-1 9 0,-2 3 10 16,-1-1 6-16,1 6 10 0,2 3 16 15,-3 10 15-15,-1 10 3 0,-2 11 1 0,2 6-5 16,1 7-15-16,-5 5-7 16,9 6-6-16,5 2-3 0,2 13 0 0,9 7 0 15,-1 9-4-15,6 7-2 0,-2 3-2 16,1 6-1-16,10 6 9 0,0 5-2 15,4 4 0-15,-3 6-14 0,7 1 0 16,-7 0 0-16,-1-5 0 0,0-6 0 16,-5-10 0-16,-9-13 0 0,-7-12 0 15,-8-12 0-15,-1-10 0 0,-3-1 0 0,10-18 0 16,-2-12 0-16,0-13 0 0,-4-9 0 16,-2-7 0-16,-2 0 0 0,-1-3 0 15,-5 1 0-15,0-3 0 0,0-3 0 16,-5-1 0-16,-1-3 0 0,-2-1 0 15,4 4 0-15,-1 7 0 0,4 10 0 0,1 17 0 16,0 10 0-16,0 11 0 16,0 8 0-16,0 0 0 0,6 5-27 15,8 3-26-15,9 11-38 0,-3 11-179 16,0 3-66-16</inkml:trace>
  <inkml:trace contextRef="#ctx0" brushRef="#br0" timeOffset="434.4">6761 2931 682 0,'0'0'42'0,"0"0"-5"0,0 0 0 16,42-110-3-16,-22 82-7 0,0 2-3 0,-1 0-4 15,-4 2-2-15,4 2-1 16,-8 1 0-16,-2 6 0 0,-9-2-1 0,0-1-1 16,-5-1-12-16,-4-8-4 0,-11 6-2 15,1 3-1-15,-7 3 8 0,-7 6 2 16,-1 3-1-16,0 6 0 0,0 1 0 15,5 4-5-15,4 8 0 0,6 6 0 16,5 4 0-16,10 4 0 0,4 5 0 16,0 1 0-16,14 2 0 0,9 2 0 15,2-1 0-15,15 2 0 0,3 0 0 0,5-3 0 16,2-5 0-16,1-6 0 16,-6-4 0-16,5-8 0 0,-4-2 0 0,-5-9-12 15,-3-2-33-15,1-1-32 16,5-10-76-16,-6-5-166 0,-4-6-3 0</inkml:trace>
  <inkml:trace contextRef="#ctx0" brushRef="#br0" timeOffset="1002.01">7713 2620 733 0,'0'0'76'0,"0"0"-15"16,0 0-26-16,-34-84-9 0,15 64-11 0,5 4-6 16,-6 2 4-16,0 4-1 15,-5 3-2-15,-3 9-3 0,-6-2-1 16,0 9-1-16,0 9 10 0,-5 7-15 0,5 5 0 16,0 4 0-16,6 0 0 0,6 1 0 15,4 0 0-15,8-3 0 0,9-2 0 16,1-2 0-16,1-6 0 0,13-2 0 15,5-9 0-15,3-8 0 0,6-3 0 16,1-16 0-16,1-8 0 0,4 0 0 16,-5-5 0-16,-1 0 0 0,-3 1 0 0,-7-3 0 15,-7 2 0-15,3 0 0 16,-4 2 0-16,-6 9 0 0,-2 6 0 0,1 6 0 16,-3 6 0-16,0-2 0 15,0 2 0-15,0 0 0 0,0 3 0 0,0 18 0 16,-3 13 0-16,3 13 0 0,0 6 0 15,4 12 0-15,1 10 0 0,4 8 0 16,-2 7 0-16,-3 1 0 0,-4-2 0 16,0 0 0-16,-1-3 0 0,-13-1 0 15,-2-3 0-15,-7-5 0 0,-5-7 0 0,2-11 0 16,-7-11 0-16,2-12 0 16,-1-13 0-16,2-13 0 0,1-10 0 15,8-14 0-15,-6-14 0 0,11-13 0 16,2-14 0-16,5-10 0 0,4-10 0 0,8-7 0 15,8-7 0-15,17-8 0 0,6-7 0 0,11-3 0 16,9 3 0-16,8 7 0 16,2 15 0-16,-1 14 0 0,1 16-48 15,0 16-44-15,-7 10-152 0,0 9-87 16</inkml:trace>
  <inkml:trace contextRef="#ctx0" brushRef="#br0" timeOffset="1715.37">8532 2668 713 0,'0'0'50'0,"0"0"2"15,0 0-6-15,-45-97-6 16,26 81-15-16,-6 0-8 0,2 4-10 0,-2 5-5 16,0 5 5-16,5 2 12 0,-5 9 0 0,-3 9-3 15,8 4-6-15,-3 3-10 0,-2 4 0 16,10 0 0-16,1 3 0 16,4-2 0-16,6-1 0 0,4-1 0 15,0-6 0-15,9-2 0 0,7-7 0 0,-2-2 0 16,0-8 0-16,4-3 0 0,-2-6 0 15,7-7 0-15,-3-3 0 0,-1-3 0 16,-9-3 0-16,9 1 0 0,-8-1 0 16,0-2 0-16,-2 2 0 0,0-2 0 15,1 1 0-15,-4 6 0 0,2 2 0 0,-4 8 0 16,-4 0 0-16,5 4 0 0,0 3 0 16,1 5 0-16,14 8 0 0,-1 10 0 15,1 3 0-15,0 4 0 16,2 5 0-16,-2 5 0 0,5 0 0 0,-1 0 0 15,1-2 0-15,3-5 0 0,2-8 0 16,-1-7 0-16,5-11 0 0,0-7 0 16,0-5 0-16,3-14 0 0,-1-9 0 15,-2-4 0-15,3-10 0 0,-7 2 0 16,1-5 0-16,-3 0 0 0,-3-5 0 0,-1-2 0 16,0-4 0-16,-9-6-9 0,4-5-4 15,-8-9 16-15,-7-4-1 0,-4-2 2 16,0 0 1-16,-11 3 0 0,-2 5-2 15,-3 10-3-15,-3 8 0 0,4 12 0 16,2 16 0-16,3 12 0 0,10 11 0 16,-5 5 0-16,0 11 0 0,-1 15 0 0,1 14 0 15,1 15 0-15,4 12 0 16,0 9 0-16,6 7 0 0,2 8 0 16,-2-1 0-16,9 2 0 0,-5-3 0 0,-1-3 0 15,0-1 0-15,1-5 0 0,-4-2-4 16,2-10-45-16,-7-13-32 0,-1-16-73 15,0-18-158-15,0-10-17 0</inkml:trace>
  <inkml:trace contextRef="#ctx0" brushRef="#br0" timeOffset="2040.94">8910 2453 718 0,'0'0'14'15,"0"0"2"-15,87-2-3 0,-42 2-1 16,7-5-1-16,7 0-2 0,5-9-3 16,-2 0-2-16,-3-1 0 0,-5-2 0 15,-6-4 3-15,-9 3 3 0,-5-2 6 0,-5-1 8 16,-15 7 2-16,0 1 1 0,-9 2-1 16,-5 2-6-16,0-2-3 0,0 7-4 15,-3-3-3-15,-8 7-2 0,-5 0 0 16,-5 8-8-16,1 12 0 0,4 6 0 15,2 7 0-15,5 4 0 0,3 3 0 16,3 2 0-16,3-2 0 0,4 2 0 0,9-5 0 16,2-2 0-16,4-3 0 15,2-6 0-15,3-3 0 0,4-8-9 16,-11-3-62-16,6-7-73 0,-3-7-176 0,3-2-18 16</inkml:trace>
  <inkml:trace contextRef="#ctx0" brushRef="#br0" timeOffset="2170.54">9770 2151 825 0,'0'0'43'15,"0"0"-12"-15,0 0-14 0,0 0-9 16,0 0-5-16,0 0-3 0,0 0-7 16,0 0-16-16,0 0-42 0,-4-19-81 0,27 32-166 15,-8 2-11-15</inkml:trace>
  <inkml:trace contextRef="#ctx0" brushRef="#br0" timeOffset="2470.8">10170 2208 786 0,'0'0'34'15,"0"0"-1"-15,0 0 1 0,0 0-2 0,0 0-5 16,0 0-7-16,33 99-6 0,-19-75-4 15,-3 4-5-15,9 0-1 0,-6 1-1 16,4 0 13-16,-4 0-11 0,-3-5-5 16,-5-6 0-16,-1-7 0 0,-2-6 0 15,-3-5 0-15,0 0 0 0,2 0 0 0,7-6 0 16,0-11 0-16,7-9 0 0,-2-7 0 16,1-4 0-16,2-2 0 0,-1-7 0 15,2-2 0-15,-1-7 0 16,0-1 0-16,1 0 0 0,-1 4 0 0,-7 5 0 15,11 7-26-15,-3 12-34 0,-4 6-70 16,-5 12-194-16,-2 5-20 0</inkml:trace>
  <inkml:trace contextRef="#ctx0" brushRef="#br0" timeOffset="2798.65">10728 2476 785 0,'0'0'21'0,"0"0"-11"0,0 0-4 0,0 0 13 0,0 0 1 16,79-85-1-16,-60 65-3 15,0-3-3-15,-5 2-2 0,-4-1 1 0,4-1 2 16,-7 7 1-16,-4-4-2 16,-3-4-1-16,-3 1-3 0,-7-6-2 0,-7 8-1 15,-6 4-1-15,-6 11-1 0,-6 6 2 16,-6 11-6-16,0 15 0 0,-2 7 0 15,7 8 0-15,-1 4 0 0,17 4 0 16,1 1 0-16,10 0 0 0,9 0 0 16,14-3 0-16,14-1 0 0,7-3 0 0,9-5 0 15,13-5 0-15,-7-6 0 0,12-3 0 16,-8-7 0-16,3-7-4 0,-12-7-133 16,0-5-193-16,-11-13-29 15</inkml:trace>
  <inkml:trace contextRef="#ctx0" brushRef="#br0" timeOffset="3283.75">14031 1676 774 0,'0'0'46'16,"0"0"-4"-16,0 0-4 0,-5 98-10 15,5-55-8-15,-2 4-6 0,-1 0-4 16,3 3-4-16,-4 6-3 0,4 3-2 16,0 5 0-16,-2 1-2 0,-1 4 1 15,1-1 15-15,-2 0-4 0,4 0-5 16,-5-2-14-16,4-5-29 0,-4-13-32 16,5-6-55-16,-3-17-151 0,3-13-49 15</inkml:trace>
  <inkml:trace contextRef="#ctx0" brushRef="#br0" timeOffset="3667.92">14361 2190 722 0,'0'0'42'0,"0"0"-8"0,0 0-11 15,-39 108-3-15,30-79-5 0,-2-5-2 16,2 3-5-16,-1-4 14 0,6-5-2 15,-3 1-1-15,4-11 0 0,2-3-13 16,-2 1 5-16,3-6 5 0,0 0 1 16,0 0-18-16,0-3-5 0,3-17-4 0,-3-7-2 15,11-11 15-15,4 0 2 16,4 1 0-16,9-2 1 0,-4 6 1 0,1 3 1 16,3 2-1-16,-1 10-3 0,0 2-4 15,-2 9 0-15,3 6 0 0,-3 1 0 16,0 12 0-16,0 7 0 0,-2 5 0 15,-3 1 0-15,0 5 0 0,-1 2 0 16,-5 2 0-16,-3 0 0 0,-2 2 0 16,0 0 0-16,-4 2 0 0,-4 0 0 0,2-3 0 15,-1-2 0-15,-2-4 0 16,0-8 0-16,0-1 0 0,3-8 0 16,-3 2 0-16,2-1-37 0,-2-6-32 0,3 0-45 15,-3-7-136-15,6 0-70 0</inkml:trace>
  <inkml:trace contextRef="#ctx0" brushRef="#br0" timeOffset="4140.08">15660 2257 718 0,'0'0'27'0,"0"0"6"0,0 0 11 0,-104-50-3 15,65 45-3-15,-3 4-6 0,-2 1-11 16,0 6-6-16,4 7-5 0,3 7-4 16,6 2-3-16,3 5 0 0,4 3-2 15,7 5 1-15,3-2 14 0,7 1-3 0,5-4-13 16,2-3 0-16,14-5 0 0,8-10 0 16,6-3 0-16,12-9 0 0,2 0 0 15,6-12 0-15,-3-8 0 0,-2-4 0 16,1-5 0-16,-9-4-6 0,-1-7-9 15,-4-1 12-15,-4-3 3 0,-9-4 1 16,-3-5 1-16,-4-7 0 0,-1-4 0 16,-8-4 2-16,3 0 1 0,-14-2 3 15,1-3-8-15,0 7 0 0,-5 3 0 16,3 13 0-16,2 11 0 0,2 14 0 0,3 13 0 16,4 7 0-16,-3 5 0 15,1 10 0-15,-3 12 0 0,5 13 0 0,-4 11 0 16,8 8 0-16,3 6 0 0,2 8 0 15,3 5 0-15,-1 4 0 0,0 2 0 16,-3 3 0-16,-2-1 0 0,-1-2 0 0,-5-5 0 16,0-2 0-16,0-6 0 0,0-5-49 15,-5-4-75-15,-4-11-195 16,-1-7-24-16</inkml:trace>
  <inkml:trace contextRef="#ctx0" brushRef="#br0" timeOffset="4659.74">16097 2513 711 0,'0'0'45'15,"0"0"7"-15,0 0 0 0,0 0-26 0,106-94-9 16,-80 66-9-16,-1-4-5 0,-2 1 9 15,-3 1 0-15,-3-1 2 0,-6 1-1 16,-6 1-1-16,-5-1 1 0,0 0-4 16,-10 1-1-16,-5 3 1 0,-8 0-2 15,3 8-7-15,-8 4 0 0,1 5 0 0,-5 9 0 16,-2 0 0-16,9 15 0 0,0 8 0 16,2 8 0-16,9 8 0 0,4 2 0 15,9 4 0-15,1 1 0 0,9 1 0 16,7-1 0-16,9-4 0 0,4 1 0 15,4-6 0-15,-2-3 0 0,3-8 0 0,-2-4 0 16,-2-3 0-16,-1-6 0 16,-6-2-28-16,-7-4-23 0,4-5-25 15,-1-4-35-15,-1-2-34 0,2-8-31 16,-1-7 14-16,-3-4 48 0,2-5 65 0,-2-4 68 16,-1-4 43-16,2-7 21 0,-4-1 20 15,-1-1 10-15,-1 0-10 0,0 8-3 16,-4 5-15-16,0 11-20 0,-3 9-14 15,-4 7-15-15,0 5-10 0,5 0-9 16,9-2-4-16,6 4-4 0,5 11-2 16,-2 7-3-16,2 3-1 0,4 5-1 0,-1 2-2 15,3 0 1-15,-1 8 9 16,-2-1-10-16,1 2 0 0,-9 1 0 16,-1-1-60-16,-5-3-45 0,-5-2-124 0,-3-7-97 15,-3-7 23-15</inkml:trace>
  <inkml:trace contextRef="#ctx0" brushRef="#br0" timeOffset="4856.58">17024 2172 902 0,'0'0'37'16,"0"0"-12"-16,0 0-7 15,-114 50-5-15,79-21-5 0,0 4-2 0,-4 4 8 16,5 8-14-16,-3 2 0 0,3 3 0 15,0 5 0-15,2 5 0 0,0 4 0 16,7 3 0-16,0-2-50 0,7-4-44 16,2-9-98-16,4-17-122 0,6-17-10 15</inkml:trace>
  <inkml:trace contextRef="#ctx0" brushRef="#br0" timeOffset="5071.74">17317 2214 859 0,'0'0'23'15,"0"0"1"-15,0 0 1 0,0 0 1 16,0 0-5-16,-73 113-3 0,69-80 9 0,4 2-27 16,0 0 0-16,14-3 0 0,0-2 0 15,3-4 0-15,1-2 0 0,6-6 0 16,-4-7 0-16,-2-2-25 0,1-9-41 15,-4-3-61-15,1-12-183 0,3-6-22 16</inkml:trace>
  <inkml:trace contextRef="#ctx0" brushRef="#br0" timeOffset="5242.89">17430 1938 846 0,'0'0'50'0,"0"0"-11"0,0 0-12 0,0 0-8 0,0 0-8 15,0 0-5-15,0 0-4 0,0 0-1 16,0 0-1-16,0 0-1 0,39-29-8 16,-16 29-11-16,7 0-21 0,-2 6-24 0,3 5-47 15,-2 2-63-15,5 7-129 0</inkml:trace>
  <inkml:trace contextRef="#ctx0" brushRef="#br0" timeOffset="5740.43">17727 2414 731 0,'0'0'44'0,"0"0"-7"16,-70 96-8-16,51-74-3 0,8-6-4 16,2-8 0-16,9-4-2 0,0-4-2 15,0 0-2-15,0 0-4 0,11-7-3 0,9-10-2 16,13-9-1-16,-2-1-1 0,6-3-12 16,-3-2-3-16,5-3 0 0,-1 1-1 15,1-4 12-15,-3 2 2 16,3 0 2-16,-5 4 1 0,-2 3 1 0,-5 5 1 15,-4 2 1-15,-8 10-2 0,-7 6-1 16,-2 3-1-16,-3 3-5 0,4 2 0 16,4 10 0-16,-2 6 0 0,0 5 0 15,-1 0 0-15,0 2 0 0,1-3 0 16,8 1 0-16,-2-5 0 0,10-4 0 0,8-4 0 16,3-4 0-16,8-4 0 0,5-4 0 15,3-1 0-15,1-10 0 16,1-1 0-16,0-6 0 0,-1-1 0 0,0-4 0 15,-3-2 0-15,-7-7 0 0,-3-3 0 16,-3-4 0-16,-6-5 0 0,-7-2 0 0,-10-1 0 16,-10 2 0-16,1 3 0 0,-14 1 0 15,-10 8 0-15,-6 7 0 0,-9 9 0 16,-5 12 0-16,-4 7 0 16,-2 17 0-16,-3 13 0 0,5 12 0 0,2 13 0 15,4 12 0-15,6 10 0 0,3 10 0 16,10 6 0-16,-3 7 0 0,7 10 0 15,0 12 0-15,2 8 0 0,0 12 0 16,1-4 0-16,-5-2 0 0,-5-2 0 16,-4-10-21-16,-9-8-307 0,-7-18-26 0</inkml:trace>
  <inkml:trace contextRef="#ctx0" brushRef="#br0" timeOffset="6856.03">4922 5711 507 0,'0'0'91'0,"0"0"-6"16,0 0-8-16,0 0-12 0,0 0-13 15,0 0-10-15,-54-92-9 0,56 68-7 16,16-4-4-16,12 0-3 0,8-1-15 0,17 1-4 16,2 6 0-16,11 4 0 0,0 8 0 15,1 10 0-15,-6 3 0 0,-10 16 0 16,-5 6 0-16,-14 5 0 0,-9 7 0 15,-11 9 0-15,-8 3 0 0,-6 8 0 16,-11 7 0-16,-12 1 0 0,-11 2 0 0,0-2 0 16,-7-4 0-16,4-8 0 0,2-9 0 15,5-9 0-15,7-12 0 16,14-11 0-16,4-8 0 0,5-4 0 16,0 0 0-16,0 0 0 0,9-13 0 0,11-9 0 15,8-11 0-15,3-6 0 0,2-6 0 16,1 0 0-16,-5 0 0 0,-4 0 0 15,-6 3 0-15,-4 2 0 0,-7 7 0 16,-2 10 0-16,-6 8 0 0,0 3 0 16,0 8 0-16,0-3 0 0,0 1 0 15,0 6 0-15,-4 13 0 0,4 9 0 0,-2 14 0 16,2 10 0-16,2 3 0 16,16 5 0-16,-2 0 0 0,13-1 0 15,1 0 0-15,7-6 0 0,2-6 0 0,4-6 0 16,2-10 0-16,3-6 0 0,2-7 0 15,-2-6 0-15,6-4 0 0,-6-2-17 16,-3-5-72-16,2-6-98 0,-7-4-138 16,-1-5-6-16</inkml:trace>
  <inkml:trace contextRef="#ctx0" brushRef="#br0" timeOffset="7561.21">7383 5104 656 0,'0'0'79'0,"0"0"-13"0,0 0-15 0,0 0-8 16,0 0-8-16,0 0-7 15,0 0-4-15,-48-91-6 0,34 76-2 16,-6 5-9-16,-1-1-7 0,1 2 0 16,-8 1 0-16,5 2 0 0,-6 0 0 0,-1 0 0 15,1 3 0-15,-5 2 0 0,4-1 0 16,1 2 0-16,9 0 0 0,-4 2 0 15,6 3 0-15,-2 5 0 0,6 2 0 16,-2 3 0-16,7 2 0 0,-1 6 0 16,0 1 0-16,5 3 0 0,5 4 0 0,-5-1 0 15,5 5 0-15,0 0 0 0,0 4 0 16,0 1 0-16,0-1 0 16,0 4 0-16,-4 1 0 0,4 1 0 15,-7 1 0-15,-2 5 0 0,-5 1 0 0,5 3 0 16,-11 4 0-16,6 0 0 0,-6 0 0 15,6 0 0-15,-6-2 0 0,1-3 0 16,3-1 0-16,2-4 0 0,4-1 0 16,2-2 0-16,2-3 0 0,6-1 0 15,0 1 0-15,14-3 0 0,1 2 0 0,13-3 0 16,-2-3 0-16,12-4 0 16,2-6 0-16,3-7 0 0,5-5 0 0,-3-6 0 15,2-5 0-15,-7-3 0 16,-1 0 0-16,-5-6 0 0,-5-3 0 0,-4-2 0 15,-1 1 0-15,-4-1 0 0,-6 3 0 0,0-2 0 16,-8 5 0-16,3-1 0 16,-4 0 0-16,-1 3 0 0,6-2 0 15,-6 2 0-15,1 2 0 0,-3-1 0 16,2 1 0-16,1 1 0 0,9 0 0 0,-3 0 0 16,3 0 0-16,-5 0 0 0,2-1-28 15,3-3-50-15,6-2-83 0,0-1-158 16,-3-7-8-16</inkml:trace>
  <inkml:trace contextRef="#ctx0" brushRef="#br0" timeOffset="7959.85">8341 5552 777 0,'0'0'69'15,"0"0"-15"-15,0 0-15 0,0 0-11 0,0 0-7 16,0 0-3-16,0 0-4 0,0 0-11 16,0 0-3-16,88-4 0 0,-35 2 0 15,-3 1 0-15,2 1 0 16,1 0 0-16,-5 0 0 0,-3 0 0 0,-2 0 0 15,-2 0-16-15,-18 0-29 0,5 0-46 16,-13 0-104-16,-4 0-125 0,3-8 0 16</inkml:trace>
  <inkml:trace contextRef="#ctx0" brushRef="#br0" timeOffset="8198.84">9212 5154 919 0,'0'0'41'16,"0"0"-11"-16,0 0-9 0,0 0-9 16,0 0-12-16,0 0 0 0,0 0 0 0,-25 114 0 15,24-74 0-15,1 4 0 0,-3 3 0 16,7 0 0-16,-1 6 0 16,-1 5 0-16,-2-1 0 0,-2 4 0 0,-1 0 0 15,3-2 0-15,0-4 0 0,-1-5-42 16,-2-8-22-16,1-7-57 0,-1-10-125 15,1-13-67-15</inkml:trace>
  <inkml:trace contextRef="#ctx0" brushRef="#br0" timeOffset="8740.18">10034 4828 595 0,'0'0'52'0,"0"0"-5"15,0 0-15-15,0 0-8 0,0 0-2 16,0 0-2-16,0 0-3 0,107-46-6 16,-59 44-2-16,1-1 0 0,0-2 1 15,-6 4 1-15,-4 1 1 0,-1-2 0 16,-14 2 2-16,-13 0 1 0,-7 0 3 0,-4 0 2 16,0-2 2-16,0 2 0 0,5 0-3 15,-4 0-9-15,-1 0-10 0,0-3 0 16,0 3 0-16,0 0 0 0,-15 0 0 15,-1 7 0-15,-7 4 0 0,-2 13 0 16,11 6 0-16,-1 8 0 0,6 9 0 0,-1 10 0 16,10 7 0-16,0 4 0 15,10 4 0-15,8 0 0 0,2 2 0 16,5 0 0-16,0 2 0 0,-2 1 0 16,-3 2 0-16,-6 0 0 0,-9-3 0 0,-5-3 0 15,-5-8 0-15,-10-6 0 0,-13-7 0 16,-2-5 0-16,-13-6 0 0,-2-3 0 15,-12-5 0-15,2-4 0 0,-3-5 0 16,-4-4 0-16,7-6 0 0,-2-5 0 16,9-6 0-16,4-3 0 0,-1-1-220 0,0-9-127 15,-6 0-27-15</inkml:trace>
  <inkml:trace contextRef="#ctx0" brushRef="#br0" timeOffset="9966.51">12711 5579 597 0,'0'0'60'0,"0"0"-5"16,0 0-8-16,0 0-9 0,0 0-9 16,0 0-5-16,0 0-1 0,0 0 4 15,0 0 4-15,50 8-2 0,-21 7-5 0,5-1-6 16,10-3-5-16,13-4-5 0,2-4-8 16,6-1 0-16,2-2 0 0,1 0 0 15,-6-2 0-15,-8-2 0 16,-6 0 0-16,-12 2 0 0,-11 0 0 0,-13 1 0 15,-6 1-28-15,-6 0-14 0,0 0-26 16,0-2-42-16,0 2-104 0,0-1-98 16</inkml:trace>
  <inkml:trace contextRef="#ctx0" brushRef="#br0" timeOffset="10203.2">13141 5182 726 0,'0'0'57'0,"0"0"-7"0,0 0-5 16,0 0-3-16,0 0-2 0,111-35-6 16,-61 41-5-16,6 9-29 0,3 3 0 0,1 5 0 15,2 4 0-15,-3 7 0 0,-6 5 0 16,4 5 0-16,-12 5 0 16,-11 7 0-16,-14 8 0 0,-15 9 0 0,-16 7 0 15,-28 5 0-15,-20 5 0 0,-9-2 0 16,-9 0 0-16,-1-3 0 0,7-6 0 15,12-6-99-15,11-8-237 0,3-15-27 16</inkml:trace>
  <inkml:trace contextRef="#ctx0" brushRef="#br0" timeOffset="17191.81">16748 4203 632 0,'0'0'70'0,"0"0"-2"0,-86-30-9 16,50 27-8-16,-6 1-9 0,2 2-7 15,-8 9-8-15,0 7-6 0,3 12-3 16,-3 7-18-16,9 11 0 0,3 5 0 15,4 8 0-15,8 2 0 0,7 4 0 16,5-1 0-16,10 1 0 0,-2-5 0 16,15-7 0-16,7-8 0 0,7-10 0 15,3-7 0-15,3-10 0 0,1-11 0 16,4-7 0-16,3-2 0 0,0-16 0 16,2-6 0-16,0-6 0 0,2-2 0 0,1-1 0 15,-9 2 0-15,-2 4 0 0,-15 9 0 16,-1 4 0-16,-9 7 0 0,-3 2 0 15,-1 5 0-15,1 9 0 0,1 11 0 16,-1 11 0-16,-3 8 0 0,-2 4 0 16,-2 7 0-16,-3 5 0 0,5 4 0 0,-6 2 0 15,-2-1 0-15,4-3 0 0,4-4 0 16,-5-3 0-16,10-7 0 16,4-5 0-16,0-8 0 0,5-5 0 0,0-9-57 15,-3-7-120-15,5-6-153 0,-2-3-17 16</inkml:trace>
  <inkml:trace contextRef="#ctx0" brushRef="#br0" timeOffset="17335.54">17172 4725 792 0,'0'0'46'0,"0"0"-2"0,0 0-4 15,0 0-14-15,0 99-9 0,0-64-9 0,4 1-5 16,6 0-2-16,-4-1-2 0,6-3-11 15,1-5-17-15,-4-8-40 0,5-7-76 16,-5-8-162-16,2-4-13 0</inkml:trace>
  <inkml:trace contextRef="#ctx0" brushRef="#br0" timeOffset="17747.16">17613 4545 804 0,'0'0'66'0,"0"0"-12"0,0 0-15 16,0 0-3-16,53 105-12 15,-40-75-24-15,4 1 0 0,0 3 0 0,4 3 0 16,-1 3 0-16,1 1 0 0,2-3 0 16,-3-1 0-16,-4-10 0 0,-2-7 0 0,-4-7 0 15,-5-4 0-15,4-9 0 0,5-6 0 16,0-13 0-16,6-12 0 16,5-7 0-16,-2-2 0 0,2-5 0 0,-5-2 0 15,1 0 0-15,-3-3 0 0,-2 0 0 16,-2 0 0-16,-5 1 0 0,-4 4 0 15,-1 4 0-15,6 6 0 0,-6 13 0 16,2 6 0-16,2 5 0 0,-6 7 0 16,9 4 0-16,7 1-71 0,5 11-85 0,2 11-170 15,-2-3-6-15</inkml:trace>
  <inkml:trace contextRef="#ctx0" brushRef="#br0" timeOffset="18048.38">18401 4791 746 0,'0'0'61'0,"0"0"-12"0,0 0-13 0,0 0-7 15,88-34-4-15,-55 16-5 0,-4-1-4 16,-2-3 1-16,1 1-1 0,-5-4-8 16,-6 4-8-16,-8 3 0 0,-4-2 0 15,-5-1 0-15,-2 1 0 0,-15-4 0 16,-3 6 0-16,-5 4 0 0,-4 6 0 0,-4 6 0 15,-1 2 0-15,0 14 0 16,0 6 0-16,5 8 0 0,4 5 0 16,6 5 0-16,4 6 0 0,13 3 0 15,2 2 0-15,6-2 0 0,19 3 0 16,8-3 0-16,2-5 0 0,9-5 0 0,4-6 0 16,0-8 0-16,0-3 0 0,-8-6 0 15,-1-9-324-15,-10-5-37 0</inkml:trace>
  <inkml:trace contextRef="#ctx0" brushRef="#br0" timeOffset="18769.02">21154 4936 636 0,'0'0'66'0,"0"0"-9"0,0 0-9 0,0 0-9 15,0 0-7-15,24-87-3 16,-23 63-1-16,-1 3-2 0,-6-8 0 16,-3 6-3-16,-7 2-10 0,-7 3-13 15,3 6 0-15,-10 3 0 0,-4 7 0 16,-3 2 0-16,-6 8 0 0,-2 8 0 0,1 10 0 16,-1 6 0-16,3 7 0 0,8 6 0 15,5 0 0-15,9 2 0 16,6-3 0-16,12-4 0 0,4-5 0 0,12-8 0 15,9-7 0-15,3-10 0 0,4-5 0 16,4-5 0-16,0-6 0 0,-1-8 0 16,-4-3 0-16,-1-2 0 0,-3-6 0 15,-5 1 0-15,0-5 0 0,-6-1 0 16,5-2 0-16,-9 0 0 0,0 2 0 0,-1 2 0 16,-3 9 0-16,-1 2 0 0,0 5 0 15,-5 6 0-15,0 1 0 0,0 5 0 16,7 0 0-16,4 11 0 0,5 10 0 15,7 9 0-15,-3 5 0 0,3 2 0 16,4 2 0-16,-4 1 0 0,5-2 0 0,-6-5 0 16,1-4 0-16,0-5 0 0,-12-9 0 15,7-1 0-15,-7-7 0 16,-6-3-70-16,9-1-130 0,-5-8-126 0,7-10-19 16</inkml:trace>
  <inkml:trace contextRef="#ctx0" brushRef="#br0" timeOffset="18965.57">21728 4361 977 0,'0'0'46'15,"0"0"-46"-15,0 0 0 0,0 0 0 16,0 0 0-16,0 0 0 0,0 0 0 16,0 0 0-16,-34 89 0 0,39-48 0 15,1 5 0-15,-2 4 0 0,-4 8 0 16,0 4 0-16,-4 3 0 0,2 0 0 0,2-2 0 15,0-9 0-15,-3-10-81 16,3-15-65-16,0-14-170 0,5-7-19 0</inkml:trace>
  <inkml:trace contextRef="#ctx0" brushRef="#br0" timeOffset="19171.97">22055 4289 1004 0,'0'0'19'0,"0"0"-19"0,0 0 0 0,0 0 0 16,-98 22 0-16,77 13 0 16,2 8 0-16,4 7 0 0,1 10 0 15,4 5 0-15,1 9 0 0,0 7 0 0,-1 7 0 16,1 5 0-16,1 0 0 0,-1 2 0 16,4-12 0-16,1-8 0 0,1-13-43 15,1-12-291-15,-2-9-25 0</inkml:trace>
  <inkml:trace contextRef="#ctx0" brushRef="#br0" timeOffset="19847.5">23819 5010 633 0,'0'0'22'0,"0"0"13"15,69-97 13-15,-40 58 6 16,4-2-4-16,1 1-3 0,-3 4-10 16,0-1-6-16,-10 9-6 0,-7 5-1 15,-3 4-7-15,-6 7-17 0,-2 1 0 0,-8-5 0 16,-10 8 0-16,-8-2 0 0,-2 9 0 16,-8 1 0-16,4 8 0 0,-1 9 0 15,2 9 0-15,7 6 0 0,4 6 0 16,10 5 0-16,6 2 0 0,12 5 0 15,12-3 0-15,8-2 0 0,6-3 0 16,8-10 0-16,5-8 0 0,3-8 0 16,1-6 0-16,-1-10 0 0,1 0 0 0,-2-19 0 15,-3-5 0-15,-4-8 0 16,-4-6 0-16,-2-5 0 0,-5 0 0 0,-3-1 0 16,-3-2 0-16,-6 0 0 0,-4 1 0 15,-4-4 0-15,-4 3 0 16,-6-5 0-16,1 0 0 0,-8 0 0 0,-2 0 0 15,-6 2 0-15,2 5 0 0,0 5 0 16,-2 8 0-16,2 12 0 0,4 6 0 0,3 8 0 16,2 5 0-16,0-2 0 0,0 7 0 15,-3 14 0-15,2 13 0 0,5 17 0 16,3 2 0-16,4 6 0 16,1 3 0-16,-6 7 0 0,3 3 0 0,-4 3 0 15,-3 3 0-15,1-2 0 0,-2-1 0 16,2-5 0-16,4-10 0 0,0-5 0 15,0-9 0-15,6-9-91 0,-2-3-240 16,-1-14-18-16</inkml:trace>
  <inkml:trace contextRef="#ctx0" brushRef="#br0" timeOffset="20719.18">25156 4928 696 0,'0'0'42'0,"0"0"5"16,0 0-1-16,73-109-9 0,-38 81-11 15,7-2-8-15,-1 3-3 0,-3 2-2 0,-1-2 2 16,-12 5 2-16,-6 5 2 0,-11-1 0 16,-4 6-6-16,-1-1-13 0,-6-2 0 15,-8 3 0-15,-9 2 0 0,-5 7 0 16,-7 3 0-16,-2 1 0 0,-2 14 0 15,4 5 0-15,1 7 0 0,7 5 0 0,6 6 0 16,8 5 0 0,6 1 0-16,8 4 0 0,15 1 0 0,6-2 0 0,7-6 0 15,7-8 0-15,6-6 0 0,0-8 0 16,6-7 0-16,-1-9 0 0,4-3 0 16,0-5 0-16,4-10 0 0,-1-4 0 15,-4-6 0-15,-7-2 0 0,-2-3 0 16,-7-4 0-16,-8 3 0 0,-5-6 0 15,-12 3 0-15,-3-1 0 0,-9 0 0 16,5 5 0-16,-16 3 0 0,-3 6 0 0,5 7 0 16,-2 2 0-16,2 6 0 0,4 4 0 15,-4 2 0-15,-1 2 0 0,0 13 0 16,-4 5 0-16,7 3 0 16,0 2 0-16,5 2 0 0,2 4 0 0,-4-1 0 15,5 2 0-15,2 0 0 0,-3 0 0 16,0-2 0-16,0-10 0 0,-3-2 0 15,2-5 0-15,1-8 0 0,0 2 0 16,0-7 0-16,0 0 0 0,-4 0 0 16,-2-14 0-16,6-6 0 0,-1-7 0 0,1-6 0 15,1-1 0-15,4-1 0 0,9 2 0 16,4-1 0-16,4 4 0 0,6 3 0 16,-2 2 0-16,7 4 0 15,1 4 0-15,0 5 0 0,3 3 0 0,1 6 0 16,0 2 0-16,-5 1 0 0,-1 7 0 0,-2 4 0 15,-8 2 0-15,-4 7 0 16,2-1 0-16,-6 2 0 0,-4 0 0 16,-6 2 0-16,1 1 0 0,-8-1 0 15,1 2 0-15,2 0 0 0,-11-3 0 0,2-6 0 16,1-7 0-16,8-4 0 0,-9-5 0 16,-2 0 0-16,5-13 0 0,-6-5 0 15,10-8 0-15,4-4 0 0,1-5 0 16,8 2 0-16,9-2 0 0,8 3 0 15,1 6 0-15,5 6 0 0,3 2 0 16,-1 8 0-16,-2 3 0 0,5 7 0 0,-5-1 0 16,0 10 0-16,-1 6 0 15,-12 4 0-15,4 5 0 0,-8 3 0 16,-6 2 0-16,0 4 0 0,-6 1 0 0,-5 2 0 16,-2 2 0-16,-1 2 0 0,-9-1 0 15,-7 2 0-15,-1-3 0 0,-3-2 0 16,-2-2 0-16,6-6 0 0,-1-3 0 15,6-10 0-15,8-6-70 0,1-6-255 16,5-3-30-16</inkml:trace>
  <inkml:trace contextRef="#ctx0" brushRef="#br0" timeOffset="21623.5">27195 4883 650 0,'0'0'59'0,"0"0"4"0,100-77-14 0,-64 49-8 15,-3-1-9-15,-4 2-6 0,-4 1-4 16,-7 2-1-16,1 0-1 0,-10 7 0 16,-7-4 0-16,-1 1-20 0,-4-2 0 15,-11-1 0-15,-4 4 0 0,-6 6 0 16,-2 2 0-16,-6 8 0 0,-3 3 0 0,4 1 0 15,0 12 0-15,5 8 0 16,6 3 0-16,3 6 0 0,11 7 0 16,1 1 0-16,10 3 0 0,9 0 0 15,7-2 0-15,7-1 0 0,9-3 0 0,4-6 0 16,2-4 0-16,2-5 0 0,2-6 0 16,-2-6 0-16,0-7 0 0,1-1 0 15,2-3 0-15,-6-10 0 0,1-4 0 16,-1-3 0-16,-3-4 0 0,-5-5 0 15,-4-1 0-15,-4-2 0 0,-3-2 0 0,-7-1 0 16,-2-1 0-16,-5 1 0 16,-3 3 0-16,-1 10 0 0,-5 0 0 15,3 10 0-15,-3 6 0 0,0 0 0 16,0 6 0-16,0-1 0 0,0 1 0 0,-3 5 0 16,-8 9 0-16,6 6 0 0,-1 3 0 15,-3 2 0-15,-1 3 0 0,1 2 0 16,0-1 0-16,-5 0 0 0,2 1 0 15,-2-2 0-15,0-4 0 0,3-6 0 16,-3-3 0-16,5-7 0 0,5-5 0 16,1 1 0-16,-1-4 0 0,1-14 0 0,1-7 0 15,4-8 0-15,1-3 0 0,9-1 0 16,7-2 0-16,9 1 0 16,1-1 0-16,5 4 0 0,0 1 0 0,2 4 0 15,3 5 0-15,-2 5 0 0,-3 6 0 16,0 2 0-16,-4 8 0 0,-3 0 0 15,-5 14 0-15,-2 3 0 0,-3 5 0 16,-6 6 0-16,0 4 0 0,-3 1 0 16,-4 5 0-16,-4 3 0 0,-3 2 0 0,2 0 0 15,-4 2 0-15,-6-3 0 0,2-4 0 16,0-11 0-16,4-10 0 16,2-3 0-16,3-10 0 0,0 1 0 0,17-5-9 15,3-6-18-15,14-16-1 0,0-8 6 16,10-11 3-16,-1-3 8 0,5-9 4 15,-1-1 5-15,-1-7 0 0,-1-3 3 0,0-7 2 16,-3-4-4-16,-3-5 5 16,-5 1-2-16,-5 1 6 0,-4 12 15 15,-6 8 5-15,-8 14 6 0,-4 15-9 0,-7 9-25 16,2 10 0-16,-8 7 0 0,-11 3 0 16,0 9 0-16,-10 13 0 0,7 13 0 15,0 11 0-15,6 6 0 0,5 5 0 16,1 6 0-16,3-1 0 0,1 0 0 15,4 0 0-15,1 0 0 0,2-2 0 16,-3-3 0-16,5-2 0 0,-2-8 0 16,-3-3-48-16,-3-8-43 0,3-12-74 0,-8-9-144 15,2-10-9-15</inkml:trace>
  <inkml:trace contextRef="#ctx0" brushRef="#br0" timeOffset="21792.41">28536 4664 896 0,'0'0'44'0,"0"0"-12"16,0 0-8-16,0 0-6 0,0 0-9 15,116 3-9-15,-62 2 0 0,8 0 0 16,-3-1 0-16,0-1 0 0,-2 2-10 16,-4 1-21-16,-11-5-34 0,0-2-52 0,-8 1-167 15,-3 0-38-15</inkml:trace>
  <inkml:trace contextRef="#ctx0" brushRef="#br0" timeOffset="22506.19">30292 4326 793 0,'0'0'55'15,"0"0"0"-15,0 0-13 0,0 0-5 0,-119-29-7 16,80 43-19-16,0 4-11 0,2 6 0 16,1 7 0-16,4 1 0 0,2 5 0 15,6 1 0-15,0 2 0 0,10-3 0 16,5 0 0-16,6-2 0 0,3-6 0 15,11-5 0-15,4-7 0 0,-1-7 0 16,5-8 0-16,3-2 0 0,1-9 0 0,5-9 0 16,-7-7 0-16,3-3 0 0,-4-6 0 15,-2-4 0-15,1-4 0 16,-2-5 0-16,2-2 0 0,1-4 0 0,3-5 0 16,-3-4 0-16,2 1 0 0,0 4 0 15,-2 4 0-15,6 7 0 0,1 8 0 16,0 11 0-16,3 7 0 0,1 9 0 15,3 5 0-15,3 6 0 0,-3 8 0 16,-1 7 0-16,-4 5 0 0,-7 9 0 16,-3 2 0-16,-5 9 0 0,-8 4 0 15,-8 6 0-15,-2 3 0 0,-10 6 0 16,-10 5 0-16,0 0 0 0,-3 3 0 16,-2 2 0-16,2 3 0 0,3 1 0 0,5 6 0 15,7-3 0-15,2-1 0 0,3-3 0 0,10-8 0 16,7-4 0-16,6-8 0 15,3-5 0-15,-1-7 0 0,1-9 0 16,-5-12 0-16,-3-3 0 0,-2-9 0 16,-8-2 0-16,4-1 0 0,-5-4 0 0,0 0 0 15,0-2 0-15,0-15 0 0,-6-7 0 16,-2-10 0-16,7-7 0 0,2-2 0 16,8-9 0-16,15-5 0 0,7-1 0 15,6 0 0-15,6 2 0 0,1 7 0 16,4 6 0-16,-3 6 0 0,-2 6 0 0,-3 2 0 15,-1 5 0-15,-5 3 0 16,-1 2 0-16,-2 6 0 0,-3 1 0 16,-10 4 0-16,-1 5-24 0,-4 3-194 15,-8 0-117-15,-5 0-20 0</inkml:trace>
  <inkml:trace contextRef="#ctx0" brushRef="#br0" timeOffset="23047.89">29056 4637 13 0,'0'0'7'0,"0"0"2"0,0 0 1 16,0 0 2-16,0 0 0 0,0 0-2 16,0 0-5-16,0 0-4 0,0 0-5 15,-9 0-4-15,9 0-5 0,-1 1-4 16,-2-1-6-16</inkml:trace>
  <inkml:trace contextRef="#ctx0" brushRef="#br0" timeOffset="23595.54">29289 4757 679 0,'0'0'83'0,"0"0"-17"0,0 0-16 15,0 0-10-15,0 0-8 0,0 0-4 16,0 0-4-16,0 0-7 0,0 0-13 16,0 0-4-16,54-23 0 0,-29 5 0 0,0 1 0 15,-2-2 0-15,0-1 0 0,-4 2 0 16,-3-4 0-16,-3 2 0 0,-3 5 0 16,-4-2 0-16,-1 5 0 15,-4-1 0-15,2-2 0 0,-1 8 0 16,1-6 0-16,-3 7 0 0,0 2 0 0,-5-6 0 0,-2 8 0 15,-4 2 0-15,-5 0 0 0,-1 2 0 16,-3 10 0-16,4 6 0 16,3 4 0-16,8 2 0 0,0 4 0 15,8 0 0-15,8 6 0 0,3-1 0 0,9 0 0 16,-2 1 0-16,3-2 0 0,-4 0 0 16,-1-5 0-16,-8-8 0 0,-6-2 0 15,-7-2 0-15,-6-1 0 0,-13 3 0 16,-12-5 0-16,-7-3 0 0,-16-3 0 15,-3 0 0-15,-6-6 0 0,-2 0 0 0,-1-3-252 16,4-1-102-16,-4 4-18 0</inkml:trace>
  <inkml:trace contextRef="#ctx0" brushRef="#br0" timeOffset="25566.57">15906 6213 633 0,'0'0'71'0,"0"0"-12"16,0 0-12-16,30-87-10 0,9 66-3 0,9 2-3 15,6 6-5-15,5 7-4 0,-2 6-3 16,-2 0-4-16,-6 14-2 0,-7 5-3 15,-16 7-4-15,-4 0-6 0,-11 4 0 16,-11 4 0-16,-3 0 0 0,-13 6 0 16,-8-1 0-16,-11 4 0 0,3 1 0 0,-4-3 0 15,4-5 0-15,5-7 0 16,7-9 0-16,11-9 0 0,6-7 0 16,6-4 0-16,17-7 0 0,16-10 0 0,12-13 0 15,9-7 0-15,-3-7 0 0,4-1 0 16,-6-3 0-16,-7 1 0 0,-11 5 0 15,-9 1 0-15,-9 6 0 0,-13 6 0 0,-2 5 0 16,-11 7 0-16,-9 5 0 16,-3 9 0-16,-6 3 0 0,0 15 0 15,-6 11 0-15,3 10 0 0,7 8 0 0,0 11 0 16,10 6 0-16,10 4 0 0,2 5 0 16,16-5 0-16,11-3 0 0,11-5 0 15,7-10 0-15,10-8 0 0,1-11 0 16,0-7 0-16,-3-7-90 0,-10-10-253 15,-17-1-25-15</inkml:trace>
  <inkml:trace contextRef="#ctx0" brushRef="#br0" timeOffset="26459.72">19696 6767 756 0,'0'0'39'0,"0"0"-1"15,0 0-3-15,0 0-8 0,0 0-3 0,0 0-2 16,0 0-3-16,0 0-12 16,0 0 1-16,111-50-9 0,-72 25 5 0,0 0 0 15,-10-3 0-15,-1 1 2 16,-11-2 0-16,-3 2 3 0,-9-2-1 0,-2 1 0 16,-3 1-8-16,-14 3 0 0,-5 0 0 15,1 6 0-15,-4 5 0 0,-1 4 0 16,-1 7 0-16,3 2 0 0,-3 11 0 15,6 7 0-15,4 8 0 0,-2 8 0 16,15 4 0-16,-2 3 0 0,1 4 0 0,8-1 0 16,10 2 0-16,2-6 0 0,6-1 0 15,2-6 0-15,2-4 0 16,6-6 0-16,-1-7 0 0,-2-5 0 16,-2-6 0-16,-1-5 0 0,-2-3 0 0,1-13 0 15,-2-2 0-15,-5-5 0 0,0-2 0 16,-2-3 0-16,1-2 0 0,-8-4 0 15,4 2 0-15,-2 2 0 0,-7 0 0 16,0 10 0-16,-1 6 0 0,-2 10 0 16,-3 4 0-16,0-2 0 0,0 2 0 0,9 0 0 15,2 5 0-15,14 10 0 16,3 6 0-16,-2 6 0 0,2 3 0 0,2 0 0 16,-1 4 0-16,-1 0 0 0,-2 0 0 15,1 2 0-15,-7-3 0 0,-6-4-69 16,-8-1-74-16,0-10-180 0,-1-3-13 0</inkml:trace>
  <inkml:trace contextRef="#ctx0" brushRef="#br0" timeOffset="26666.2">20668 6589 931 0,'0'0'48'0,"0"0"-14"0,0 0-24 0,0 0-10 15,-93 56 0-15,72-22 0 0,-2 5 0 0,0 5 0 16,-2 3 0-16,2 6 0 16,-4 3 0-16,3 7 0 0,-4 1 0 0,0 1 0 15,3-1 0-15,5-5 0 16,-3-8-24-16,7-10-73 0,11-12-139 0,-1-15-93 16,6-10-4-16</inkml:trace>
  <inkml:trace contextRef="#ctx0" brushRef="#br0" timeOffset="27036.89">21237 6624 858 0,'0'0'4'0,"0"0"6"15,0 0 7-15,0 0 1 0,0 0-1 16,0 0-7-16,0 0-3 0,0 0-4 15,0 0 0-15,0 0-1 0,-28 50 1 16,32-50 0-16,6-2 0 0,-1-2 0 16,5-4 0-16,-13 1 2 0,3-1 2 0,-4-4 3 15,0-1 2-15,-5 2 1 0,-4-3-1 16,2 7-12-16,-10 0 0 0,-4 7 0 16,-6 0 0-16,-4 9 0 0,-1 8 0 15,2 4 0-15,9 7 0 0,-3 4 0 16,13 1 0-16,4 3 0 0,2 3 0 15,3 0 0-15,9 0 0 0,7 1 0 16,9-1 0-16,-1-4 0 0,10-1 0 16,-1-9 0-16,3-3 0 0,-1-10 0 15,7-5 0-15,-3-7-6 0,2 0-36 0,-3-13-21 16,2-5-28-16,0-5-67 0,0-6-81 16,-2-1-36-16</inkml:trace>
  <inkml:trace contextRef="#ctx0" brushRef="#br0" timeOffset="27528.66">21664 6771 36 0,'0'0'147'0,"45"-103"-3"0,-31 44-4 15,0 1-16-15,-4 2-16 0,-9 2-13 0,2 9-16 16,-1 6-14-16,-2 16-16 0,-2 9-13 16,2 10-36-16,0 4 0 15,-4 0 0-15,-6 0 0 0,-4 13 0 0,0 10 0 16,5 11 0-16,3 8 0 0,4 5 0 16,-2 9 0-16,1 1 0 0,1 5 0 15,4-2 0-15,-4 2 0 0,2 1 0 16,2-5 0-16,2-5 0 0,1-6 0 15,4-8 0-15,-3-7 0 0,2-9 0 16,-2-8 0-16,-1-4 0 0,4-10 0 0,5-1 0 16,2-4 0-16,9-11-5 0,2-5-5 15,0-6 3-15,1-1 2 0,1-4 3 16,1 0 1-16,-6-4 1 0,0-1 1 16,-4 0 2-16,-6 3 2 0,1 4 3 15,-2 8 5-15,-9 8-13 0,-2 9 0 16,-2 4 0-16,0-1 0 0,0 2 0 15,0 14 0-15,-2 6 0 0,2 11 0 16,-4 1 0-16,4 1 0 0,1-2 0 16,10-2 0-16,3-2 0 0,5-6 0 0,9-7 0 15,-2-7 0-15,3-6 0 0,-1-2 0 16,0-10 0-16,2-6 0 0,-4-5 0 16,-1-4 0-16,-2 0 0 0,-3-6 0 15,-3-1 0-15,-6-1 0 0,-2 0 0 16,-4-4 0-16,-5 0 0 0,5-2 0 0,-5 5 0 15,0 0 0-15,-3 9 0 16,-2 7 0-16,5 6 0 0,-2 8 0 16,2-2 0-16,-7 6 0 0,2 7 0 15,-6 10 0-15,0 6-51 0,4 5-30 0,0-2-82 16,3 5-155-16,4-2 0 0</inkml:trace>
  <inkml:trace contextRef="#ctx0" brushRef="#br0" timeOffset="28176.33">23083 6672 809 0,'0'0'46'0,"0"0"-3"0,-105-32-4 15,70 32-7-15,-3 0-7 0,4 10-9 16,1 5-3-16,7 3-13 0,2 6 0 15,6 3 0-15,2 1 0 0,5 2 0 16,7 1 0-16,1-2 0 0,6-5 0 0,6-3 0 16,7-1 0-16,2-8 0 0,2-3 0 15,5-7 0-15,3-2 0 16,2-5 0-16,-1-10 0 0,0-2 0 16,4-4 0-16,-7-5 0 0,2-3 0 0,-1-2 0 15,-4-3 0-15,0-4-6 0,-3-1 6 16,0-6 1-16,-4-3-2 0,1-4 3 15,-6-7-3-15,0-3 3 0,-7-2-2 16,1-1 3-16,0 3-3 0,-1 2 0 16,-8 10 0-16,-1 8 0 0,0 9 0 15,1 13 0-15,-2 8 0 0,6 9 0 0,-2 3 0 16,-7 3 0-16,-4 12 0 16,2 11 0-16,2 8 0 0,4 11 0 0,1 6 0 15,2 9 0-15,8 5 0 0,2 5 0 16,3 2 0-16,0 0 0 0,6-3 0 15,-2-3 0-15,6-5 0 0,7-7 0 16,-2-7 0-16,2-9 0 0,3-8 0 16,1-5 0-16,1-10 0 0,-2-9 0 15,2-4 0-15,-4-2 0 0,2-9 0 0,-2-8 0 16,4-6 0-16,-5-1 0 0,1-6 0 16,-4-5 0-16,-3-2 0 0,-4-4 0 15,-2 0 0-15,-4 3 0 0,-2 3 0 16,-4 11 0-16,-3 9 0 0,-1 10 0 15,-2 5 0-15,0-1 0 0,0 1 0 0,0 1 0 16,-2 16 0-16,-3 10 0 0,1 8 0 16,-1 1 0-16,0 3 0 15,5-4 0-15,2 0 0 0,6-4 0 0,1-2 0 16,3-6 0-16,-2-5 0 0,2-7 0 16,-1-2 0-16,-2-5 0 0,2 1 0 15,3-5-108-15,6 0-219 0,-4-6-26 16</inkml:trace>
  <inkml:trace contextRef="#ctx0" brushRef="#br0" timeOffset="28359.22">23897 6372 906 0,'0'0'46'15,"0"0"-12"-15,0 0-13 0,0 0-8 16,0 0-10-16,0 0-3 0,0 0 0 15,0 0 0-15,0 0 0 0,0 0 0 16,59-30-12-16,-42 30-23 0,-5 3-44 16,7 6-92-16,-10-4-148 0,7 2-8 0</inkml:trace>
  <inkml:trace contextRef="#ctx0" brushRef="#br0" timeOffset="28927.6">24436 6575 749 0,'0'0'43'15,"0"0"1"-15,0 0 0 0,-97 79-7 0,72-54-8 16,2-2-10-16,-1-1-4 0,4-1-11 16,5-5 3-16,6-7-6 0,7-5 1 15,2-4 0-15,0 0 2 0,0 0 1 16,0 0 0-16,0 0-1 0,0 0-6 15,2-12 4-15,2-6-6 0,12-8 6 0,4 0-1 16,8-3 0-16,0-1 1 16,1-3 0-16,1 1 3 0,1 2-5 15,-4 1 0-15,1 6 0 0,-11 6 0 16,2 7 0-16,-8 2 0 0,-8 5 0 0,3 1 0 16,-3 2 0-16,7 5 0 0,-1 10 0 15,2 5 0-15,0 3 0 0,-2-1 0 16,0 4 0-16,2-2 0 0,6-1 0 15,-4-3 0-15,8-1 0 0,4-5 0 16,0-3 0-16,4-5 0 0,4-5 0 16,2-1 0-16,3-3 0 0,2-9 0 15,-1-1 0-15,1-6 0 0,2 0 0 0,-2-7 0 16,-1-1 0-16,3-4 0 0,-3-4 0 16,-4-2 0-16,-1-2 0 0,-1 0 0 15,-11 3 0-15,-4 2 0 0,-8 13 0 16,-9 3 0-16,-7 4 0 0,-13 5 0 15,-10 3 0-15,-5 6 0 0,-7 9 0 16,0 15 0-16,0 6 0 0,-1 13 0 16,8 7 0-16,3 8 0 0,2 7 0 0,1 7 0 15,-2 5 0-15,7 8 0 0,-6 6 0 16,-2 8 0-16,-2 7 0 0,-2 2 0 16,-7-5 0-16,-3-7 0 15,-5-10-6-15,-3-11-332 0,-4-12-26 0</inkml:trace>
  <inkml:trace contextRef="#ctx0" brushRef="#br0" timeOffset="29651.59">27238 6343 642 0,'0'0'71'0,"0"0"-13"16,0 0-19-16,0 0-7 16,0 0-5-16,-6-115-3 0,21 72 2 15,4 1-4-15,-1-2-5 0,-2-2 1 0,-2 1-6 16,-3 1 2-16,-5 1 0 0,-3 1-7 16,-1 2-7-16,-7 4 0 0,-1 7 0 15,0 9 0-15,-2 8 0 0,6 9 0 16,-6 3 0-16,-7 12 0 0,1 14 0 15,-5 12 0-15,7 14 0 0,3 8 0 16,4 9 0-16,7 2 0 0,10 5 0 0,4 6 0 16,2 0 0-16,2-3 0 0,-1-5 0 15,1-10 0-15,-4-10-15 16,-6-12-28-16,0-15-29 0,-6-12-49 0,-1-9-138 16,-3-6-59-16</inkml:trace>
  <inkml:trace contextRef="#ctx0" brushRef="#br0" timeOffset="30425.62">27120 6196 623 0,'0'0'29'16,"0"0"-10"-16,0 0-9 0,104-12-1 0,-37 9-3 16,6-3-2-16,6-1-2 0,1-3 1 15,-2-2-2-15,-9-2 2 0,-7-2-1 16,-12-1 1-16,-11-4 2 0,-11-3 7 15,-7 4 16-15,-7-6 2 0,-3 0 8 16,-6 0-7-16,0 8-6 0,-2-5-3 16,-2-1-3-16,-1 3-3 0,3-4-3 0,-3 4-2 15,0 7-2-15,-3 8 1 0,3-1-2 16,0 7-1-16,0-2-2 0,0 2-3 16,0 0 0-16,-1 0 0 0,-2 17 3 15,3 12 0-15,-5 7-1 0,0 7-4 16,2 5 0-16,-5 2 0 0,2 5 0 15,-3 3 0-15,-5 2 0 0,3 2 0 16,-1-1 0-16,2-3 0 0,3-8 0 16,2-9 0-16,0-14 0 0,2-4 0 15,2-11 0-15,1-7 0 0,1-1 0 0,7-4 0 16,4-1 0-16,10-11 0 16,4-6 0-16,-1-7 0 0,3-4 0 0,0-3 0 15,-6-4 0-15,4 1 0 0,-1 0 0 16,-5 3 0-16,0 2 0 0,-4 4 0 15,-4 8 0-15,-6 9 0 0,-1 4 0 16,-5 5 0-16,0 0 0 0,0 0 0 0,3 2 0 16,3 12 0-16,1 8 0 15,-3 7 0-15,4 5 0 0,-2-2 0 16,3-1 0-16,1 3 0 0,4-6 0 0,-2-2 0 16,11-5 0-16,2-2 0 0,5-10 0 15,4-2 0-15,4-5 0 0,0-2 0 16,-3-8 0-16,4-5 0 0,-5-6 0 15,0 0 0-15,-4-7 0 0,2-1 0 16,-4-5 0-16,-1 3 0 0,-4-2 0 0,-8 1 0 16,1 1 0-16,-8 1 0 0,-4 8 0 15,-2 3 0-15,-2 5 0 16,-5 1 0-16,-4 2 0 0,-8 9 0 0,-6 0 0 16,-7 11 0-16,-4 10 0 0,6 5 0 15,8 6 0-15,11 6 0 0,7 3 0 16,11 0 0-16,12 0 0 0,5-4 0 15,8-2 0-15,3-6 0 0,7-4 0 16,1-9 0-16,1 0 0 0,1-10 0 16,4-5 0-16,-6-1 0 0,-7 0 0 0,-3 0 0 15,-11-3 0-15,-13 0 0 0,3-2 0 16,-11 2 0-16,2 0 0 0,-5-4-50 16,0 2-77-16,-8-4-191 0,-3 1-24 15</inkml:trace>
  <inkml:trace contextRef="#ctx0" brushRef="#br0" timeOffset="31183.33">17347 8238 391 0,'0'0'96'0,"0"0"7"15,0 0-15-15,0 0-21 0,0 0-19 0,0 0-19 16,0 0 1-16,0 0-4 0,4-93 3 16,-4 62 0-16,0-2-5 0,-10 3-2 15,-9-4-6-15,-4 6 0 0,-4 0-7 16,-5 7-9-16,-2 9 0 0,4 6 0 15,-2 6 0-15,-2 17 0 0,4 10 0 0,4 14 0 16,-2 8 0-16,14 8 0 16,5 8 0-16,2 5 0 0,3 9 0 15,8 1 0-15,3 6 0 0,2 0 0 16,0-2 0-16,-4-4 0 0,-1-9 0 0,1-9 0 16,-10-8 0-16,5-9 0 0,-4-10-8 15,-5-7-50-15,2-12-32 0,-7-5-91 16,8-7-126-16,-8-4-3 0</inkml:trace>
  <inkml:trace contextRef="#ctx0" brushRef="#br0" timeOffset="31512.6">16541 8734 637 0,'0'0'20'0,"0"0"-4"0,96-47 1 15,-30 32 1-15,9-4-3 0,13-3-2 16,4-4-1-16,10-3-1 0,0-3 7 15,-6-3 6-15,-7 0 6 0,-16-1 3 16,-7 2 1-16,-16 4-2 0,-14 3-1 16,-9 1-2-16,-8 3-7 0,-10 7-11 0,-4-1-11 15,-5 2 0-15,-3 0 0 0,-3 0 0 16,-2 3 0-16,2 7 0 0,3 0 0 16,1 2 0-16,-4 3 0 0,-2 5 0 15,-3 11 0-15,-3 8 0 0,8 7 0 16,-2 8 0-16,7 4 0 0,1 4 0 15,5 3 0-15,-1 1 0 0,2-1 0 16,10-2 0-16,-2-7 0 0,4-8 0 16,3-4 0-16,-1-8 0 0,3-4 0 15,0-5-55-15,-6-3-85 0,2-4-182 0,-5-2-13 16</inkml:trace>
  <inkml:trace contextRef="#ctx0" brushRef="#br0" timeOffset="32247.03">17838 8275 719 0,'0'0'38'0,"0"0"8"16,0 0-5-16,103 45-10 0,-71-25-7 0,-1 2-4 16,2 1-3-16,-9 3-2 0,-3-1 0 15,-7 1-1-15,0 3 0 0,-10-2-1 16,-4 1-3-16,-3 1-4 0,-8-1-6 15,-3-3 0-15,-4-6 0 0,5-3 0 16,4-9 0-16,6-1 0 0,-2-6 0 0,-6-8 0 16,7-10 0-16,-1-7 0 0,8-9 0 15,3-6 0-15,13 0 0 16,1-3 0-16,8 6 0 0,3 0 0 16,3 7 0-16,3 4 0 0,-1 3 0 0,6 6 0 15,3 5 0-15,4 3 0 0,-1 2 0 16,11 2 0-16,-1 0-3 0,-4 1-6 15,3 1 1-15,-4-2 2 0,-6-1 2 16,-6-1 3-16,-11-1 1 0,-10 2-4 16,-11 1 7-16,-2 4-4 0,-7-7 4 0,-7 1 3 15,-11-3-1-15,-9 1 3 0,-7 8-1 16,-3 1-3-16,-3 8-4 0,3 7 0 16,2 4 0-16,11 2 0 0,4 4 0 15,6 1 0-15,14 2 0 0,4 1 0 16,12 3 0-16,7 0 0 0,5 0 0 15,3-2 0-15,-3 2 0 0,-3-1 0 16,-7 0 0-16,-12 0 0 0,-6-1 0 16,0-2 0-16,-18-4 0 0,-7 0 0 15,-6-3 0-15,-2-6 0 0,-1-1 0 0,11-6 0 16,6-5 0-16,3-3 0 0,5 0 0 16,-1-6 0-16,10-10 0 0,5-9 0 15,14-4 0-15,7-12-14 0,16-3-25 16,3-1-2-16,8-5 1 0,4-2 11 15,-3-2 7-15,0-2 11 0,-4 0 4 0,-3-1 1 16,-12 4 8-16,-5 4 2 16,-2 2 11-16,-8 7 11 0,-5 4 6 0,-1 4 5 15,-6 11 0-15,-3 8-5 16,-4 8-8-16,-1 5-24 0,0-2 0 0,0 2 0 16,0 2 0-16,0 16 0 0,0 12 0 15,6 12 0-15,-3 4 0 16,-1 6 0-16,3 1 0 0,-1 4 0 0,-1 3 0 15,-3 4 0-15,0-1 0 0,-3 1 0 16,2-2 0-16,-2-5 0 0,3-9 0 0,-2-6-29 16,4-8-41-16,-2-10-60 0,0-10-184 15,3-5-6-15</inkml:trace>
  <inkml:trace contextRef="#ctx0" brushRef="#br0" timeOffset="32387.99">18984 8518 914 0,'0'0'41'0,"0"0"-13"0,0 0-12 16,0 0-5-16,85-17-4 0,-32 10-1 0,9 2-6 15,3-1-4-15,2-1-20 0,-4-1-44 16,4 1-193-16,-11 2-74 0,-5 3 4 16</inkml:trace>
  <inkml:trace contextRef="#ctx0" brushRef="#br0" timeOffset="33143.24">21810 8295 656 0,'0'0'30'0,"0"0"12"0,0 0 3 0,0 0-3 16,118-1-8-16,-67-13-9 0,0-6-5 15,5-2-10-15,-5-3 2 16,0 2-6-16,-10 4 4 0,-9-1 2 16,-7 3 1-16,-11 5 3 0,-8-3-1 0,-4 1 0 15,-4-1-4-15,-12-5-2 0,-1 2-9 16,-5 2 0-16,-4 2 0 0,-3 3 0 15,2 5 0-15,-2 6 0 0,1 2 0 16,0 10 0-16,2 7 0 0,6 11 0 16,2 4 0-16,10 6 0 0,6 2 0 0,5 6 0 15,7-1 0-15,11-1 0 0,5-3 0 16,3-5 0-16,2-6 0 0,3-5 0 16,1-9 0-16,3-6 0 0,-1-9 0 15,0-3 0-15,-1-5 0 0,1-12 0 16,0-5 0-16,0-3 0 0,-1-4-17 0,-4-3 2 15,1-3 2-15,-6 0 0 0,-1-3 8 16,-6-4-3-16,1-3 7 16,-5-5 2-16,-2-3-2 0,-1-3 4 15,-5-6 0-15,-6-3 3 0,1 0 0 0,0 4 7 16,-5 6 2-16,0 8 5 0,0 15-14 16,-2 9-6-16,-1 8 0 15,3 8 0-15,0 2 0 0,0 5 0 0,-1-1 0 16,1 4 0-16,-4 18 0 0,9 12 0 15,0 14 0-15,1 5 0 0,2 6 0 0,-4 5 0 16,-4 7 0-16,-4 0 0 16,-1 3 0-16,2-3 0 0,-3-4 0 0,1-2 0 15,-6-5 0-15,3-12-41 16,2-6-58-16,0-15-171 0,6-3-61 0</inkml:trace>
  <inkml:trace contextRef="#ctx0" brushRef="#br0" timeOffset="34052.24">23176 8388 628 0,'0'0'29'0,"0"0"8"0,0 0 8 15,112-91-6-15,-78 66-5 0,0 3-8 16,-3-1-12-16,-3-1 5 0,-3-1-3 15,-7 3 7-15,-7-1 3 16,-6 6-3-16,-1-3-3 0,-2-1-4 0,-4-2-2 16,-8-1 0-16,-4 4-14 0,-5 7 0 0,5 2 0 15,-6 9 0-15,-3 2 0 0,-2 7 0 16,-2 9 0-16,0 7 0 0,8 7 0 16,5 7 0-16,8 2 0 0,4 7 0 15,4-1 0-15,9 2 0 0,7 2 0 16,1-2 0-16,6-4 0 0,3-5 0 0,1-5 0 15,2-9 0-15,11-9 0 16,3-8 0-16,4-6 0 0,9-4-12 16,-1-12-4-16,2-3 3 0,-2-5 4 15,-2-3 3-15,-7-1 5 0,-3-4 0 0,-8 1 2 16,-1-4-1-16,-13 0-3 0,-3-3 4 16,-6-1-3-16,-13 3 5 15,4 2 1-15,-6 4 1 0,-9 8 3 0,1 7 1 16,3 5 0-16,-4 8-1 0,6 1-3 15,-9 0-1-15,1 5-2 0,0 11 2 0,5-2-4 16,0 4 0-16,7 1 0 0,-2 6 0 16,-3 2 0-16,10 0 0 0,-3-9 0 15,1 0 0-15,-2-4 0 16,-1 0 0-16,-1 0 0 0,1-2 0 0,-3 0 0 16,3-7 0-16,0 1 0 0,0-6 0 15,0 0 0-15,0 0 0 0,-2 0 0 16,-4 0 0-16,1-10 0 0,2-9 0 15,3-9 0-15,3-3 0 0,3-3 0 16,10-2 0-16,3-1 0 0,8 1 0 0,0 3 0 16,2 4 0-16,-1 3 0 0,2 6 0 15,-6 8 0-15,1 6 0 0,-1 4 0 16,-1 2 0-16,2 11 0 16,-5 6 0-16,3 3 0 0,-3 4 0 0,0 2 0 15,-1 1 0-15,-5 2 0 0,0 1 0 16,-2-2 0-16,-4 2 0 0,-2-1 0 15,-3-4 0-15,-6 1 0 0,3-4 0 16,-11-2 0-16,-4-1 0 0,-7-6 0 16,7-2 0-16,-4-6 0 0,-1-5 0 0,6-2 0 15,-2-10 0-15,7-8 0 0,9-5 0 16,5-6 0-16,9-5 0 0,9-2 0 16,3-3 0-16,7 1 0 0,3 1 0 15,2 4 0-15,1 6 0 0,3 3 0 16,-2 8 0-16,-4 9 0 0,1 6 0 15,-7 3 0-15,-1 12 0 0,-9 6 0 16,2 7 0-16,-10 2 0 0,2 5 0 16,-5 0 0-16,-4 1 0 0,-3 0 0 15,-4 2 0-15,-3-3 0 0,4 0 0 0,-11-2 0 16,-2-2 0-16,3 1 0 0,-3-7 0 16,0 5 0-16,1-8 0 0,-8-1-6 15,4-3-119-15,0-7-199 0,6-3-24 16</inkml:trace>
  <inkml:trace contextRef="#ctx0" brushRef="#br0" timeOffset="34804">25088 8315 632 0,'0'0'63'0,"0"0"2"15,96-59-17-15,-67 38-7 0,1-2-15 16,-4 0-3-16,2 0 0 0,-5 0 0 0,-1 2 0 16,-4-3-2-16,-4 1-2 0,-4 6-6 15,-6-1-10-15,-2-3-3 16,1 3 0-16,-8-5 0 0,2 8 0 16,-8 2 0-16,4 8 0 0,-4-1 0 0,-9 4 0 15,1 2 0-15,-6 13 0 0,7 7 0 16,4 7 0-16,1 5 0 0,6 3 0 15,2 2 0-15,3 1 0 0,2-2 0 16,7 1 0-16,5-4 0 0,3-4 0 16,6-6 0-16,-1-5 0 0,5-6 0 15,7-4 0-15,1-7 0 0,2-1 0 0,9-4-11 16,1-8-16-16,6-1-6 16,-5-4 0-16,6-1 3 0,-8-4 3 0,1-4 13 15,-6 0 2-15,0-4 9 0,-6-2 3 16,-2 0 0-16,-4-3 3 0,-3 0 1 0,-9 0 6 15,1 3 4-15,-9 10 9 16,-5 2 7-16,-2 9 1 0,0 5-3 16,0 2-8-16,0 4-6 0,-9 0-5 15,-7 4-5-15,1 11-4 0,1 4 0 0,4 3 0 16,1 1 0-16,4 0 0 0,1 3 0 16,4-8 0-16,-5 2 0 0,5 1 0 15,-4-2 0-15,0 7 0 0,0-9 0 16,-4-3 0-16,2-4 0 0,-3-1 0 15,-1-1 0-15,10-5 0 0,-4 3 0 16,4-6 0-16,-10 0 0 0,4-4 0 0,-3-3 0 16,3-8 0-16,6-5 0 15,0-5 0-15,3-10 0 0,6 2 0 0,5-3 0 16,5-1 0-16,1 3 0 0,4 1 0 16,0 5 0-16,4 3 0 0,-2 5 0 15,2 6 0-15,-3 8 0 0,0 4 0 16,-1 2 0-16,-4 12 0 0,4 4 0 15,-6 5 0-15,1 7 0 0,-7 2 0 16,5 0 0-16,-6 4 0 0,-1-1 0 0,-4 1 0 16,-6 2 0-16,-2-3 0 15,-1 1 0-15,-3-1 0 0,-8 0 0 0,0-2 0 16,2-5 0-16,2-8 0 16,3-6 0-16,5-7-42 0,2-5-14 0,0 0-28 15,19 1-40-15,10-13-77 0,14-6-91 16</inkml:trace>
  <inkml:trace contextRef="#ctx0" brushRef="#br0" timeOffset="35000.48">26819 7403 750 0,'0'0'88'0,"0"0"-20"16,-11-92-17-16,7 84-16 0,-1 1-11 0,1 7-17 15,-3 14-7-15,-2 15 0 0,0 12 0 16,6 6 0-16,-2 4 0 0,8 6 0 0,2 0 0 15,1 3 0-15,-3 1 0 0,-6-1 0 16,-2 2 0-16,1-1 0 16,-1-2 0-16,-6-4 0 0,0-5 0 15,-6-6-53-15,0-9-34 0,-5-5-96 0,2-10-127 16,5-6-7-16</inkml:trace>
  <inkml:trace contextRef="#ctx0" brushRef="#br0" timeOffset="35150.68">26560 7997 737 0,'0'0'26'0,"0"0"-6"15,98-5-10-15,-53 9-11 0,3 7-38 0,2-1-133 16,2-3-110-16,3-2-16 0</inkml:trace>
  <inkml:trace contextRef="#ctx0" brushRef="#br0" timeOffset="35287.36">27359 8060 1006 0,'0'0'17'16,"0"0"-17"-16,0 0 0 0,0 0 0 15,0 0 0-15,0 0 0 16,0 0 0-16,0 0 0 0,0 0-286 0,0 0-71 16,25-26-23-16</inkml:trace>
  <inkml:trace contextRef="#ctx0" brushRef="#br0" timeOffset="61206.48">4533 10974 570 0,'0'0'71'0,"0"0"-3"16,0 0-8-16,-91 0-11 0,75-4-7 0,1-4-7 15,2-1-5-15,-2-1-6 0,15-7-4 16,0-6-3-16,14-6-7 0,11-9 3 16,13 2-3-16,6 3-6 0,8 1-4 15,-2 9 0-15,7 8 0 0,-12 8 0 16,-6 9 0-16,-5 7 0 0,-10 11 0 15,-9 9 0-15,-1 6 0 0,-12 6 0 0,-2 5 0 16,-10 6 0-16,-5 4 0 16,-5 4 0-16,-5-3 0 0,1-2 0 15,4-8 0-15,2-9 0 0,12-14 0 0,1-10 0 16,2-8 0-16,3-8 0 0,14-15 0 16,9-11 0-16,6-13 0 0,6-8 0 15,-6-2 0-15,0-1 0 0,-5 4 0 16,-9 1 0-16,-1 5 0 0,-12 7 0 15,1 11 0-15,-2 6 0 0,-2 9 0 0,-2 5 0 16,1-1 0-16,-7 5 0 16,0 8 0-16,-2 10 0 0,-3 9 0 15,4 8 0-15,10 6 0 0,0 3 0 16,11 3 0-16,8 0 0 0,6 2 0 0,4-5 0 16,5-2 0-16,3-6 0 0,-1-5 0 15,1-7 0-15,-1-5 0 0,-2-7 0 16,0-6 0-16,3-5-32 0,-1 1-117 15,-3-7-174-15,-9-9-15 0</inkml:trace>
  <inkml:trace contextRef="#ctx0" brushRef="#br0" timeOffset="61630.4">6128 10732 812 0,'0'0'56'16,"0"0"-6"-16,0 0-15 0,0 0-10 16,0 0-8-16,0 0-4 0,0 0-2 15,0 0-7-15,0 0-4 0,0 0 0 16,107-35 0-16,-68 30 0 0,-5-1 0 15,5 2 0-15,-5 0 0 0,-4 1 0 0,-2 0 0 16,-8 2 0-16,-2 1 0 16,-7 1 0-16,-6-1 0 0,13 0-24 0,-11 0-37 15,2 3-65-15,2 7-182 16,-11-2-14-16</inkml:trace>
  <inkml:trace contextRef="#ctx0" brushRef="#br0" timeOffset="61810.39">6071 11125 955 0,'0'0'38'15,"0"0"-8"-15,0 0-30 0,0 0 0 16,0 0 0-16,121 3 0 0,-78-13 0 16,6 2 0-16,-5-3 0 0,5 2 0 15,-6-1 0-15,-4 2-4 0,-1 0-75 16,-8 2-115-16,-10 1-130 0,-6 4-10 15</inkml:trace>
  <inkml:trace contextRef="#ctx0" brushRef="#br0" timeOffset="62726.82">10043 10262 736 0,'0'0'49'0,"0"0"-1"0,0 0-6 16,0 0-11-16,0 0-6 0,0 0-7 0,0 0-4 15,0 0-5-15,0 0-3 16,-63 41-3-16,63-41 1 0,0 0-1 0,0 0 2 16,0 2 1-16,0-2 1 15,0 0-1-15,0 0 0 0,0 0-1 0,4-3-5 16,1-7 0-16,-1 0 0 0,-2 6 0 16,-2-9 0-16,0 8 0 0,3-2 0 15,-3 1 0-15,0 6 0 0,0-1 0 16,0 1 0-16,0-2 0 0,0 1 0 15,0-1 0-15,0 1 0 0,0-1 0 0,0 1 0 16,0-1 0-16,0 0 0 16,0 1 0-16,-5-2 0 0,1-1 0 15,-5 2 0-15,-2 2 0 0,-2 8 0 16,-7 10 0-16,6 8 0 0,-1 6 0 0,1 4 0 16,4 5 0-16,0 1 0 0,10 4 0 15,-5 0 0-15,14-3 0 0,10-1 0 16,6-6 0-16,10-6 0 0,9-7 0 15,8-8 0-15,7-5 0 0,0-9 0 16,-1-1-41-16,1-11-148 0,-7-7-139 16,-2-3-18-16</inkml:trace>
  <inkml:trace contextRef="#ctx0" brushRef="#br0" timeOffset="62986.27">10992 9982 967 0,'0'0'47'0,"0"0"-38"0,-123 77-9 15,80-33 0-15,-5 6 0 0,3 9 0 16,6 7 0-16,5 2 0 0,16 6 0 16,7 5 0-16,8 2 0 0,3-1 0 15,18-4 0-15,10-9 0 0,11-8 0 16,6-10 0-16,12-11 0 0,2-9 0 15,3-11 0-15,3-8 0 0,2-7 0 16,-8-1-192-16,-5-12-139 0,-11-1-20 16</inkml:trace>
  <inkml:trace contextRef="#ctx0" brushRef="#br0" timeOffset="63790.39">12649 10086 750 0,'0'0'75'0,"0"0"-17"16,0 0-12-16,0 0-11 0,0 0-7 15,-88 33-7-15,69-11-11 0,1-1-10 0,2 3 0 16,2 2 0-16,3 3 0 0,2 0 0 16,9 1 0-16,0 0 0 15,9 0 0-15,10-3 0 0,3-2 0 0,10-3 0 16,2-4 0-16,5-1 0 0,-3-5 0 16,2-3 0-16,-3 0 0 0,-6-4 0 15,-7-2 0-15,-11 1 0 0,-2-1 0 16,-3-1 0-16,-3 0 0 0,2 1 0 15,-5 0 0-15,-3 4 0 0,-11 4 0 16,-3 5 0-16,-11 1 0 0,-5 1 0 0,-2 2 0 16,-4 2 0-16,5 1 0 0,-5-1 0 15,5-2 0-15,1-2 0 16,7-3 0-16,7-6 0 0,10-4 0 16,4-2 0-16,5-3-26 0,-4 0-106 0,-7-6-181 15,2-13-23-15</inkml:trace>
  <inkml:trace contextRef="#ctx0" brushRef="#br0" timeOffset="63945.86">12465 10097 884 0,'0'0'47'0,"0"0"-12"0,0 0-9 16,52-85-6-16,-22 65-9 0,9 0-11 16,1 4 0-16,3 2 0 0,4 5 0 15,-2 3 0-15,3 8 0 0,-5-2 0 16,2 8-10-16,-6 8-32 0,-5 2-51 0,0 6-127 15,-6 2-97-15,-3 0-5 16</inkml:trace>
  <inkml:trace contextRef="#ctx0" brushRef="#br0" timeOffset="64155.98">13482 10394 909 0,'0'0'56'15,"0"0"-18"-15,-39 108-18 0,23-62-20 0,6 9 0 16,-4 0 0-16,0 8 0 0,0 2 0 16,-2 0 0-16,12-2 0 0,-6-7 0 15,9-5 0-15,1-10 0 0,-3-6-49 16,15-9-27-16,-6-6-99 0,5-8-137 16,-3-3-6-16</inkml:trace>
  <inkml:trace contextRef="#ctx0" brushRef="#br0" timeOffset="70299.52">14930 10330 589 0,'0'0'71'0,"0"0"-10"0,0 0-11 15,0 0-10-15,0 0-10 0,0 0-9 16,0 0-8-16,0 0 1 0,0 0-1 0,-5-30 7 15,16 17-2-15,8-10 1 0,5-1-4 16,6-4-3-16,2-3-2 16,-2-4-1-16,-1-3 1 0,-1-1-2 15,-6 2-8-15,-8 0 0 0,0 2 0 0,-8 5 0 16,-3 3 0-16,-6 4 0 0,-9 5 0 16,-10 3 0-16,-8 5 0 0,-8 8 0 15,-7 2 0-15,0 8 0 0,-6 9 0 16,1 8 0-16,10 5 0 0,3 3 0 15,7 4 0-15,10 0 0 0,11 3 0 0,4-2 0 16,14 0 0-16,14 0 0 0,9-3 0 16,6-2 0-16,17-1 0 15,-3-3 0-15,7 1 0 0,-11-3 0 16,-4 1 0-16,-10-1 0 0,-9-1 0 0,-10 0 0 16,-7-1 0-16,-8 2 0 0,-5-3 0 15,-13-1 0-15,-12-1 0 0,-4-2 0 16,-5-3 0-16,-1-5 0 0,-2-6 0 15,3-6 0-15,8-5 0 0,2-11 0 16,1-7 0-16,12-6 0 0,2-7 0 0,10-2 0 16,4-3 0-16,0-2 0 0,23 1 0 15,3 2 0-15,16 4 0 0,3 2 0 16,14 7 0-16,0 3 0 16,2 9 0-16,-3 7-17 0,-3 3-67 0,-6 5-90 15,-2 2-141-15,-7 7-14 0</inkml:trace>
  <inkml:trace contextRef="#ctx0" brushRef="#br0" timeOffset="70505.64">16220 10481 935 0,'0'0'26'0,"0"0"-1"15,0 0-5-15,0 0-6 0,0 0-11 16,-17 105-3-16,12-66 0 0,2 5 0 16,1 2 0-16,-1 1 0 0,2-5-4 15,1-4-22-15,1-6-21 0,4-10-46 0,3-6-99 16,-4-7-116-16,-2-6-7 0</inkml:trace>
  <inkml:trace contextRef="#ctx0" brushRef="#br0" timeOffset="70965.66">17215 9900 892 0,'0'0'38'0,"0"0"-6"0,0 0-7 16,0 0-7-16,0 0-6 0,0 0-6 0,98-67-6 16,-55 67 0-16,0 7 0 0,-2 11 0 15,-9 6 0-15,-2 3 0 16,-7 6 0-16,-12 4 0 0,-2 2 0 16,-12 2 0-16,2 1 0 0,-18 4 0 0,-11-3 0 15,1-2 0-15,-10 1 0 0,1-4 0 16,-3-3 0-16,-2-6 0 0,4-5 0 15,2-7 0-15,15-7 0 0,5-4 0 16,12-2 0-16,5-4 0 0,0 0 0 16,0 0 0-16,10 4 0 0,15-2 0 15,16-1 0-15,7 0 0 0,8-1 0 0,2 0 0 16,4-2 0-16,-3 0 0 0,-5 1 0 16,-5-2 0-16,-2 1 0 0,-4-3 0 15,-4 0 0-15,-3-2 0 0,-7 1 0 16,-1 0 0-16,-12 1 0 0,2-1-57 0,-4-1-59 15,-8 1-147-15,5-8-60 16</inkml:trace>
  <inkml:trace contextRef="#ctx0" brushRef="#br0" timeOffset="71271.85">18280 9848 908 0,'0'0'53'0,"0"0"-7"15,0 0-30-15,-107 87-16 0,84-48 0 0,1 4 0 16,4 4 0-16,8-2 0 0,10-1 0 16,-4-3 0-16,22-7 0 15,-2-4 0-15,16-10 0 0,2-10 0 16,2-4 0-16,3-6 0 0,0-11 0 0,-7-5 0 16,-1-11 0-16,-8-5 0 0,-3-5 0 15,-4-6 0-15,-7-4 0 0,-6-1 0 16,-1 0 0-16,-16 2 0 0,-6 4 0 15,-5 1 0-15,-8 3 0 0,-1 4 0 16,-4 8 0-16,4 7 0 0,-2 6 0 0,2 11 0 16,6 2 0-16,1 12 0 0,9 9 0 15,4 5 0-15,8 7 0 16,3 5 0-16,3 6-86 0,14 2-240 16,-4-4-23-16</inkml:trace>
  <inkml:trace contextRef="#ctx0" brushRef="#br0" timeOffset="71428">18937 10261 1009 0,'0'0'14'16,"0"0"-14"-16,-49 108 0 16,21-61 0-16,2 4 0 0,-7 6 0 0,4 3 0 15,4 1 0-15,1-3-20 0,9-4-144 16,-1-10-165-16,12-3-25 0</inkml:trace>
  <inkml:trace contextRef="#ctx0" brushRef="#br0" timeOffset="71814.28">20647 9808 907 0,'0'0'50'0,"0"0"-13"15,0 0-8-15,0 0-29 16,0 0 0-16,104-22 0 0,-56 22 0 0,2 0 0 16,6 0 0-16,-2 1 0 0,-4-2 0 15,-1 2 0-15,-5-1 0 0,-6 0 0 0,0 0-59 16,-3 2-97-16,-2-1-163 15,-4-1-19-15</inkml:trace>
  <inkml:trace contextRef="#ctx0" brushRef="#br0" timeOffset="71989.33">21486 9584 959 0,'0'0'44'0,"0"0"-24"0,0 0-20 15,0 0 0-15,0 0 0 0,0 0 0 16,0 0 0-16,0 0 0 0,-51 115 0 15,48-71 0-15,-2 6 0 0,4 8 0 0,2 4 0 16,-1 5 0-16,5-3-22 16,0-5-85-16,2-12-165 0,4-7-65 15</inkml:trace>
  <inkml:trace contextRef="#ctx0" brushRef="#br0" timeOffset="72324.64">21897 9540 963 0,'0'0'40'15,"0"0"-20"-15,0 0-20 0,0 0 0 16,-96 121 0-16,87-74 0 0,4 3 0 0,3 3 0 16,9-1 0-16,7 0 0 0,9-10 0 15,3-5 0-15,11-10 0 0,-1-12 0 16,6-9 0-16,-6-6 0 0,1-12 0 15,-8-11 0-15,-2-5 0 0,-4-6 0 16,-5-4 0-16,-2-3 0 0,-7 0 0 0,-3-3 0 16,-2 2 0-16,-9-3 0 15,-9-2 0-15,-5 4 0 0,-5 1 0 16,-8 3 0-16,-2 4 0 0,0 7 0 0,0 9 0 16,-3 11 0-16,3 8 0 0,6 13 0 15,2 11 0-15,1 8 0 0,2 6-46 0,4 4-174 16,-1 1-113-16,10-2-17 15</inkml:trace>
  <inkml:trace contextRef="#ctx0" brushRef="#br0" timeOffset="72505.19">22852 10050 943 0,'0'0'35'0,"0"0"-5"15,-2 86-15-15,-10-44-15 0,0 3 0 16,-7 5 0-16,-1 3 0 16,-3 6 0-16,7-1 0 0,-2 0 0 15,7-5-8-15,3-7-37 0,3-13-51 0,4-9-106 16,1-10-117-16,6-13 1 0</inkml:trace>
  <inkml:trace contextRef="#ctx0" brushRef="#br0" timeOffset="72867.35">23728 9433 955 0,'0'0'36'0,"0"0"-4"0,-51 113-32 16,32-60 0-16,1 6 0 0,-1 7 0 15,7 2 0-15,4 3 0 0,3-2 0 16,8-2 0-16,11-9 0 0,6-7 0 0,10-13 0 16,1-13 0-16,8-8 0 15,4-15 0-15,-1-4 0 0,3-16 0 0,-6-13 0 16,4-4 0-16,-7-5 0 16,-8-2 0-16,-10 2 0 0,-13 2 0 0,-5 3 0 15,-19 4 0-15,-10 6 0 0,-13 5 0 16,-9 8 0-16,-5 9 0 0,-8 3 0 15,-1 9 0-15,-1 6 0 0,7 6 0 16,9 1 0-16,8-1 0 0,16 0 0 16,7-4-12-16,13-8-164 0,3-3-156 0,3-3-22 15</inkml:trace>
  <inkml:trace contextRef="#ctx0" brushRef="#br0" timeOffset="73087.92">24291 9125 997 0,'0'0'26'0,"0"0"-26"0,0 0 0 0,105 116 0 16,-83-58 0-16,-4 10 0 0,-2 8 0 16,-2 7 0-16,-6 10 0 0,-7 6 0 15,-7 11 0-15,-13 9 0 0,-19 8 0 16,-20 5 0-16,-11 6 0 0,-21 2 0 15,-10 6 0-15,-10-1 0 0,-9-1-116 0,-10-3-227 16,-9-9-27-16</inkml:trace>
  <inkml:trace contextRef="#ctx0" brushRef="#br0" timeOffset="83545.25">17331 10807 417 0,'0'0'60'0,"0"0"-5"0,0 0-2 0,0 0-10 16,0 0-4-16,0 0-8 0,0 0-3 16,0 0-4-16,0 0 1 0,-28 38 3 15,22-33-2-15,-2-2-1 0,-2 0-4 16,3 2-2-16,-7-2-2 0,-6 0-2 15,-1-1-2-15,-6 0-1 0,4-1-2 0,0-1 0 16,6 2-2-16,-7-2-1 16,6 0-1-16,-2 0 0 0,-5-2 0 15,5-3 1-15,1-1-2 0,-1-4 2 0,1 1-7 16,4-1 0-16,-2 0 0 0,0-2 0 16,0 2 0-16,1-4 0 0,-2 0 0 0,2 2 0 15,0-3 0-15,-2 2 0 16,4-4 0-16,-2 0 0 0,1-3 0 15,1 2 0-15,-5-2 0 0,5-2 0 16,-1-1 0-16,4-1 0 0,-3-1 0 0,0 1 0 16,0 1 0-16,-1-1 0 0,1-2 0 15,-2 2 0-15,5-2 0 16,4 1 0-16,-3-2 0 0,6 2 0 16,-3-1 0-16,7-2 0 0,0 4 0 0,5-2 0 15,-3 1 0-15,1-1 0 0,3 0 0 16,-1 0 0-16,2 0 0 0,0 1 0 15,2-3 0-15,-3 2 0 0,2-1 0 16,1-2 0-16,-3 2 0 0,8 0 0 16,-3 1 0-16,-2 2 0 0,5 1 0 0,0 3 0 15,-1 2 0-15,1 1 0 0,0 1 0 16,4 2 0-16,-2-2 0 0,2 4 0 16,-2 0 0-16,4-1 0 0,-3 2 0 15,-1 0 0-15,-1 0 0 0,-1-1 0 16,2 0 0-16,-2 0 0 0,1 0 0 15,-1-2 0-15,1 4 0 0,3 0 0 16,-8 0 0-16,11 0 0 0,-12 2 0 0,6 0 0 16,-1 1 0-16,-4 2 0 15,8-6 0-15,-2 6 0 0,-7 0 0 0,5-1 0 16,-3 1 0-16,-2 1 0 16,7-4 0-16,-2 4 0 0,9-4 0 0,-8 2 0 15,9 2 0-15,-3-1 0 0,3-1 0 16,0 1 0-16,0 2 0 0,-4-1 0 15,5 0 0-15,-1 2 0 0,0-1 0 0,-6 0 0 16,-2-1 0-16,7 3 0 16,-1-2 0-16,4 0 0 0,0 0 0 15,2 0 0-15,-3 0 0 0,5 1 0 16,-1 2 0-16,-1 2 0 0,-2-2 0 0,-2 0 0 16,3 0 0-16,-5 3 0 0,1 3 0 15,7-3 0-15,-2 0 0 0,1 3 0 16,7-3 0-16,3 0 0 0,4 0 0 15,0 0 0-15,10 0 0 0,0-1 0 16,-4 2 0-16,0-1 0 0,-6 2 0 0,-7 0 0 16,1 2 0-16,-11-1 0 0,2 0 0 15,-8 2 0-15,-1-1 0 0,-4 2 0 16,1 0 0-16,1 2 0 16,-5-2 0-16,2 2 0 0,-4-2 0 0,5-1 0 15,-6-1 0-15,4 4 0 0,-2-2 0 16,3 3 0-16,-4-3 0 0,0 3 0 15,1-1 0-15,-2 4 0 0,5 2 0 16,-5 1 0-16,0-3 0 0,-4 3 0 16,1 1 0-16,-1 1 0 0,-3 1 0 0,2 0 0 15,-4 0 0-15,3 2 0 0,-3-6 0 16,2 2 0-16,-2 1 0 16,0 0 0-16,0 0 0 0,3-1 0 0,-2 1 0 15,-1 0 0-15,0 1 0 0,0-3 0 16,0 2 0-16,0 0 0 0,4-2 0 0,-4 2 0 15,1-5 0-15,-1-2 0 16,3 4 0-16,-1-5 0 0,-4 1 0 16,4-1 0-16,-2 0 0 0,0 1 0 15,0 0 0-15,-2 5 0 0,2 0 0 0,-8 3 0 16,2-2 0-16,-8-1 0 0,5-1 0 16,-2-2 0-16,-3 2 0 0,0-2 0 15,3 0 0-15,-3-2 0 16,4 1 0-16,-3-3 0 0,2 1 0 0,2 1 0 15,0-1 0-15,-7 7 0 0,5-6 0 16,7-3 0-16,-9 3 0 0,2-2 0 0,1 1 0 16,-3 2 0-16,2-4 0 0,1 1 0 15,-3 2 0-15,-4 1 0 16,0 0 0-16,1-1 0 0,1-1 0 0,-4 2 0 16,4-1 0-16,-8-1 0 0,4 3 0 15,-3-5 0-15,-1 3 0 0,0-3 0 16,-2-1 0-16,0 4 0 0,5-6 0 15,0 2 0-15,-3-1 0 0,2 0 0 16,-2-3 0-16,0 1 0 0,3 1 0 0,4-5 0 16,-2 3 0-16,-1-2 0 0,4 0 0 15,-4 0 0-15,-1-1 0 0,-3-4 0 16,2 4 0-16,1-2 0 0,-3 0 0 16,3 0 0-16,-10-5 0 0,6 1 0 15,0-4 0-15,0 4 0 0,3-3 0 16,3-1 0-16,2 3 0 15,2-3 0-15,-1 2 0 0,-4-2 0 0,4-2 0 16,-4 2 0-16,4-2 0 0,-2 2 0 16,-4-4 0-16,1 1 0 0,2-1 0 0,-4-2 0 15,-1-1 0-15,-5 3 0 0,3-2 0 16,0 3 0-16,-3 0 0 0,3-2 0 16,-1 2 0-16,0 0 0 0,1-2 0 15,0 5 0-15,5-3 0 0,0 2 0 16,6 0 0-16,-2 1 0 0,4-1 0 0,3 3 0 15,-4-2 0-15,9 1 0 0,-1 4 0 16,-4-2 0-16,4 2 0 16,-4-1 0-16,2-3 0 0,3 4 0 15,-9-1 0-15,9 3 0 0,-7-6 0 0,0 4 0 16,-1 3 0-16,-4 0-47 0,7 2-137 16,-7 6-148-16,6-4-12 0</inkml:trace>
  <inkml:trace contextRef="#ctx0" brushRef="#br0" timeOffset="84238.66">17454 11258 825 0,'0'0'62'0,"0"0"-7"0,0 0-14 15,0 0-13-15,0 0-16 0,0 0-12 0,0 0 0 16,0 0 0-16,0 0 0 0,0 0 0 16,9 63 0-16,-9-23 0 0,0 4 0 15,0 5 0-15,0 0 0 0,0-4 0 16,0 2 0-16,-5-3 0 0,5-3 0 15,-4-3 0-15,2-3 0 0,-2-6 0 16,0-8 0-16,4-1 0 0,0-10 0 0,0-3-77 16,0-1-98-16,0-6-150 0,0 0-10 15</inkml:trace>
  <inkml:trace contextRef="#ctx0" brushRef="#br0" timeOffset="84572.1">17756 11375 817 0,'0'0'53'0,"0"0"-4"16,0 0-10-16,102-9-7 0,-69 15-8 16,-8 8-15-16,-2 4-9 0,-8 6 0 15,-8 5 0-15,-4 3 0 0,-8 1 0 16,-13 2 0-16,-4-2 0 0,-6 3 0 0,-6 0 0 15,0-2 0-15,0-3 0 16,1 1 0-16,8-5 0 0,0-4 0 16,15-9 0-16,0-4 0 0,10-2 0 15,10-3 0-15,16-1 0 0,17-4 0 0,21-2 0 16,17-14 0-16,8-5 0 16,12-7 0-16,0-1 0 0,-2 1 0 0,-3-1 0 15,-13 9 0-15,-15 4 0 0,-19 3-278 16,-16 0-78-16,-13-10-28 0</inkml:trace>
  <inkml:trace contextRef="#ctx0" brushRef="#br0" timeOffset="90074.51">4285 13517 612 0,'0'0'70'0,"0"0"-6"0,0 0-9 15,0 0-7-15,-82 5-6 0,66-5-13 16,3-8 0-16,3 3-9 0,1-6-1 0,9-2-3 16,3-5-5-16,13-8-3 0,13-1-8 15,10-2 0-15,10 0 0 0,9 2 0 16,1 4 0-16,-2 6 0 0,-3 11 0 16,-6 7 0-16,-4 6 0 0,-10 14 0 15,-9 5 0-15,-2 5 0 0,-12 5 0 16,-2 0 0-16,-9 5 0 0,0 0 0 15,-14 1 0-15,-1 2 0 0,-6 1 0 16,-6-6 0-16,6 0 0 0,1-7 0 16,2-5 0-16,4-11 0 0,9-5 0 0,5-7 0 15,0-4 0-15,0 0 0 0,5-8 0 16,13-7 0-16,7-12 0 0,9-4 0 16,0-5 0-16,0-2 0 0,-4 0 0 15,-5 0 0-15,-7 4 0 0,-7 2 0 16,-3 9 0-16,-7 3 0 0,3 8 0 15,-4 1 0-15,0 0 0 0,-5 7 0 16,5 0 0-16,-8 4 0 0,2 0 0 16,-8 11 0-16,5 11 0 0,4 5 0 15,5 3 0-15,0 7 0 0,14 1 0 0,0 1 0 16,11 1 0-16,4 1 0 0,4-5 0 16,2-1 0-16,4-5 0 0,0-4 0 15,-5-5 0-15,5-2 0 0,-5-10 0 16,0-2 0-16,-1-7-44 0,-4 2-92 15,-4-8-182-15,-5-8-15 0</inkml:trace>
  <inkml:trace contextRef="#ctx0" brushRef="#br0" timeOffset="90660.78">5942 13011 798 0,'0'0'60'16,"0"0"-8"-16,0 0-11 0,0 0-7 0,0 0-7 15,0 0-16-15,0 0-11 0,-82-88 0 16,59 79 0-16,-2 4 0 0,0 1 0 15,-2 1 0-15,-4 3 0 0,1-1 0 16,-3 1 0-16,4 1 0 0,0 4 0 16,4 1 0-16,6-5 0 0,4 4 0 0,2-2 0 15,7-2 0-15,1 2 0 0,1-1 0 16,4 1 0-16,-2-1 0 0,-2 4 0 16,4 6 0-16,0 5 0 0,0 6 0 15,0 4 0-15,6 1 0 0,-2 9 0 16,1 2 0-16,4 5 0 0,-4 6 0 0,-3 3 0 15,-2 4 0-15,0 0 0 16,0 3 0-16,0-1 0 0,-5-2 0 0,0 3 0 16,-6-2 0-16,7 1 0 15,2 0 0-15,-2-3 0 0,4-5 0 0,0-6 0 16,4-5 0-16,2-6 0 0,5-7 0 16,6-6 0-16,-1-4 0 0,7-5 0 15,-1-4 0-15,1-2 0 0,2-6 0 16,4 2 0-16,-1-5 0 0,-3-2 0 15,4-1 0-15,-5 0 0 0,-4-4 0 0,5 2 0 16,-2 0 0-16,-3-1 0 16,5 1 0-16,-5-1 0 0,-1 1 0 15,4 1 0-15,-3-2 0 0,-1 1 0 16,-4-2 0-16,1-1 0 0,-2 4-44 0,0-4-82 16,0 2-152-16,-4-3-51 0</inkml:trace>
  <inkml:trace contextRef="#ctx0" brushRef="#br0" timeOffset="91265.29">6600 13280 654 0,'0'0'77'15,"0"0"-11"-15,0 0-13 0,0 0-8 16,0 0-8-16,0 0-5 0,-5-88-6 0,5 76-5 15,0-6-9-15,5 3-12 16,1-5 0-16,6 5 0 0,-5 6 0 16,2-1 0-16,2 4 0 0,-2 2 0 15,0 1 0-15,1 1 0 0,1 2 0 0,-2 2 0 16,0 4 0-16,0 4 0 0,1 7 0 16,-9 2 0-16,-1 2 0 0,0 4 0 15,-11 4 0-15,-3 1 0 16,-4 2 0-16,-2-1 0 0,0-2 0 0,-1-4 0 15,3-6 0-15,8-6 0 0,4-5 0 0,3-4 0 16,3 1 0-16,3 4 0 16,8 5 0-16,17 4 0 0,3-3 0 15,8 1 0-15,0-5 0 0,4 5 0 0,-4 0 0 16,-5-1 0-16,-9 2 0 0,-2 1 0 16,-9 1 0-16,-8-1 0 0,-6 0 0 15,0 0 0-15,-15 0 0 0,-9 0 0 16,-5-2 0-16,-5 2 0 0,-5-3 0 15,-4-1 0-15,-1-2 0 0,-1 0 0 16,2-3 0-16,13-3 0 0,6 1 0 0,10-3 0 16,0-4 0-16,12 1 0 0,-3-1 0 15,1 2-15-15,4-2-177 0,-5 0-143 16,2-2-17-16</inkml:trace>
  <inkml:trace contextRef="#ctx0" brushRef="#br0" timeOffset="92103.81">7403 12840 759 0,'0'0'46'0,"0"0"-7"0,0 0-5 0,71-82-7 16,-37 57-4-16,10 1-6 0,-4 3-3 15,8 1-3-15,-5 7 0 0,-4 1 0 16,-14 5-1-16,-11 4-1 0,-8 2-1 16,-6 1-4-16,0-2-4 0,0 2 0 0,0 0 0 15,0 0 0-15,0 11 0 0,-9 1 0 16,-5 5 0-16,-3-2 0 0,-2 0 0 16,5-1 0-16,0 1 0 0,4 3 0 15,10 5 0-15,0 3 0 0,6 9 0 16,11 4 0-16,8 7 0 0,1 2 0 0,2 7 0 15,6 4 0-15,-6 2 0 16,-6 1 0-16,-4-1 0 0,-9-2 0 16,1-4 0-16,-13-5 0 0,3-5 0 15,-16-2 0-15,1-2 0 0,-10-3 0 0,-8-4 0 16,-1 0 0-16,-5-5 0 0,-4-3 0 16,-2-3 0-16,2-5 0 0,-1-3 0 15,4-6 0-15,7-3 0 0,9-3 0 16,10-3 0-16,3 0 0 0,6-4 0 15,-4-4-127-15,0-7-207 0,9-2-21 0</inkml:trace>
  <inkml:trace contextRef="#ctx0" brushRef="#br0" timeOffset="94311.44">9411 13084 458 0,'0'0'49'0,"0"0"-2"0,0 0-9 16,0 0-8-16,0 0-7 0,0 0-4 15,0 0-3-15,0 0 1 0,0 0 6 16,0 0 4-16,-19-12 5 0,19 12 4 0,-2-1-2 15,2 1-4-15,-3-2-4 0,3 2-4 16,0-1-2-16,0 1-4 16,-1-2-3-16,1 2-3 0,0 0-2 15,0-1 1-15,0 1 0 0,15-2 2 0,9 2-11 16,7 2 0-16,7-2 0 0,9 1 0 16,2 1 0-16,9-1 0 0,1 1 0 15,0-1 0-15,0-1 0 0,-11 5 0 16,1-1 0-16,-10 1 0 0,-10-1 0 15,-10-1 0-15,-5 0 0 0,-8-1 0 0,-6-2 0 16,0 0 0-16,0 0 0 0,0 0 0 16,3 2 0-16,-1-2 0 15,-2 0 0-15,3 0 0 0,-2 1 0 0,-1-1 0 16,0 0 0-16,0 0 0 0,0 0 0 16,0 0 0-16,-10 0 0 0,-9 2-44 15,3 0-27-15,-2 3-40 0,-1 4-79 16,-1-3-114-16,5 2 19 0</inkml:trace>
  <inkml:trace contextRef="#ctx0" brushRef="#br0" timeOffset="94742.92">9606 13435 726 0,'0'0'67'0,"0"0"-11"0,0 0-13 16,0 0-11-16,0 0-11 0,0 0-6 16,0 0-3-16,0 0-1 0,0 0 0 15,-26 21 3-15,27-12 1 0,8 2-15 16,7 1 0-16,3-3 0 0,8-4 0 0,3-2 0 15,4-3 0-15,2 1 0 0,5-1 0 16,4-3 0-16,0-2 0 16,7 1 0-16,3-4 0 0,-2 2 0 0,4 1 0 15,-7-2 0-15,-2 3 0 0,-8-2 0 16,-5 1 0-16,-8-1 0 0,-3 2 0 16,-9 2 0-16,-4-1 0 0,-6 1 0 15,2 2 0-15,-7 0 0 0,0-1 0 16,0 1 0-16,0 0 0 0,2-2 0 15,-2 2 0-15,0-1 0 0,5 1 0 0,-5-2 0 16,0 2 0-16,4-1 0 0,-4 1 0 16,5-2-27-16,-3 2-57 0,-2-1-92 15,4-5-138-15,4-5-11 0</inkml:trace>
  <inkml:trace contextRef="#ctx0" brushRef="#br0" timeOffset="95128.19">11527 12775 894 0,'0'0'51'0,"0"0"-10"0,0 0-12 16,0 0-21-16,0 0-8 0,0 0 0 15,0 0 0-15,0 0 0 0,0 0 0 16,-54 111 0-16,49-74 0 0,0 6 0 16,5-2 0-16,-1 5 0 0,-2-1 0 15,3 4 0-15,-2-1 0 0,-1 1 0 16,3 1 0-16,0-5 0 0,-2-1 0 0,2-4 0 15,2-5 0-15,3-5 0 0,-2-10 0 16,1-3 0-16,-2-9 0 0,1-1 0 16,3 2 0-16,-6-5 0 15,5 0-5-15,4-2-61 0,0-2-74 0,2-2-177 16,8-9-12-16</inkml:trace>
  <inkml:trace contextRef="#ctx0" brushRef="#br0" timeOffset="95529.74">12119 12998 830 0,'0'0'34'0,"0"0"-2"15,0 0-3-15,96-49-7 0,-65 44-5 16,3 2-6-16,0 5-3 0,-1-2-1 0,-7 9-2 16,-2 5 3-16,-6 6 1 0,-4 1 2 15,-12 5-11-15,-2 1 0 0,0 3 0 16,-14 2 0-16,-6 1 0 0,-10 2 0 16,1 4 0-16,-4 1 0 0,-6 2 0 15,-1 0 0-15,1 1 0 0,0-3 0 16,10-5 0-16,4-4 0 0,7-11 0 0,11-10 0 15,4 1 0-15,3-5 0 16,14 0 0-16,16-4 0 0,18-2 0 16,20-17 0-16,20-9 0 0,27-6 0 0,22-7 0 15,14-1 0-15,25-1 0 0,2 3-63 16,-15 3-278-16,-24-1-34 0</inkml:trace>
  <inkml:trace contextRef="#ctx0" brushRef="#br0" timeOffset="102890.9">12503 13913 246 0,'0'0'54'16,"0"0"9"-16,0 0-4 0,0 0-3 0,0 0-9 15,0 0-7-15,0 0-1 16,0 0-2-16,0 0-3 0,0 0-6 15,-10 52-3-15,10-48-3 0,0-4 0 16,-5 3-1-16,0 2-1 0,2-2-3 0,-3 4-2 16,1-2-2-16,1 4-2 0,-6 2-1 15,0-1 0-15,-4 4-1 0,3-2 1 16,-8 0-2-16,5-3 2 0,-6 4-2 16,5-3 0-16,1-1-1 0,-5 1-1 15,4-2 1-15,-1-3 0 0,-6 1-1 16,5 0 1-16,-6-4-2 0,3 1 0 0,-3-2 0 15,-1-2 0-15,0 1 0 0,-1-2-2 16,1 2 1-16,3 0-1 16,-3-5 0-16,4 3 0 0,6-1-3 0,-4-4 0 15,2 3 0-15,-2-3 0 0,-9 0 0 16,4-2 0-16,0 3 0 0,1 0 0 16,-1-3 0-16,0 1 0 0,-2-2 0 15,5 1 0-15,-4-2 0 0,0 0 0 16,3-1 0-16,1 1 0 0,-3-1 0 0,4 0 0 15,-1-1 0-15,-3-2 0 0,1-2 0 16,-1 2 0-16,0-2 0 0,1 0 0 16,-6-1 0-16,5 2 0 0,1 0 0 15,-6 0 0-15,10 0 0 0,-4 1 0 16,3 1 0-16,1-2 0 0,-1-1 0 16,4 0 0-16,4-2 0 0,2 1 0 15,-5-2 0-15,3 3 0 0,-2 2 0 16,-2-4 0-16,6 4 0 0,-2-1 0 15,-3-3 0-15,4 3 0 0,-4-1 0 0,4-1 0 16,-1 1 0-16,-2-3 0 16,2 2 0-16,2-3 0 0,0-5 0 0,0 2 0 15,-2-2 0-15,6-3 0 0,-1 3 0 16,-3-2 0-16,4 2 0 0,-4 0 0 16,4 0 0-16,-4 0 0 0,4-1 0 15,-6 1 0-15,7 2 0 0,-3-2 0 16,0 2 0-16,0-1 0 0,3 3 0 15,-1 5 0-15,5-3 0 0,0-3 0 16,0 1 0-16,6-8 0 0,4 2 0 0,-1-1 0 16,9 1 0-16,-2-1 0 0,7 0 0 15,-3-3 0-15,4 1 0 0,-3 4 0 16,3 1 0-16,-4 5 0 0,-2 1 0 16,1 4 0-16,-4-1 0 0,6 2 0 15,-3 0 0-15,7 0 0 0,0 0 0 16,3 1 0-16,6 0 0 0,2 2 0 15,5 0 0-15,3 1 0 0,1-1 0 0,3 1 0 16,0 2 0-16,-3 0 0 0,-6 3 0 16,4-1 0-16,-4 2 0 0,-4 0 0 15,-2 2 0-15,1 0 0 0,-4 0 0 16,4 2 0-16,-2-3 0 16,-1 2 0-16,3 2 0 0,0-2 0 0,4 4 0 15,-4-2 0-15,1 1 0 0,3-1 0 16,0 5 0-16,-2-1 0 0,3 4 0 15,0 1 0-15,-5-2 0 0,4 3 0 0,-4 0 0 16,1-1 0-16,2 2 0 16,-6 1 0-16,3-1 0 0,-2 1 0 0,-1-2 0 15,2 3 0-15,-3-1 0 0,-6-2 0 16,9 4 0-16,-8-1 0 0,1 0 0 16,-3 2 0-16,1-1 0 0,-9 3 0 15,5-1 0-15,-1 3 0 0,-1-1 0 16,-2 3 0-16,3 2 0 0,-4-4 0 15,4 4 0-15,-4 0 0 0,10-2 0 0,-2 0 0 16,-3 1 0-16,8-2 0 16,-3 0 0-16,0 2 0 0,-2-1 0 0,2-1 0 15,-5 1 0-15,3 0 0 0,-7-1 0 16,4 3 0-16,-6 0 0 0,5 0 0 16,-9-1 0-16,1 1 0 0,-1-2 0 15,-3 0 0-15,-2 1 0 0,-4-2 0 16,4 1 0-16,0 0 0 0,-5 0 0 15,6 2 0-15,-6-2 0 0,0 2 0 16,3 3 0-16,-6-2 0 0,3 3 0 16,0-1 0-16,-2 0 0 0,2 1 0 0,-4-2 0 15,4 0 0-15,-5-2 0 0,0-2 0 16,4 1 0-16,-7-1 0 0,2-1 0 16,1-2 0-16,-4 0 0 0,4-2 0 15,-4 3 0-15,3 1 0 0,-2 0 0 0,2-2 0 16,0 0 0-16,1 0 0 0,-4-1 0 15,4-1 0-15,-4-2 0 16,4 1 0-16,-1 1 0 0,-2-3 0 16,2 2 0-16,-2-3 0 0,2 2 0 0,0-2 0 15,-8 4 0-15,5-3 0 0,-2 1 0 16,-3-1 0-16,0-1 0 16,3 2 0-16,-6 0 0 0,1 0 0 0,2-1 0 15,-1 2 0-15,-1-3 0 0,-2 2 0 16,4 0 0-16,-5-2 0 0,-1 0 0 0,0-3 0 15,-3-3 0-15,3 1 0 0,-5-3 0 16,-3-2 0-16,-3-2 0 16,-3-2 0-16,-3 1 0 0,-2 1 0 0,-1-2 0 15,-4 1 0-15,5 1 0 0,5-2 0 16,0 0 0-16,6 2 0 0,7 2 0 16,2 1 0-16,8-1 0 0,-1 1 0 15,1-2 0-15,6 0 0 0,0 1 0 16,5-2 0-16,-1 0 0 0,1 0 0 15,0-2 0-15,-5 2 0 0,1 0 0 0,-6-4 0 16,6 0 0-16,-6-4 0 0,9 2 0 16,-2 1 0-16,-2-4 0 0,4 6 0 15,-3-2 0-15,4 2 0 16,0 3 0-16,-1-1 0 0,1 1 0 0,0-2 0 16,-3 1 0-16,3 0 0 0,0-1 0 15,0 1 0-15,0-1 0 0,-2 0 0 16,2 1 0-16,0 1 0 0,0-2 0 15,0 2 0-15,-3-1 0 0,3 1 0 16,0-2 0-16,0 2 0 0,0-1 0 0,0 1 0 16,0-2 0-16,0 1 0 0,0-4 0 15,5 2-14-15,4-4-84 0,0-4-157 16,2-4-75-16,-3-8 4 0</inkml:trace>
  <inkml:trace contextRef="#ctx0" brushRef="#br0" timeOffset="106077.48">11375 12322 468 0,'0'0'45'0,"0"0"3"0,0 0-3 15,0 0-6-15,0 0-5 0,0 0-11 16,0 0 1-16,0 0-5 16,0 0 4-16,11-18 3 0,-11 14 0 15,0-7-2-15,0 7-3 0,0-8-4 0,0 2-1 16,0-2-1-16,-5-3-2 0,-1 0-1 16,1-1-2-16,-1 0-1 0,1-2-3 15,-2-5 0-15,0-8-2 0,-2 0 1 16,0-4-2-16,-1 0 1 0,-3-3-1 15,0 0 0-15,-5 0 0 0,-1 0 0 0,-6 0-1 16,2 0 2-16,-7 0-2 0,-1 2 3 16,-6-1 2-16,-3 2-5 0,-7 0 2 15,-2 2-4-15,-6 3 0 16,-7-1 0-16,-3 4 0 0,-3 1 0 0,-5 5 0 16,-7 1 0-16,1 4 0 0,-8 0 0 15,0 4 0-15,-1 1 0 0,-1 2 0 16,2 5 0-16,5 1 0 0,3 1 0 15,3 0 0-15,3 7 0 0,-1 6 0 16,-4 1 0-16,1 5 0 0,-1 7 0 0,-5 2 0 16,-9 7 0-16,1 5 0 0,-4 5 0 15,-1 2 0-15,-2 4 0 0,5 1 0 16,7 1 0-16,3-2 0 0,15-2 0 16,5-4 0-16,18-5 0 0,3-5 0 15,11-6 0-15,-2-2 0 0,13-7 0 0,6-7 0 16,8-4 0-16,1-4 0 15,5-3 0-15,0 0 0 0,0 0 0 16,-3 0 0-16,2 0 0 0,1 0 0 16,0 0 0-16,0 0 0 0,-4 2 0 0,4-2 0 15,-1 0 0-15,1 1 0 0,0-1 0 16,0 0 0-16,-3 0 0 0,3 2 0 16,-2-2 0-16,2 0 0 0,0 0 0 15,0 0 0-15,0 0 0 0,0 1 0 16,0-1-7-16,0 0-52 0,0 0-22 0,0 0-36 15,0 0-98-15,10-1-83 0</inkml:trace>
  <inkml:trace contextRef="#ctx0" brushRef="#br0" timeOffset="106310.17">8239 11730 571 0,'0'0'61'15,"0"0"8"-15,0 0 2 0,-89 2-14 0,66 10-12 16,0 5-10-16,-2 5-8 0,5 6-2 16,1 7-2-16,4 6-3 0,5 6-1 15,4 3-19-15,6-2 0 0,0 1 0 16,11-4 0-16,9-3 0 0,3-7 0 16,11-5 0-16,7-5 0 0,10-6 0 15,9-7 0-15,13-6 0 0,8-4 0 0,3-6-29 16,12-6-107-16,-13-7-186 0,9-1-25 15</inkml:trace>
  <inkml:trace contextRef="#ctx0" brushRef="#br0" timeOffset="109851.29">16951 9643 694 0,'0'0'65'0,"0"0"-13"16,0 0-5-16,0 0-10 0,0 0-7 16,0 0-7-16,0 0-7 15,0 0-5-15,0 0-4 0,-43-58 2 0,43 58 2 16,9 8 2-16,8 7-5 0,7 8-8 16,4 3 0-16,7 3 0 0,7 7 0 15,3 7 0-15,9 5 0 0,10 7 0 16,7 6 0-16,7 2 0 0,1-1 0 15,3-1 0-15,2-6 0 0,1-4 0 0,-1-7 0 16,-5-2 0-16,1-7 0 0,-10-7 0 16,-2-4 0-16,-9-7 0 0,-6-4 0 15,-10-8 0-15,-9 2 0 16,-9-4 0-16,-11-3 0 0,0 1 0 0,-9-1 0 16,1 0 0-16,-1 3 0 0,-5-3 0 15,0 0 0-15,0 0 0 0,0 0 0 16,4 1 0-16,-4-1 0 0,0 0 0 15,6 0 0-15,-6 0 0 0,0 0-41 16,0-1-48-16,-1-14-73 0,-10-6-150 0,-1-4-1 16</inkml:trace>
  <inkml:trace contextRef="#ctx0" brushRef="#br0" timeOffset="110288.62">18416 9589 771 0,'0'0'57'0,"0"0"-4"16,0 0-6-16,0 0-8 0,0 0-6 0,0 0-10 15,0 0-23-15,19-84 0 0,-33 82 0 16,-1 2 0-16,-18 5 0 0,-6 18 0 16,-10 10 0-16,-13 15 0 0,-11 15 0 15,-16 13 0-15,-2 13 0 0,-7 11 0 16,-1 10 0-16,-6-1 0 0,7 0 0 16,2-7 0-16,6-9 0 0,8-10 0 15,14-7 0-15,10-12 0 0,15-11 0 16,13-10 0-16,12-11 0 0,8-13 0 15,6-5 0-15,2-10 0 0,2-4 0 0,-4 0 0 16,4 0 0-16,0 0 0 16,0 0 0-16,0 0 0 0,0 2 0 0,0-2 0 15,4-8 0-15,1-8 0 0,1 2 0 16,-1-4 0-16,4 3 0 0,-4-3 0 16,9-1-21-16,0 2-100 0,-4 6-199 0,14 1-22 15</inkml:trace>
  <inkml:trace contextRef="#ctx0" brushRef="#br0" timeOffset="111685.46">18330 12113 398 0,'0'0'64'0,"0"0"-8"16,0 0-4-16,0 0-8 0,0 0-6 16,0 0-5-16,0 0-3 0,-7 85-4 0,3-76 0 15,-10 3 1-15,0-1 0 0,-3 4-4 16,-2-3-1-16,-1 2-3 0,-8-2-1 16,8 0-2-16,-8 1-1 0,-1 0-3 15,-1-1 1-15,2 0-2 0,2 0 0 16,-2-3-2-16,-1 0-2 0,1 1 0 0,-2-5-1 15,1 2 0-15,-1-6 1 0,-4 2-7 16,3 0 0-16,-3-4 0 0,-3 1 0 16,3-2 0-16,0 2 0 15,0-1 0-15,4-2 0 0,-2-2 0 0,1-1 0 16,1-1 0-16,-2 0 0 0,2-3 0 16,1-1 0-16,4-1 0 0,0-2 0 15,0-1 0-15,2-3 0 0,3-3 0 16,-3 0 0-16,4-3 0 0,-1-4 0 15,-3 1 0-15,5-3 0 0,-3-1 0 0,1-1 0 16,-1-2 0-16,3 1 0 0,-2 0 0 16,9-1 0-16,-3 2 0 15,5 0 0-15,4-1 0 0,0 1 0 0,4 0 0 16,1-1 0-16,0 1 0 0,1 0 0 16,2 0 0-16,-3-1 0 0,5 1 0 15,1-3 0-15,5-1 0 0,3-1 0 16,0-2 0-16,2 1 0 0,4 2 0 15,3 1 0-15,2 1 0 0,3 4 0 16,1 3 0-16,1-1 0 0,8 3 0 0,-4-2 0 16,7 5 0-16,1 0 0 0,-2 1 0 15,-1 3 0-15,3 0 0 0,-4 1 0 16,1 1 0-16,-3 2 0 0,2 0 0 16,6 2 0-16,1 2 0 0,1-1 0 15,4 5 0-15,0-1 0 0,2 2 0 0,1 3 0 16,-3 1 0-16,-1 2 0 0,-1-1 0 15,0 4 0-15,-4 6 0 0,1 2 0 16,-3 3 0-16,1 2 0 16,-7 4 0-16,2 1 0 0,1 2 0 0,0-2 0 15,-5 1 0-15,0 0 0 0,-4 2 0 16,2 2 0-16,-6 0 0 0,-1 0 0 16,-1 3 0-16,5 1 0 0,-9-1 0 15,2 4 0-15,-5-2 0 0,1 2 0 16,-2 0 0-16,-2-1 0 0,-5 2 0 0,2 0 0 15,-2 0 0-15,-4 1 0 0,-2 1 0 16,-1 2 0-16,-7 2 0 16,5 0 0-16,-9 2 0 0,-7 2 0 0,1-1 0 15,-9 3 0-15,-3 2 0 0,-8-1 0 16,-5 2 0-16,-3 0 0 0,-5-3 0 16,-7-1 0-16,3-5 0 0,-3-4 0 15,1-4 0-15,0-1-71 0,-8-6-265 16,-6-1-29-16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2-11T15:18:17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9006 1774 324 0,'0'0'52'15,"0"0"-1"-15,0 0-12 0,0 0-7 16,0 0-6-16,0 0-6 0,0 0-8 16,0 0-3-16,0-39 2 0,1 25 1 15,-1 1 3-15,0 6 2 0,0-8 0 16,0 9-2-16,-1-9 1 0,1 1-1 16,0 8 1-16,0 0 3 0,0 6-2 0,-3-1-1 15,3 1-4-15,0-2-4 0,-2-1-5 16,2 3-2-16,0 0-1 0,-4 0 0 15,1 12 2-15,-4 6 1 0,3-1 1 16,4-5 1-16,0 1-2 0,0-6-1 16,0-1-2-16,0 8 1 0,0-10 1 15,-5 1 0-15,5 2 0 0,0-7 1 16,0 0 0-16,0 0 1 0,0 0 0 16,0 2 1-16,9-2-2 0,-9-2 0 0,10-5-3 15,-6 1 0-15,2-6-1 0,-1 1-1 16,-5 0 4-16,5-1-2 0,-1 8 4 15,-4-8 0-15,0 7 0 0,0-1 3 16,0 0 3-16,0 1 2 0,0 2 2 16,0 0-2-16,-9 2-3 0,-6 1 0 15,-10 15 0-15,-8 9 4 0,-1 5 2 0,5 9 0 16,-1 1-3-16,7 2-4 0,3 3-4 16,9-1 0-16,2-2-4 15,9-2 1-15,-3-1-1 0,12-2 0 16,9-2-1-16,7-4 1 0,12-5-5 0,4-5-3 15,4-10-12-15,1-7-21 0,-1-4-63 16,-1 1-188-16,-1-7-42 0</inkml:trace>
  <inkml:trace contextRef="#ctx0" brushRef="#br0" timeOffset="1162.29">9975 1038 322 0,'0'0'77'0,"0"0"-4"0,0 0-9 15,0 0-11-15,0 0-4 0,0 0-4 16,0 0-5-16,-87 3-2 0,67 21-4 0,4 10-4 16,2 10-7-16,4 14-3 0,0 12-5 15,3 17-2-15,0 18-2 16,3 10-2-16,-3 8-3 0,4-3-4 15,2-6-2-15,-2-8-4 0,1-13 1 0,11-14 1 16,2-12-1-16,8-15 1 0,1-8-4 16,5-11-11-16,4-6-30 0,4-6-23 0,-2-5-88 15,-2-4-141-15,4-8 10 16</inkml:trace>
  <inkml:trace contextRef="#ctx0" brushRef="#br0" timeOffset="1630.52">11331 2267 500 0,'0'0'4'16,"92"10"27"-16,-29-12 16 0,10 1 21 16,14-1 5-16,15-8-17 0,10-3-10 15,6-4-16-15,14 1-5 0,7-2-6 16,2 0-4-16,2-4-5 0,1 2-4 16,-3-1 1-16,-7 5 2 0,-9-1 0 15,-13 4 0-15,-15 8-1 0,-8 0-2 16,-23 4-2-16,-16 1-2 0,-17 1-1 0,-18 2 0 15,-6-1 0-15,-9-2 2 0,0 0 2 16,0 0 2-16,0 0 0 0,0 0-1 16,5 0 2-16,-5 0-8 0,0 0 0 15,-14 0 0-15,3 0 0 0,-6-3 0 16,6 0 0-16,1-2 0 0,0 2 0 0,6-1-8 16,-6 2-6-16,10 2-10 15,0-5-17-15,-1 1-18 0,-2-2-40 16,6-2-68-16,-3 5-141 0,1 0 6 15</inkml:trace>
  <inkml:trace contextRef="#ctx0" brushRef="#br0" timeOffset="2194.13">14424 2108 633 0,'0'0'49'0,"0"0"-10"0,0 0-7 16,0 0-4-16,0 0-2 0,0 0-3 16,0 0-4-16,0 0-9 0,-24 111-5 15,10-70-4-15,-5 3-2 0,2 4 13 16,-2 3-17-16,4 3-30 0,-2 1-64 16,6-4-204-16,0-5-9 0</inkml:trace>
  <inkml:trace contextRef="#ctx0" brushRef="#br0" timeOffset="2691.49">15911 2131 425 0,'0'0'30'0,"0"0"16"16,0 0 6-16,109-28-2 15,-63 28-4-15,8-1-9 0,10 7-7 16,4 0-4-16,11 3 1 0,11-2 1 0,5-2-2 15,10-2-2-15,7-3-3 0,4-1-1 16,2-1-3-16,3 1-2 0,-3-5-3 16,3-2-2-16,-8-1 1 0,-3 0-2 15,-11 0-1-15,-12 3 0 0,-10 0-1 16,-18 1 0-16,-11 2-1 0,-14 1-1 16,-18 2-1-16,-8 0-1 0,-8 0 1 0,0-1-1 15,0 1 3-15,1 0-6 0,2-3 0 16,-3 3 0-16,0 0 0 15,0-1 0-15,0 1 0 0,0-2 0 0,0 2 0 16,-4-3 0-16,-1 0 0 16,0 0-4-16,1 1-7 0,-1-2-11 15,0 3-13-15,1-3-37 0,-1 3-55 0,5 1-189 16,-4 0-19-16</inkml:trace>
  <inkml:trace contextRef="#ctx0" brushRef="#br0" timeOffset="3129.17">18703 821 616 0,'0'0'72'0,"0"0"-12"0,0 0-4 0,0 0-6 15,101-53-9-15,-62 56-10 0,6 15-8 16,3 12-7-16,0 14-3 0,-3 9-4 0,-9 18-3 16,-9 13-1-16,-8 16-1 0,-19 20 4 15,-9 17-1-15,-24 12-1 16,-12 7-6-16,-23 3-7 0,-14-3-3 15,-27-3 0-15,-21-6-20 0,-16-3-63 0,-15-4-217 16,-13-5-41-16</inkml:trace>
  <inkml:trace contextRef="#ctx0" brushRef="#br0" timeOffset="18941.08">9975 4543 467 0,'0'0'28'16,"0"0"9"-16,0 0 1 0,0 0-5 0,0 0-4 16,0 0-6-16,0 0-4 0,0 0-2 15,0 0-4-15,0 0 2 0,-57 30 0 16,57-28 0-16,0-1 0 0,0 1-2 15,0-2 2-15,3 0-5 0,3 0 1 16,3-2-1-16,0-2-1 0,-9 0-1 0,7 2 0 16,-7 2 0-16,0-2 0 0,0 2-2 15,3-1-1-15,-3-1-2 0,0 1 0 16,1-3-2-16,-1 3 0 16,0-1 0-16,0 1 0 0,0-1 0 0,0 1 2 15,0 0 1-15,0-1 2 0,0 2 1 16,-6 0 1-16,-8 0 2 0,-4 10-2 15,-7 9 3-15,5 9 5 0,-4 7-6 16,4 7 3-16,-5 3-7 0,14 2-3 16,-1-1 0-16,6-1-3 0,6-1 0 0,1-5 0 15,16 0 0-15,5-6-2 0,6-4-6 16,6-1-10-16,10-1-15 0,-1-5-29 16,2 3-56-16,3-4-180 15,-3-2-21-15</inkml:trace>
  <inkml:trace contextRef="#ctx0" brushRef="#br0" timeOffset="19244.83">11026 4202 902 0,'0'0'29'0,"-127"68"-2"16,59-17-7-16,-1 12 0 0,6 8-6 0,4 8-3 16,6 3-11-16,15 9 0 15,8 3 0-15,16 3 0 0,13-2 0 16,7-5 0-16,22-12 0 0,3-10 0 0,7-13 0 16,6-8 0-16,4-12 0 0,2-6 0 15,2-10-11-15,7-8-21 0,-2-7-18 16,-2-4-27-16,2 0-88 0,-7-13-142 15,-7-7-4-15</inkml:trace>
  <inkml:trace contextRef="#ctx0" brushRef="#br0" timeOffset="19779.18">11443 4491 655 0,'0'0'35'15,"0"0"1"-15,0 0-5 0,116-75-3 0,-75 68-3 16,-3 7-6-16,-3 3-4 0,-3 13-1 16,-12 6 2-16,-1 7 2 0,-10 5-1 15,-12 2 1-15,3 3 0 16,-19 4-8-16,-2 0 2 0,-7-1-8 0,-2-4-1 15,2-5 0-15,4-6-2 0,3-10 3 16,15-7 0-16,2-6 2 0,4-4-1 16,0 0-2-16,0-15 0 0,4-8-3 15,7-9 1-15,14-7-2 0,4-1-1 16,1-1 3-16,-2 2-3 0,-3 7 6 0,-5 1 3 16,-6 13 5-16,-5 8-12 0,-9 6 0 15,0 4 0-15,0-3 0 0,0 3 0 16,0 14 0-16,0 7 0 15,0 10 0-15,-5 4 0 0,1 3 0 0,4 4 0 16,-2 2 0-16,-1 4 0 0,3 3 0 16,5 5 0-16,9-1 0 0,-5-1-72 15,2-2-86-15,7-9-166 0,1-7-20 16</inkml:trace>
  <inkml:trace contextRef="#ctx0" brushRef="#br0" timeOffset="19972.21">12610 4983 856 0,'0'0'35'0,"0"0"-2"0,0 0-7 15,0 0-4-15,-38 112-7 0,22-78-5 16,-4 2-5-16,3 1-1 0,0 4-3 16,3 0-2-16,5 1 1 0,-1 0-12 15,6-2-4-15,-1-2-17 0,5-6-24 16,0-3-45-16,3-9-90 0,2-7-118 15</inkml:trace>
  <inkml:trace contextRef="#ctx0" brushRef="#br0" timeOffset="20470.07">12998 4441 843 0,'0'0'4'0,"0"0"2"16,0 0 3-16,-28 84 4 0,23-59 3 16,5 1-1-16,0 0 3 0,5-3-12 15,9-3 3-15,0-7-7 0,8-1-1 16,1-7 1-16,2-3-1 0,0-2 1 0,3-10-1 16,-4-5 2-16,6-3-6 0,-5-3 5 15,-2-2-4-15,2-3 3 0,-5 0 4 16,-2 1 1-16,1 2 3 0,-8 6 2 15,-2 7 1-15,-9 6-3 0,0 4-3 16,5 0 0-16,1 7 0 0,2 11-2 0,1 11-4 16,-3 6 0-16,-1 10 0 0,4 5 0 15,-3 6 0-15,-1 8 0 16,-5 6 0-16,0 4 0 0,-1 2 0 16,-3-2 0-16,-5-1 0 0,-3-9 0 0,-5-6 0 15,-3-10 0-15,1-8 0 0,3-13 0 16,2-9 0-16,-1-10 0 0,6-8 0 15,-5-9 0-15,3-14 0 0,2-9 0 16,9-11 0-16,0-11 0 0,4-11 0 16,16-8 0-16,4-4 0 0,5-4 0 15,5 2 0-15,0 8 0 0,10 7 0 0,-4 9 0 16,2 10 0-16,-2 7 0 0,-1 6 0 16,-5 6 0-16,0 8-45 15,-1 9-38-15,-13 1-91 0,8 8-149 0,-16 0 4 16</inkml:trace>
  <inkml:trace contextRef="#ctx0" brushRef="#br0" timeOffset="20713.75">14200 4059 908 0,'0'0'25'0,"0"0"2"0,0 0 0 16,40 84-5-16,-26-30-8 0,0 13-14 16,1 11 0-16,1 14 0 0,2 8 0 15,-2 12 0-15,-4 9 0 0,-2 12 0 16,-15 2 0-16,-12 9 0 0,-22-3 0 0,-21 0-51 16,-21-3-96-16,-23-2-177 0,-21-4-27 15</inkml:trace>
  <inkml:trace contextRef="#ctx0" brushRef="#br0" timeOffset="26033.91">6634 4640 349 0,'0'0'71'0,"0"0"2"0,0 0-10 0,-84-65-9 16,67 50-4-16,2 5-6 0,4 1-3 15,1 3-7-15,6 3-11 0,4 0-10 16,0 3-7-16,0-3-2 0,18 3 2 16,12-1 2-16,15-1 1 0,9 0 1 15,13-3-3-15,1 0-1 0,0-3-1 16,-1 3-2-16,-8-5 0 0,-10 3 0 0,1-1 0 16,-13 1 1-16,-7-1-1 15,-7 3 2-15,-8 1-1 0,-5 1 0 0,-6 0 2 16,3 1 2-16,-7 2 0 0,0-2-1 15,0 2-3-15,0 0-2 0,-10 0-2 16,-5 2 1-16,-8 9-1 0,-7 4 0 16,1 2-1-16,-1 5 1 0,1 7-1 15,-1 3 2-15,-2 6 0 0,1 6 0 16,-2 8 5-16,-1 6-4 0,0 4 2 16,3 6-2-16,-2 0-3 0,4 0 2 0,4-7-1 15,6-8 2-15,1-10-2 0,7-7 3 16,2-13-2-16,7-1 2 0,-1-12 0 15,2-2-1-15,1-3 1 0,0-5 0 16,-4 0 1-16,4 0 1 0,0 2 0 16,-1 0 0-16,1-1-1 0,0 1-2 0,0-1 0 15,0 1-2-15,0 2 0 0,11 2 0 16,9 2 0-16,8 1 1 16,6 0 0-16,0 0-1 0,5 0 1 15,-5 1-1-15,5-2 1 0,-5 0-2 0,0-2 6 16,0-1-5-16,-5-2 4 0,-5-2-5 15,-4-1-4-15,-6 2-8 0,-5-2-6 16,-3 0-7-16,-1 0-4 0,0 0-13 16,1 0-20-16,-2 0-28 0,-4 0-48 15,0-5-115-15,-6-2-12 0</inkml:trace>
  <inkml:trace contextRef="#ctx0" brushRef="#br0" timeOffset="26240.03">6431 5103 609 0,'0'0'44'0,"0"0"-12"15,0 0-4-15,37-86-2 0,-6 64-4 16,8 1-7-16,9 3-5 0,5 1-4 0,4 6-3 16,3 1-1-16,-2 5 0 0,1 2-2 15,-2 3-1-15,-3 0-10 0,-6 6-12 16,-4 3-13-16,-5 2-31 0,-4-1-33 15,-5 0-72-15,-1-1-82 0</inkml:trace>
  <inkml:trace contextRef="#ctx0" brushRef="#br0" timeOffset="26482.9">7922 5015 607 0,'0'0'70'0,"0"0"-11"0,0 0-14 0,0 0-13 0,0 0-13 16,0 0-10-16,0 0-7 0,0 0-1 0,0 0 0 15,20-40-1-15,14 33 0 0,5 2-9 16,9 1-13-16,-7 2-26 0,2 2-45 15,-6 0-109-15,-7 3-80 0</inkml:trace>
  <inkml:trace contextRef="#ctx0" brushRef="#br0" timeOffset="26645.22">7826 5434 637 0,'0'0'39'0,"0"0"-3"0,0 0-10 0,0 0-9 15,110 32-8-15,-60-32-5 0,4 0-3 0,10-2-15 16,-2 2-35-16,0 3-67 16,-3 3-107-16,-5 3-53 0</inkml:trace>
  <inkml:trace contextRef="#ctx0" brushRef="#br0" timeOffset="27187.16">6921 6556 506 0,'0'0'4'0,"0"0"-2"16,0 0 4-16,0 0 1 0,121-34 3 15,-56 25 7-15,17 0 9 0,11-2 6 16,19 2 2-16,8 3-4 0,22 2-6 16,13 1-3-16,15 3-4 0,15 0-4 15,18 3-3-15,12 4-2 0,22 4-1 0,11 0-3 16,16-1 1-16,14-1-1 0,13-3 2 16,10-3 2-16,4-3 2 0,8 0 2 15,7-6-1-15,-2-4-2 0,2-6-2 16,-3 1 2-16,-7-6 2 0,-9-1 2 15,-15-2 3-15,-16 0-1 0,-14 3 0 16,-22 0-2-16,-15 2-3 0,-19 1-2 16,-21 3-2-16,-22 0-2 0,-17 1-1 15,-23 4-1-15,-19 0-1 0,-20 5 0 16,-16 2-2-16,-17 1-5 0,-16 2-20 0,-12 0-51 16,-6 5-229-16,-11-5-34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2-11T15:21:01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5682 2032 421 0,'0'0'74'0,"0"0"-8"0,0 0-7 16,-22-95-8-16,18 75-6 0,-1 9-5 15,2 5-4-15,1 0-10 0,2 6-7 16,0-3-9-16,0 3-4 0,0 0-1 15,0 15 2-15,0 14 2 0,2 15 1 0,6 14-1 16,2 10-2-16,0 15-1 16,5 7-1-16,-1 3 9 0,2 1 0 15,-2 0-1-15,1-3-2 0,4-4-11 0,-5-7-2 16,6-6 3-16,-1-10-1 0,-1-12 2 16,-2-11 0-16,2-15 1 0,-7-13 2 15,5-10 1-15,-2-4 2 16,0-21-2-16,6-14 1 0,0-13-3 0,-2-10 1 15,7-8-2-15,-2-2 1 0,2-3-1 0,-1 2-9 16,-4-2-4-16,4-3 1 16,-5 0 1-16,-3-6 9 0,2 1 2 0,-2 2 1 15,-2 8-1-15,-5 7 0 16,0 9-1-16,2 10 0 0,-6 11 0 0,1 10-1 16,3 5 0-16,-4 8-1 0,0 3-2 15,-1 1-1-15,7 2-6 0,8 4-7 16,1 0-13-16,8 10-14 0,-3 10-33 15,4 5-42-15,-1 7-185 0,-8 5-13 16</inkml:trace>
  <inkml:trace contextRef="#ctx0" brushRef="#br0" timeOffset="874.15">6600 2941 432 0,'0'0'79'0,"0"0"-10"0,0 0-11 16,0 0-17-16,0 0-9 0,79-100-6 15,-56 64-3-15,5 0-3 0,-3 1-1 16,-5 1-2-16,-6 4 1 0,-5-1 2 16,-3 4-2-16,-6 2-10 0,-1-2-3 15,-13 3-3-15,0 3-3 0,-6 6 9 0,-3 3 1 16,2 5-1-16,-2 9-1 15,-2 0 0-15,7 13-2 0,-2 8 12 16,-5 7-2-16,14 9 0 0,-6 7 0 16,6 5-15-16,6 4 1 0,5 0-2 0,10-1 2 15,8-4-3-15,12-7 2 0,4-11-1 16,11-10-1-16,3-9-1 0,14-10-1 16,-2-3-3-16,4-12-1 0,-2-10-4 15,1-5-2-15,-4-8-1 0,-6-3 0 16,-5-1 2-16,-4-1 3 0,-9 3 5 15,-5 0 3-15,-7 2 2 0,-8 5 2 0,-5 1 1 16,-7 0-1-16,-2 1-9 16,-2 3-1-16,-8 4 1 0,1 7 1 0,-3 3 13 15,5 7 0-15,1 2-1 0,-4 2-2 16,1 0 0-16,-3 5 10 0,5 7 1 16,1-4-2-16,5 2 1 0,0 1-14 15,0-3 1-15,5-1-1 0,-3-4 1 16,7-1 0-16,2-2-1 0,3-8-13 15,0-4 1-15,0 0 0 0,-8-3-1 0,-3 4 14 16,-3-4 0-16,0-5-1 0,1 9 0 16,-2-7 1-16,-7 6 0 15,2 3 0-15,-8-1 0 0,9 8-1 0,-9 2-1 16,-6 1 2-16,5 14 1 0,-9 7 0 16,6 6 14-16,1 4-1 0,7 6 0 0,1 5 0 15,5 3-15-15,4 2 1 16,4 5-2-16,10 2 1 0,6-2-1 15,5-3 1-15,14-8 0 0,6-5 0 16,8-13-1-16,9-6 1 0,3-10-2 0,3-6-1 16,-1-6 1-16,5-14-1 0,-3-10 2 15,-1-11-1-15,-5-4 2 0,-1-8 0 16,-7-2 1-16,-1-1 0 0,-11-3 2 16,1-2-17-16,-15-3 3 0,1-5 0 15,-12-7 0-15,-7-7 15 0,-3-5 0 16,-8-1 2-16,-5-2-1 0,-4 7 1 0,-5 3 1 15,-2 9-2-15,-2 8 0 0,4 7 0 16,0 13-1-16,3 10 3 16,2 10 0-16,4 10-4 0,4 9 0 0,-3 3-2 15,0 20-1-15,2 15 4 0,-7 17 0 16,9 14-1-16,-5 12-2 0,5 8-4 16,-1 9 0-16,1 6-1 0,1 4 2 15,4 0 13-15,0-4-1 0,1-5 1 16,3 0-7-16,0-9-18 0,1-6-7 15,1-10-5-15,1-9-13 0,-1-11-16 16,-2-13-37-16,0-11-91 0,-2-11-118 16,-4-7 14-16</inkml:trace>
  <inkml:trace contextRef="#ctx0" brushRef="#br0" timeOffset="1725.07">7883 2808 617 0,'0'0'6'0,"0"0"2"0,0 0-2 0,0 0 0 16,0 0 2-16,126-26-1 0,-76 11 1 15,7-3-4-15,3-4-1 0,9 2-1 16,-1 0 0-16,-1-2 1 0,1-1-1 16,0 1 0-16,-4 2 1 0,-7-2 0 15,-4 0-12-15,-13 1 3 0,-1-2 6 16,-10 5 5-16,-10 5 20 0,-8 6 6 15,-7 4 1-15,-4 3-1 0,0-8-5 16,-6 1-6-16,-8-4-4 0,-6-3-3 0,-8 9-3 16,3 3-2-16,-4 4-1 0,-1-2 0 15,1 1-1-15,1 10-1 0,-1 4-1 16,8 3-1-16,-2 5 12 0,5 7-1 16,2 5 0-16,5 1-1 0,3 4-14 15,7 1 0-15,1-3 1 0,9 0-1 16,7-6 1-16,8-3 0 0,0-5-1 0,5-6-1 15,1-9 0-15,-1-4-2 16,-1-5 1-16,-3-8 0 0,-5-7 1 16,0-5 0-16,-6-3 1 0,-5-3 1 0,1-1 0 15,-6-2 0-15,-4 0 0 0,0-3 2 16,0 1-2-16,0-4-11 0,0 0-2 16,0 3 2-16,2 0-3 0,7 6 14 15,11 5 1-15,-1 3 0 0,13 6 0 16,0 3 1-16,5 6 0 0,3 1 0 0,3 2 1 15,2 9-1-15,-1 4 1 16,-1 3 0-16,1 4-1 0,-1 4 15 0,-4 2-1 16,-5 1-1-16,-5 2 0 15,-4 0-14-15,0 1-1 0,-11 0 0 0,-5-2 2 16,-9 1-2-16,0-4 2 0,-4 0-1 16,-10-7 1-16,4-4 0 0,4-7 2 15,-8-7-1-15,5 2 1 0,-7-13 0 16,-2-4-1-16,8-8-3 0,6-4 0 15,4 0 0-15,0-5 0 0,9 1 0 0,5-1 0 16,5 3-3-16,5-1-10 0,6 3-1 16,2 2 0-16,-1 6 12 0,7 2-2 15,-4 3-2-15,0 4-4 16,2 1-4-16,-4 1-1 0,-1 3 0 0,-1 0 2 16,-3-1 2-16,-2-1 3 0,0 2 2 15,-6-2 5-15,-4 3 0 0,-2 1 2 16,-7-2 1-16,8 2 0 0,-10 2 2 15,1-1 2-15,-5 2 0 0,0-2 1 16,0 2 2-16,2 0 2 0,-2 2 1 0,0 9 2 16,0 8-3-16,0 8-1 0,-5-4-2 15,-1 7 11-15,1 0-1 0,0 5-8 16,5-2-10-16,-4 3 0 0,4 1 0 16,0 0 0-16,9-1 0 0,0-3 0 15,1 1-6-15,1-7-21 0,3-6-30 16,-4-6-35-16,0-10-138 0,4-5-97 15</inkml:trace>
  <inkml:trace contextRef="#ctx0" brushRef="#br0" timeOffset="1869.79">10018 2164 632 0,'0'0'41'0,"0"0"-14"0,0 0-14 16,0 0-7-16,0 0-5 0,0 0-1 0,0 0-2 15,0 0-4-15,0 0-15 0,-9 108-29 16,23-78-99-16,0 0-122 16</inkml:trace>
  <inkml:trace contextRef="#ctx0" brushRef="#br0" timeOffset="2254.83">10612 2305 638 0,'0'0'51'0,"0"0"-7"0,0 0-5 16,0 0-3-16,-104-46-5 0,67 46-3 16,-3 0-6-16,2 8-4 0,0 5-7 15,8 3-3-15,1 4-4 16,13 5-2-16,7 2-1 0,4 3-1 0,5 5 14 16,16-2 1-16,2 2-1 0,10 2 1 0,2-5-15 15,-4-2-1-15,-3 0 1 16,1-3 0-16,-13 0 0 0,-1-2 0 15,-5 1 0-15,-5 0 1 0,-2-2 1 16,-11 0 0-16,-8 1 0 0,-3-4-2 0,-11-3 2 16,-3-4-1-16,-1-6 0 0,-4-8 0 15,1-2 1-15,6-12 0 16,2-7-1-16,6-5 1 0,2-4-2 16,2-2 2-16,10 4-2 0,4 7 1 0,0 3-1 15,10 7-2-15,-4 6-2 0,4-5-6 16,4 7-6-16,12 3-15 0,7 0-27 0,0 3-64 15,8 9-185-15,2 1-14 16</inkml:trace>
  <inkml:trace contextRef="#ctx0" brushRef="#br0" timeOffset="2842.35">10869 2764 656 0,'0'0'1'0,"0"0"7"0,0 0 13 0,69-100 20 16,-46 74 7-16,-3-2 4 0,3 5-13 15,-3-4-14-15,1 5-10 0,-3-1-15 0,-4 3-2 16,-3 5-1-16,-6 6 1 0,-4-2 11 16,-1 1 1-16,-4-4-2 0,-3 1-2 15,-7 3-2-15,-6 7-1 0,0 2-1 16,-9 1 0-16,1 3 0 0,3 8 0 15,2 7 0-15,7 1 13 0,2 7 0 0,8 6 1 16,1 3-2-16,2 3-14 0,3 3-1 16,5 4 1-16,9 4-2 0,1-1 0 15,9-1-3-15,5-5 0 16,4-7-3-16,2-10 1 0,3-10 0 0,-3-7 1 16,2-8 2-16,-1 0 2 0,3-16 2 15,0-8-1-15,-1-6 1 0,1-3 0 16,1-5 1-16,2-1 0 0,-3-3 1 15,-3 3 0-15,2-4 0 0,0 4 0 16,-3-4-12-16,-2 4-3 0,-7 1 2 0,-3 3 0 16,-9 11 16-16,-4 10 6 0,-10 7 0 15,-5 5 2-15,-14 2-1 0,1 3-3 16,-4 17-2-16,-1 6 13 0,4 7-9 16,4 5-11-16,1 4 0 0,12-2 0 15,2-1 0-15,6-2 0 0,18-9 0 0,5-3 0 16,7-8 0-16,6-10 0 0,3-7 0 15,-7-4 0-15,6-14 0 16,-10-9 0-16,0-3 0 0,-6-3 0 16,-6-4 0-16,-4-2 0 0,-2-5 0 0,-7-2 0 15,-6-4 0-15,-3-2 0 0,-18-7 0 16,-7-4 0-16,-9-6 0 16,-10-2 0-16,-8 0 0 0,-6 1 0 0,-1 6 0 15,0 4 0-15,5 6 0 0,1 9-8 16,8 10-36-16,4 6-106 0,5 8-188 15,13 9-20-15</inkml:trace>
  <inkml:trace contextRef="#ctx0" brushRef="#br0" timeOffset="3967.64">15241 1427 650 0,'0'0'60'0,"0"0"-9"15,-91 0-6-15,51 18-8 0,-8 17-7 16,-2 10-5-16,-3 14-7 0,4 11-5 16,2 6-4-16,7 8-3 0,6 1-4 15,14 4-1-15,6-2 0 0,14-4-1 16,10-11 0-16,14-12 0 0,14-8 16 0,7-11 0 15,8-8-1-15,6-7-1 0,5-11-18 16,2-7-6-16,2-7-11 16,5-2-13-16,-4-5-27 0,3-8 7 0,1-3-25 15,-9-2 3-15,3-1 4 0,-7-1-14 16,-7-1 15-16,-1 0 13 0,-8-1 27 16,-9 0 17-16,-5-4 25 0,-7-1 14 15,-7 1 17-15,-7 0 9 0,-4 7 10 16,-5-1 0-16,0 4 1 0,-10 4-4 15,1-1-12-15,-6 6-6 0,-9 10-10 0,-2-2-5 16,-13 12-4-16,0 9-3 0,-7 3-4 16,6 5-2-16,-1 5-2 0,3 2-3 15,5 4-4-15,10-2 0 16,7 1 13-16,12-1 1 0,2-1-1 0,4-7 0 16,12-5-15-16,1-5-1 0,4-5 0 0,5-7 0 15,0-4 0-15,-4-4 1 16,9 0 0-16,-5-12 0 0,0-3-1 15,1-6-15-15,-6-2 0 0,1-4-1 16,-1 1 1-16,-4 0 15 0,-4 2 1 0,-3 6 0 16,-2 1 0-16,-3 7 0 0,-3 3 0 15,1 3-1-15,-1 4-1 0,0-2-1 16,4 2 1-16,0 6 1 0,4 11 0 16,4 9 1-16,2 3 17 0,-1 3-3 15,5-2 1-15,-2 0-1 0,7-4-15 16,2-6 0-16,4-4 0 0,4-6 1 15,6-6 0-15,-1-4 0 0,3-4 0 0,-2-10 0 16,-1-4 0-16,-1-8 0 16,-1-3-16-16,-3-4 1 0,-4-2-2 0,1-4 0 15,-6-6 17-15,1-2 1 0,-6-7 0 16,-1-7 0-16,-2-5 0 0,-5-6 1 16,-3-6-1-16,-7-5 2 0,2-5-3 15,-7 1 0-15,-4 2-1 0,-2 11 0 16,4 12 5-16,-3 12 0 0,7 18 3 0,-2 14-1 15,4 11-3-15,0 7-2 0,-3 0-1 16,3 18-2-16,-2 21 2 0,-1 18 1 16,6 18 2-16,2 13-1 0,1 8-2 15,5 4-2-15,-2 3-4 0,5-1-2 16,2-9-5-16,7-11-7 0,2-13-12 16,7-13 2-16,7-12-21 0,1-15-40 15,4-11-75-15,8-13-140 0,1-7 3 16</inkml:trace>
  <inkml:trace contextRef="#ctx0" brushRef="#br0" timeOffset="4754.47">17299 1920 703 0,'0'0'57'0,"0"0"-13"16,0 0-18-16,0 0-6 0,0 0-8 0,0 0-2 16,0 0-3-16,0 0-2 0,0 0-3 0,0 0-2 15,-73 31 1-15,71-24-1 0,2-1 0 16,0 1 2-16,0-7 1 15,0 0-1-15,11-2 1 0,3-8-1 16,6-7 0-16,-4-1 1 0,-7 5-1 0,-4-4 0 16,-2-1 1-16,-3 4 0 0,1-7 2 15,-1 9 1-15,-4 3 3 0,2-2 0 16,-1 7 2-16,1 1-2 0,-5 3-3 16,-6 4-1-16,-5 13-1 0,-6 12-1 15,0 4 0-15,8 9-1 0,-2 9-1 0,8 2-1 16,4 4-1-1,3 3 0-15,1-3 0 0,13-3 1 0,5-6 16 16,10-4 0-16,0-8-9 0,9-4-7 0,3-7 0 16,6-9 0-16,4-5 0 0,1-8 0 15,-1-3 0-15,5-6 0 0,-5-11 0 16,-3-3 0-16,-1-4 0 0,-6-7-17 16,-4-4 2-16,-2-7 14 0,-5-2 1 15,-3-3 0-15,-4 0 2 0,-5 2 0 16,-5 5 3-16,-6 13 1 0,1 12 3 0,-4 7 0 15,-1 8-9-15,0-2 0 0,0 2 0 16,-6 16 0-16,-5 10 0 16,-1 11 0-16,3 6 0 0,3 1 0 0,6-2 0 15,0-2 0-15,6 0 0 0,11-8 0 16,-2-5 0-16,10-6 0 0,-2-6 0 0,4-9 0 16,-1-6 0-16,0-1 0 15,-1-15 0-15,-2-3 0 0,2-9 0 16,-6 0 0-16,-1-6 0 0,-7-1 0 15,0-4 0-15,-3-5 0 0,-7-5 0 0,3-4 0 16,-4-3 0-16,-4 0 0 0,-2 0 0 16,2 2 0-16,1 1 0 0,1 5 0 15,4 5 0-15,1 5-18 0,3 8-9 16,6 4-8-16,1 8-13 0,4-2-5 16,-2 3-5-16,10-2 3 0,0-4 7 15,0 0 3-15,3-4 15 0,1-2 9 16,0-3 11-16,-1 0 12 0,-3-1 8 15,3 1 5-15,-8 1 7 0,0 4 8 16,-4 4 10-16,-2 8 6 0,-5 5 0 0,-9 7-4 16,0 3-14-16,5 0-5 0,-1 9-2 15,6 15 1-15,-6 17 0 0,1 12-4 16,-5 14-4-16,-5 9-3 0,1 9-5 16,-1 6-2-16,0 2-3 0,-4 1-4 15,0-1 1-15,0 2 0 0,-1-3-4 0,4-3 4 16,0-9-5-16,3-7-16 0,1-9-15 15,2-19-34-15,6-11-48 16,10-15-141-16,2-6-44 0</inkml:trace>
  <inkml:trace contextRef="#ctx0" brushRef="#br0" timeOffset="5402.82">19424 1923 704 0,'0'0'69'16,"0"0"-12"-16,-74-86-13 15,44 61-9-15,1 4-8 0,-4 7-8 0,2 4-5 16,-3 6-5-16,2 6-4 0,1 6-1 16,-7 8-1-16,9 7-2 0,0 7 0 15,4 5-1-15,1 5 0 0,9 1-1 16,3 2 0-16,5-1 1 0,7-3-2 15,0-2 1-15,14-10 0 0,2-1 1 0,7-8 0 16,3-3-1-16,2-7 0 0,6-4 0 16,-1-4-1-16,-2 0 1 0,2-12-2 15,-7-5 1-15,2-2 1 0,-3-10 0 16,-1-3 3-16,-5-5-1 0,1-3 0 16,-6 0 0-16,2 7 0 0,-7 7 2 15,-4 11 0-15,-2 9 0 0,-3 6-1 16,0-2-1-16,0 2 0 0,0 0-3 15,1 2 2-15,-1 18 0 0,0 8 0 16,0 12-2-16,10 1 1 0,-1 1 1 0,5 1-2 16,3-4 2-16,6-5 0 0,7-4-1 15,2-7 1-15,2-7-1 0,7-6 0 16,2-6 0-16,10-4-1 0,-4-1 0 16,9-9 0-16,-3-5 1 0,1-6 0 15,-1-6 2-15,-3-3-1 0,-1-12 1 0,-4-2 0 16,-2-10 1-16,-3-5 0 0,-7-10 1 15,-1-5 1-15,-4-11 1 16,-5-9-12-16,-4-10 5 0,-5 1-2 16,-5 6 1-16,-3 11 10 0,-7 16-3 0,4 12 2 15,-5 12 0-15,-5 19 0 0,0 4-1 16,5 10-1-16,-1 8-2 0,-2 1-1 16,1 4-1-16,-5 18 0 0,-3 17 0 15,-2 18 0-15,-2 20 0 0,0 16 1 16,3 10 4-16,-1 12-5 0,1 0 0 0,1 0 0 15,1-4 0-15,3-3 0 0,1-12-4 16,1-13-7-16,-1-12-4 0,5-14-7 16,9-12-12-16,1-10 3 0,5-11-42 15,-4-6-37-15,8-12-84 0,-1-4-127 16</inkml:trace>
  <inkml:trace contextRef="#ctx0" brushRef="#br0" timeOffset="5753.68">20040 1820 498 0,'0'0'41'0,"0"0"-9"0,0 0-9 0,0 0-5 0,0 0-3 16,0 0-3-16,104 24-4 0,-47-24-1 16,2-5 2-16,-2-5 1 0,-3-5 4 15,-4 1 4-15,-3-3 7 0,-9-1 4 16,-2 3 4-16,-11-3 1 0,-2 2 1 15,-3 1-2-15,-7 3-5 0,-6-4-3 16,-2 6-5-16,0-2-2 0,2 0-3 0,-5 4-4 16,1 4-4-16,-3 4-2 0,0-1-5 15,2 1 0-15,1 8 0 0,-2 14 0 16,4 8 0-16,-5 8 0 0,0 5 0 16,0 5 0-16,0 2 0 0,5 4 0 15,-5-2-6-15,1-2-2 0,2-7-8 0,2-5-8 16,-4-15-14-16,7-3-14 15,3-8-32-15,5-3-67 0,2-3-153 16,5-5-5-16</inkml:trace>
  <inkml:trace contextRef="#ctx0" brushRef="#br0" timeOffset="5909.96">21095 1425 759 0,'0'0'51'0,"0"0"-20"0,0 0-10 15,0 0-8-15,0 0-5 0,0 0-5 16,0 0-2-16,0 0 4 0,-82 89-1 16,78-51-5-16,4 2-7 15,3 1-28-15,-2-1-25 0,4-4-74 0,1-1-131 16,3-2-34-16</inkml:trace>
  <inkml:trace contextRef="#ctx0" brushRef="#br0" timeOffset="6577.04">21751 1646 742 0,'0'0'50'16,"0"0"-13"-16,0 0-5 0,-119-39-2 0,83 39-5 16,-1 14-7-16,1 4-5 0,4 8-7 0,1 1-2 15,8 5-4-15,4 4 0 16,7-1 0-16,2 3 0 0,10-1-2 15,-3-1 0-15,16-4 1 0,4-4 0 16,6-9 0-16,5-5 0 0,-2-8 1 0,2-6 0 16,-5 0 0-16,-1-12 0 0,-2-8 1 15,2-4 0-15,-2-4 1 0,-5-4 0 16,6 2 0-16,-4-3 0 16,3-2 0-16,-2-1 1 0,0-4 1 0,0 2 0 15,2 0 0-15,-1 3 2 0,1 7-1 0,0 3 1 16,3 7-1-16,-7 9 1 15,6 6-2-15,-5 3-1 0,1 4 0 16,6 12-2-16,-9 2 0 0,-4 4 0 16,1 0 0-16,-5 2 1 0,-3 2-2 0,-1 1 3 15,-6-7-3-15,3 1 0 0,-1 2 0 16,1-8 0-16,-3 9 0 0,3-10 0 16,0-1 0-16,-2 1 0 0,2-8 0 15,0 1 0-15,0-7 0 0,-3 2 0 16,6 4 0-16,-1-2 0 0,2 0 0 0,-4-4 0 15,3 0 0-15,3-4 0 0,4-10 0 16,4-9 0-16,-2-6 0 16,5-6 0-16,-1-1 0 0,4-2 0 15,3-2 0-15,0 7 0 0,-1 1 0 0,3 7 0 16,-2 5 0-16,-4 8 0 0,-1 6 0 16,2 4 0-16,-1 2 0 0,3 3 0 15,-4 9 0-15,-2 8 0 0,-4 5 0 16,-5 6 0-16,-3 4 0 0,-4 1 0 15,-3 1 0-15,2 4 0 0,-4-3 0 0,5 1 0 16,-11 2 0-16,-1 4 0 0,-1 0 0 16,-1 0 0-16,-4-4 0 0,4-4 0 15,-2-4 0-15,1-4 0 0,1-6 0 16,0-6 0-16,3-6 0 0,3-1 0 16,-7-3 0-16,8 0-38 0,3-6-39 15,-1 3-65-15,5 1-182 0,0 0-17 16</inkml:trace>
  <inkml:trace contextRef="#ctx0" brushRef="#br0" timeOffset="6762.64">22711 2232 918 0,'0'0'44'0,"0"0"-11"0,0 0-12 16,0 0-14-16,0 0-7 0,0 0 0 0,0 0 0 15,0 0 0-15,0 0 0 16,-26-50 0-16,12 48-41 0,-5 2-102 16,-6 4-190-16,-14 11-30 0</inkml:trace>
  <inkml:trace contextRef="#ctx0" brushRef="#br0" timeOffset="8648.27">5938 3971 405 0,'0'0'40'0,"0"0"-4"15,0 0-7-15,0 0-10 0,0 0-2 16,0 0 7-16,0 0 5 0,0 0 5 16,0 0-1-16,15 12-9 0,15-4-5 15,9-3-2-15,9 0-3 0,0-4-1 16,11 1 1-16,-1-2-3 0,11-2 0 0,2 2-3 15,2 0 0-15,-3-6 1 16,12 1 2-16,6-2-4 0,-1 0 5 16,11-3-4-16,-1 2 1 0,9-2 0 0,-2 1-3 15,7 0 0-15,6-2 0 0,-1 3 1 16,5-5 0-16,1 3 0 0,5-2-2 16,-1-1 1-16,4 1-2 0,-1 3 1 15,1 1-1-15,0 3-1 0,-3 3 0 16,1-1-1-16,-8 1 0 0,3 1 0 0,-7 2 1 15,0 4-1-15,-2 1 0 0,-3-1-1 16,-1-1 1-16,-6 2 0 16,3-5 0-16,-1 3 0 0,-3-6 0 15,4 0 0-15,0 2-1 0,4-2 1 0,-3-3 0 16,-3 1 0-16,-1 0-1 0,-3 1 1 16,6 2-1-16,0 1 1 0,-5-1 0 15,1 1 0-15,4 0-1 0,-2 4 1 16,-1-1-1-16,3 0-1 0,0-1 1 15,0 1 0-15,5-5 1 0,-1 2-2 0,2-1 1 16,7-4 0-16,2-2-1 0,4-3 0 16,1-2 1-16,8 2 0 0,-3-1-1 15,1-3 1-15,-3 2-1 0,5 1 0 16,-6-2 1-16,1 2-1 0,2-1 0 16,-1-3 1-16,4 3-1 0,-3-4 2 15,5 1-2-15,-1 2 1 0,0-2-1 16,1 1 0-16,-2-1 0 0,0 3 1 15,-2-4-1-15,-1 2 0 0,3-1 0 16,-4 0 0-16,1-1 0 0,-6 2 0 0,5-1 0 16,-3 3 0-16,-3-1 1 0,-2 5-1 15,1-3 0-15,-2 2 1 0,-1 1-1 16,-3 0 0-16,7 0 0 0,-4 0 0 16,-3 0 0-16,-1 1 0 0,-1-1 0 15,-5-1 1-15,3 1-1 0,-7 2 0 0,0 0 0 16,-2 0 1-16,-6 0-1 0,2 0 0 15,-6 0 1-15,1 1-2 16,4 1 2-16,-5-1-1 0,-4 1 0 0,2 1 1 16,-6-2-1-16,6 1 0 0,-1-1-1 15,-1 0 1-15,2 1 0 16,-1-2 0-16,-7 3 0 0,5-3 1 0,-5 0-2 16,0-1 2-16,-2 2-1 0,0-3 1 15,1 2-1-15,-2-2 1 0,2 0-1 16,-3 0 0-16,-2 0 0 0,-2-1 0 0,-4 1 0 15,5 1 1-15,-4-1-1 16,2 1 0-16,-3-1 0 0,0 3 0 0,1-1 0 16,-1 0 1-16,3 0 0 15,-6-1-1-15,3-1-2 0,-2-3-7 0,2-1 6 16,0 2-5-16,-1-1 8 0,1 2 0 16,-3-1 0-16,1 3 0 0,-2-1 0 15,-1 1 0-15,-3-1-2 0,2 1 2 16,-4-1 0-16,1-1 2 0,-2 1-2 15,-2-2 0-15,-1 1-2 0,2 1 4 0,-1-1-2 16,-3 0 0-16,1 1 0 0,-2 1 0 16,-5 1 0-16,0-2 0 0,-5 2-2 15,-1 0 4-15,-6 3-2 0,-2-3 0 16,-3 1 0-16,-4 1 0 0,-13-1 0 16,-3 4 0-16,0-1 1 0,-9 1-1 0,-1-1 1 15,5 2 0-15,-9 0 1 16,0-3 1-16,0 3-1 0,0 0 0 15,0 0-2-15,0-1 0 0,0 1-1 16,0-2-1-16,-12-1-1 0,-8 0-1 0,-5 0-3 16,0 1-6-16,-3 2-15 0,2 0-31 15,3 2-78-15,0-2-168 0,5 0-25 16</inkml:trace>
  <inkml:trace contextRef="#ctx0" brushRef="#br0" timeOffset="13565.28">4339 5561 548 0,'0'0'69'0,"0"0"-13"16,0 0-8-16,0 0-4 0,0 0-4 16,0 0-3-16,0 0-4 0,0 0-5 15,0 0-6-15,0 0-7 0,-63-59-7 16,63 59-5-16,0 0 3 0,0 8 0 15,9 9 6-15,5 8 0 0,6 4 0 16,10 6-3-16,-1 5-1 0,4 7-4 0,1 3-1 16,0 0-3-16,-3-1 0 0,-2-4 0 15,-1-4 0-15,2-5 0 0,-5-4 0 16,-1-6 0-16,0-5 0 0,-4-1-7 16,-6-8-15-16,0 0-12 0,-8-3-29 15,-1-6-41-15,-1 2-114 0,-4-5-96 0</inkml:trace>
  <inkml:trace contextRef="#ctx0" brushRef="#br0" timeOffset="13853.99">4753 5514 816 0,'0'0'55'0,"0"0"-11"0,0 0-12 16,0 0-7-16,0 0-3 0,-88 61-6 16,59-20-3-16,-10 9-13 0,5 8 0 0,-5 4 0 15,0 0 0-15,0 2 0 0,1-2 0 16,2-4 0-16,3-4 0 0,4-4 0 16,-1-5 0-16,12-10 0 0,2-9 0 15,7-8 0-15,3-9 0 0,6-5-4 16,0-4-33-16,-3 0-37 0,3 0-73 0,0-1-171 15,3-10-13-15</inkml:trace>
  <inkml:trace contextRef="#ctx0" brushRef="#br0" timeOffset="14600.85">5949 5611 660 0,'0'0'63'0,"0"0"-16"16,0 0-11-16,0 0-8 0,0 0-1 0,0 0 1 16,0 0-1-16,0 0 0 0,0 0-6 15,34 22-5-15,-2-18-3 0,2 0-4 16,2-3-3-16,3-1-1 0,-5 0-2 16,5 0-1-16,-7 0 0 0,2 0 1 15,-4 0-3-15,1-3 0 0,-8 0 0 0,0 1-9 16,-7 1-9-16,-2 1-16 15,-5-4-35-15,-3 2-54 0,-1-1-178 16,0 0-21-16</inkml:trace>
  <inkml:trace contextRef="#ctx0" brushRef="#br0" timeOffset="14801.88">6042 5999 760 0,'0'0'59'0,"0"0"-9"16,0 0-15-16,0 0-11 0,86 28-8 16,-47-28-7-16,0-3-5 0,4-4-2 0,2-2 0 15,2-3-3-15,-7 1-5 0,5-3-17 16,-6 2-29-16,-7 3-60 0,-7-5-187 16,5 4-24-16</inkml:trace>
  <inkml:trace contextRef="#ctx0" brushRef="#br0" timeOffset="18182.14">9037 5032 610 0,'0'0'72'16,"0"0"-3"-16,0 0-6 0,0 0-12 15,0 0-12-15,0 0-15 0,0 0-7 16,0 0-1-16,0 0 1 0,8-8 1 16,-7 36-1-16,4 9-7 0,-5 8-10 15,0 0 0-15,0 5 0 0,5-1 0 16,-5 2 0-16,4 1 0 0,-4-1 0 15,5 1 0-15,-5-4 0 0,0-2 0 16,0-3 0-16,0-4 0 0,0-4 0 0,1-5 0 16,2-9 0-16,-3-4 0 0,0-5 0 15,2-7 0-15,1 1 0 0,-3-1 0 16,5 1-18-16,-5-2-40 0,4 2-38 16,-4-6-143-16,2 2-88 0</inkml:trace>
  <inkml:trace contextRef="#ctx0" brushRef="#br0" timeOffset="18373.39">9756 5765 876 0,'0'0'51'0,"0"0"-14"15,0 0-13-15,10 95-7 0,-24-58-8 16,-11 5 0-16,-5 3-9 0,-8 2 0 0,4 1 0 15,-5 1-10-15,5-2-21 16,13-5-33-16,3-6-87 0,16-2-166 0,2-13-17 16</inkml:trace>
  <inkml:trace contextRef="#ctx0" brushRef="#br0" timeOffset="19065.91">11147 5157 711 0,'0'0'57'0,"0"0"-8"0,0 0-8 0,0 0-7 15,48-92-5-15,-23 80-6 0,3 7-6 16,-2 5-5-16,-3 4-2 16,2 11-2-16,-6 7 1 0,-5 7-1 0,-8 3 1 15,-3 4-3-15,-3 1-6 0,-9 4 0 16,-5 3 0-16,-10 0 0 0,-5 0 0 16,0 0 0-16,-6-3 0 0,6-5 0 15,-4-2 0-15,9-6 0 0,-1-3 0 16,11-8 0-16,3-5 0 0,6-4 0 15,1-4 0-15,2 0 0 0,2-2 0 0,13 1 0 16,10-1 0-16,14-2 0 0,8-3 0 16,3-9 0-16,2 0 0 0,7-1 0 15,-7-1 0-15,4 4 0 0,-3 0 0 16,-6 5 0-16,-6 2 0 0,-4 3 0 16,-11 0-22-16,-4 3-62 0,-2 7-99 15,-13-1-143-15,9 4-9 0</inkml:trace>
  <inkml:trace contextRef="#ctx0" brushRef="#br0" timeOffset="19260.52">12017 5821 897 0,'0'0'38'0,"0"0"-6"15,0 0-9-15,-44 83-8 0,30-55-5 0,0 4-2 16,2 3-8-16,3 4 0 0,-1 2 0 15,6 5 0-15,-1 0-15 0,0 3-18 16,5 0-15-16,-4-7-35 16,4-4-57-16,0-12-162 0,-2-5-13 0</inkml:trace>
  <inkml:trace contextRef="#ctx0" brushRef="#br0" timeOffset="19809.08">13190 5088 796 0,'0'0'40'0,"0"0"-1"16,48-85-8-16,-24 65-5 0,0 7-7 16,1 8-3-16,3 5-5 0,-3 8-1 15,0 11-2-15,-2 6-1 16,-9 5-1-16,-3 2-1 0,-7 3 0 0,-4-2-1 16,-4 1-4-16,-6-1 0 0,-5-4 0 15,-8-2 0-15,-7 1 0 0,5-6 0 16,-7-2 0-16,-2-5 0 0,4-4 0 15,4-2 0-15,3-5 0 0,13-2 0 16,4-1 0-16,6-1 0 0,-3 0 0 0,3 0 0 16,14 0 0-16,14 0 0 0,8 2 0 15,2 5 0-15,6 7 0 0,-5 3 0 16,-5 3 0-16,-5 7 0 16,-4 0 0-16,-11 4 0 0,-3 2 0 0,-7-1 0 15,-5 0 0-15,1-2 0 0,-9-4 0 0,-10-2 0 16,-1-6 0-16,0-2 0 15,-8-9 0-15,-2 1 0 0,-4-7 0 16,5-1 0-16,-5 0 0 0,1-8 0 16,2-2 0-16,2-1 0 0,5-1 0 0,9 3 0 15,1-3 0-15,5 6 0 0,4 3 0 16,3 0-44-16,2 3-49 0,-3-2-144 16,3 2-96-16,0 2 17 0</inkml:trace>
  <inkml:trace contextRef="#ctx0" brushRef="#br0" timeOffset="19973.25">13781 5902 980 0,'0'0'27'16,"0"0"-11"-16,0 0-16 0,-76 107 0 15,51-75 0-15,2 5 0 0,-2-1 0 16,0 0-40-16,5 4-61 0,0-5-222 15,3 0-25-15</inkml:trace>
  <inkml:trace contextRef="#ctx0" brushRef="#br0" timeOffset="20585.27">15624 4985 670 0,'0'0'79'15,"0"0"-24"-15,0 0-16 0,0 0-8 16,0 0-6-16,0 0 0 0,0 0-7 16,0 0-6-16,0 89-5 15,-3-48-1-15,3 0-1 0,5 2 0 0,3-4-3 16,-2-3-1-16,12-4 3 0,-2-6-4 16,3-5 6-16,-4-6-4 0,1-5 2 15,2-9 2-15,1-1 2 0,1-7 1 16,9-10-5-16,-1-4-4 0,-1-7 0 15,-4 1 0-15,-5-2 0 0,-2 2 0 0,-5 6 0 16,-3 3 0-16,-7 4 0 0,4 8 0 16,-5-1 0-16,0 7 0 0,0-1 0 15,0 4 0-15,0 20 0 16,-6 9 0-16,-8 17 0 0,7-1 0 0,-2 7 0 16,0 2 0-16,4 9 0 0,-4-1 0 0,4 8 0 15,1-4-4-15,-1 3-56 16,0-5-56-16,-1-7-199 0,3-5-27 15</inkml:trace>
  <inkml:trace contextRef="#ctx0" brushRef="#br0" timeOffset="20753.99">16330 5817 910 0,'0'0'32'0,"0"0"-14"0,0 0-9 0,0 0-4 16,0 0-2-16,0 0-1 15,0 0 0-15,-14 85-2 0,8-51-2 16,1 6-8-16,-3 1-21 0,4 1-33 16,-7 2-84-16,9 0-166 0,-3-3-10 0</inkml:trace>
  <inkml:trace contextRef="#ctx0" brushRef="#br0" timeOffset="21238.41">17716 5220 747 0,'0'0'33'16,"0"0"2"-16,0 0-2 16,0 0-6-16,0 0-4 0,0 0-4 0,0 0-4 15,0 0-3-15,0 0-2 0,0 0 0 16,-30 54 3-16,49-25-5 0,3-1 6 16,5 1-7-16,-2-1 1 0,9 2 1 0,-1 1-9 15,-7-2 0-15,4 2 0 16,-5-3 0-16,-2 2 0 0,-5-2 0 15,-4-2 0-15,-7-4 0 0,-3-4 0 16,1-1 0-16,-10-4 0 0,5-3 0 0,-4 5 0 16,-7-4 0-16,-13 1 0 0,-3-6 0 15,-4-5 0-15,-11-1 0 16,0 0 0-16,-6 0 0 0,0 0 0 0,0-3 0 16,3 2 0-16,1-3 0 0,6 1 0 15,8-2 0-15,10-1 0 0,3-2 0 0,11 3 0 16,1 1 0-16,0-7-93 0,5-1-161 15,5-8-88-15</inkml:trace>
  <inkml:trace contextRef="#ctx0" brushRef="#br0" timeOffset="21416.4">17812 5117 863 0,'0'0'44'0,"0"0"-11"0,0 0-9 0,93-100-6 15,-57 76-5-15,7 4-3 0,5 4-5 16,-3 9-3-16,6 2-1 0,-6 5-1 16,0 9-1-16,-8 7-6 15,-6 3-7-15,-3 9-18 0,-3 2-21 0,-6 2-45 16,-9 6-140-16,-2-3-77 0</inkml:trace>
  <inkml:trace contextRef="#ctx0" brushRef="#br0" timeOffset="21630.5">18942 5999 848 0,'0'0'22'0,"0"0"8"15,0 0-6-15,0 0-6 16,-64 107-5-16,46-75-8 0,2 3-2 15,2 2-7-15,0-1-4 0,7-1-13 16,-3-6-15-16,3-10-36 0,7-5-82 0,0-10-150 16,0-4-9-16</inkml:trace>
  <inkml:trace contextRef="#ctx0" brushRef="#br0" timeOffset="22087.11">20731 5010 760 0,'0'0'30'0,"0"0"9"15,0 0 8-15,0 0-1 0,0 0-7 16,0 0-10-16,0 0-15 16,0 0-5-16,0 0-3 0,0 0-2 15,19-10-4-15,-39 62 0 0,-7 6 0 0,1 6 0 16,3 3 0-16,-7 5 0 0,15-1 0 16,1 5 0-16,4-4 0 0,6 2 0 15,2-9 0-15,13-9 0 0,5-11 0 16,7-13 0-16,5-9 0 0,1-11 0 15,5-10 0-15,0-2 0 0,-3-17 0 16,-3-7 0-16,-4-6 0 0,-9-5 0 0,-6-5 0 16,-7-1 0-16,-8 0 0 0,-14 2 0 15,-13 4 0-15,-15 7 0 0,-11 7 0 16,0 8 0-16,-9 9 0 0,-3 6 0 16,7 15 0-16,0 8 0 0,12 10-66 0,7 6-263 15,15 3-26-15</inkml:trace>
  <inkml:trace contextRef="#ctx0" brushRef="#br0" timeOffset="23267.73">28683 4766 642 0,'0'0'73'15,"0"0"-7"-15,0 0-7 0,0 0-8 16,0 0-12-16,0 0-9 0,0 0-10 0,0 0-8 16,0 0-5-16,-6-79-2 0,4 82 1 15,-1 18 0-15,-3 14 1 0,-4 15-7 16,6 7 0-16,-5 9 0 0,-1 4 0 16,1 6 0-16,-5 1 0 0,2 2 0 15,-2 2 0-15,-2-8 0 0,-1 0 0 0,6-10 0 16,0-5 0-16,7-9 0 0,-1-8 0 15,0-7 0-15,5-12 0 16,-3-2 0-16,3-9-36 0,-1-6-21 16,1 3-38-16,4-8-152 0,7-5-77 0</inkml:trace>
  <inkml:trace contextRef="#ctx0" brushRef="#br0" timeOffset="23463.75">29244 4916 905 0,'0'0'45'0,"0"0"-10"15,8-115-11-15,-5 94-10 0,-2 5-14 16,3 12 0-16,-4 4 0 0,0-1 0 0,0 1 0 16,0 0 0-16,0 0 0 0,-4 10 0 15,4 16-33-15,-9 10-18 16,1 7-35-16,1 11-83 0,-4 1-139 15,0 6-5-15</inkml:trace>
  <inkml:trace contextRef="#ctx0" brushRef="#br0" timeOffset="23624.57">29216 5709 912 0,'0'0'38'15,"0"0"-9"-15,0 0-12 16,0 0-7-16,9-91-6 0,-9 77-2 15,0 6-4-15,7 1-7 0,7 2-15 16,4 5-24-16,7 0-60 0,0 7-196 0,-5-2-25 16</inkml:trace>
  <inkml:trace contextRef="#ctx0" brushRef="#br0" timeOffset="24027.78">30928 4648 894 0,'0'0'41'0,"0"0"-7"0,0 0-8 16,0 0-8-16,0 0-8 0,0 0-10 0,0 0 0 15,-73 132 0-15,33-61 0 0,-7 8 0 16,-3 9 0-16,4 1 0 16,6 3 0-16,1-6 0 0,11-4 0 0,16-7 0 15,7-10 0-15,19-12 0 0,12-9 0 16,13-15 0-16,6-11 0 0,8-12 0 16,-1-6 0-16,3-15 0 0,-7-9 0 15,-3-5 0-15,-8-5 0 0,-12-2 0 16,-16-1 0-16,-9 1 0 0,-23 0 0 15,-18 4 0-15,-13 0 0 0,-19 6 0 0,-9 9 0 16,-5 8 0-16,4 9 0 0,5 9 0 16,10 14-68-16,10 9-256 0,10 5-30 15</inkml:trace>
  <inkml:trace contextRef="#ctx0" brushRef="#br0" timeOffset="26182.15">25943 5006 814 0,'0'0'54'0,"0"0"-12"16,0 0-12-16,0 0-6 15,0 0-6-15,0 0-2 0,0 0-5 16,92 59-3-16,-61-25-2 0,1 2-6 0,-2 0 0 16,-4 2 0-16,1 2 0 0,-10-1 0 15,0 2 0-15,-6-2 0 0,-2 0-22 16,-3-4-16-16,2-7-31 0,-7-8-47 16,2-10-136-16,-1-5-65 0</inkml:trace>
  <inkml:trace contextRef="#ctx0" brushRef="#br0" timeOffset="26401.49">26323 4968 870 0,'0'0'54'0,"0"0"-16"0,0 0-10 16,0 0-8-16,0 0-7 0,-113 68-13 15,74-27 0-15,1 6 0 0,-1 3 0 16,-3 5 0-16,3 1 0 0,0 2 0 0,-1 6 0 15,1 1 0-15,1-1 0 0,7-1 0 16,-2-5 0-16,8-5 0 0,5-9-10 16,8-13-30-16,5-13-29 15,4-9-42-15,3-9-113 0,-1 0-94 0</inkml:trace>
  <inkml:trace contextRef="#ctx0" brushRef="#br0" timeOffset="26624.96">26684 5235 853 0,'0'0'41'0,"0"0"-3"0,0 0-9 15,0 0-9-15,0 0-9 0,107-31-3 16,-68 31-4-16,3 0-2 0,1 4-1 15,1 4-6-15,-5 0-9 0,-4 3-22 16,-1 4-39-16,-9-1-73 0,-5 1-165 16,-6-4-8-16</inkml:trace>
  <inkml:trace contextRef="#ctx0" brushRef="#br0" timeOffset="26766.67">26633 5495 841 0,'0'0'33'0,"0"0"-8"15,0 0-8-15,0 0-8 16,143 0-5-16,-81-3-4 0,8 3-15 16,3 0-28-16,-1 6-67 0,-5 6-168 0,-13-2-39 15</inkml:trace>
  <inkml:trace contextRef="#ctx0" brushRef="#br0" timeOffset="29006.19">31362 5492 168 0,'0'0'9'16,"0"0"-3"-16,0 0-2 0,0 0-4 16,0 0-1-16,0 0-3 0,0 0 1 15,0 0-2-15,0 0 0 0,0 0 3 16,93-76 1-16,-84 68 4 0,0 3 2 0,1-3 7 15,4-3 7-15,-3 0 8 0,7-1 5 16,-2 0 2-16,2 1-5 0,-2 1-3 16,5 0-4-16,-3 0-1 0,2 0-5 15,-6 2-1-15,3-1-4 0,-6 4 2 16,-2-1 5-16,2 0 3 0,-2-2 6 16,-3 4 6-16,2-5 7 0,1 1-2 0,-4-1 4 15,0-1-9-15,-2-3 0 16,1-6-4-16,1 6 0 0,0-9-3 15,-2 0-3-15,-2-1-3 0,2-6-1 0,-1-1-2 16,-2 0-2-16,-5-3-2 0,-1-4-2 16,-3 1-3-16,-2-4-3 0,-3-1 1 15,0 2-4-15,-5 1 4 0,1-3-2 16,1 1 0-16,-2 1 0 0,-4 0 1 16,1 0 3-16,-1 2-7 0,-5-1 6 15,2 1-6-15,-4 2 2 0,-2-1 0 0,-7 1-1 16,-6-3 0-16,-3 1 0 15,-6 0 0-15,-8-1-1 0,-7 3-1 16,-3 1-1-16,-6 1 0 0,-4 4 0 0,-3 2 2 16,-7 1 0-16,-4 2 0 0,-3 1-1 15,-8 1 1-15,-5 3-3 0,-9 1 2 16,0-2 0-16,-1 2 0 0,-4 1 0 16,4-1 0-16,1 1 0 0,3-1-5 15,-1-1 6-15,2 1-5 0,4 3 5 0,2 0-2 16,-1 1 1-16,0 4-1 0,4 1 1 15,-4 3 0-15,1 3 0 0,4 3 0 16,0 0 0-16,6 1 0 16,3 4-1-16,5 1 1 0,2 0 0 0,2 0 0 15,6-2 0-15,-3 1 0 0,4 1 0 16,8 2-1-16,1-1 1 0,5 2 4 16,-1 3-6-16,1 1 6 0,5-1-6 15,-6 3 1-15,1-1 1 0,0 1-1 16,4 0 0-16,-7 3 1 0,12 1 0 0,-3-1-1 15,8-1 1-15,4 1-1 16,2-2 0-16,5 4 1 0,3 0-1 16,1 1 1-16,2 2 0 0,-2 1-1 0,3 3 1 15,-6 2 0-15,2 5 1 0,-2 2-2 16,-3 4 2-16,5 2-2 0,-2-2 2 16,6 0-2-16,-1 0 2 0,6-1-1 15,-1-1-1-15,7 0 4 0,0-1-4 16,2-1 4-16,-1-3-3 0,3 4-1 15,-3-2 2-15,1-2-2 0,2 2 2 0,-4 2-1 16,-2 0 0-16,1 0 0 0,1 3 1 16,-3-1-2-16,0 2 2 0,4 1-2 15,-3-3 2-15,4-2-2 0,-2 3 3 16,2-4-2-16,-2 1-1 0,2-1 4 16,6 0-4-16,-2-1 4 0,1 1-3 0,2-2-1 15,1 1 1-15,5 0-1 0,-2 3 1 16,6 2-1-16,1 0 1 15,0 0 0-15,1 6 0 0,2-6-1 16,-1 3 2-16,3-2-1 0,3 0 1 0,-1-3-1 16,2-3 1-16,3-2-2 0,5 0 0 15,-3-2 4-15,4-1-5 0,1-2 6 16,4-3-4-16,2 3 0 0,5-4 1 16,-2 2-2-16,2-4 2 0,3 3-1 15,-1-3 0-15,0 5-1 0,3-2 2 0,2 2-2 16,3 1 2-16,0-1-1 15,7 2 0-15,1 3 0 0,2-2 1 0,8 1-1 16,1-1 1-16,4-1-1 16,2-2 1-16,7-4-1 0,-2 1 2 0,6-3-2 15,4 3 2-15,1-5-2 0,-3 0 1 16,4-2-1-16,1-3-1 0,-6 0 5 16,1 0-4-16,2-2 0 0,-2-3 0 15,0-2 0-15,-1 0 0 0,3-3 0 16,-2-1 0-16,4-3 0 0,4 1 0 0,-2-1 0 15,3 0 0-15,2 0 0 0,3 2 0 16,1-4 0-16,0-2 0 16,4 0 0-16,-4-1 0 0,4 2 0 0,-4-2 0 15,-1 4 0-15,-2 1 0 0,-1 0 0 16,-5 1 0-16,-3-1 0 0,-3 3 0 16,-4 0 0-16,-2 4 0 0,-2-2 0 15,-6 2 0-15,3-3 0 0,0-1 0 16,-3 1 0-16,0-4 0 0,0 0 0 15,3 0 0-15,0 0 0 0,1-3 0 0,-2-4 0 16,1-1 0-16,2-2 0 0,-2-2 0 16,1-2 0-16,-2 2 0 0,2 0 0 15,2 0 0-15,0 2 0 0,-1 1 0 16,3 1 0-16,-7 0 0 0,5-3 0 16,-4 0 0-16,-2 4 0 0,1-4 0 15,-6 1 0-15,1 0 0 0,-3-2 0 0,-2 2 0 16,-2-1 0-16,0 0 0 15,-5-1 0-15,2 3 0 0,0-2 0 16,-3-1 0-16,2 0 0 0,-1-1 0 0,-3-1 0 16,5 0 0-16,-1-4 0 0,-6 1 0 15,4 0 0-15,-3-2 0 0,0 1 0 16,-4-3 0-16,0 2 0 0,-1 1 0 16,3 1 0-16,-8 2 0 0,1-3 0 15,-1 3 0-15,-4-2 0 0,0 0 0 0,0 2 0 16,3 2 0-16,-5-1 0 15,-1 0 0-15,1 1 0 0,-3-1 0 16,0-2 0-16,-6 1 0 0,5 2 0 16,-5-4 0-16,0-1 0 0,-2 1 0 0,2-3 0 15,0 1 0-15,0-2 0 0,6-3 0 16,0 2 0-16,0-2 0 0,4 1 0 16,-1 3 0-16,2-1 0 0,-2 1 0 15,-1 3 0-15,1-1 0 0,0 3 0 16,-6 1 0-16,0-1 0 0,-6-3 0 0,3 0 0 15,-5-5 0-15,1-1 0 0,-3-7 0 16,3 1 0-16,-1-3 0 16,5-2 0-16,1-3 0 0,2-2 0 15,5 1 0-15,-2 1 0 0,7 0 0 0,-3 0 0 16,3 3 0-16,2 0 0 0,-1 5 0 16,0-2 0-16,2 0 0 0,-6 5 0 15,0-2 0-15,-3 2 0 0,-4-4 0 16,-4 4 0-16,-1-5 0 0,-10 0 0 15,1-3 0-15,-11 3 0 0,-7-1-17 0,-10 0-117 16,-8-4-191-16,-10-8-27 0</inkml:trace>
  <inkml:trace contextRef="#ctx0" brushRef="#br0" timeOffset="47365.1">3775 7480 463 0,'0'0'72'0,"0"0"-15"16,0 0-5-16,0 0-7 0,0 0-3 15,0 0-6-15,0 0-3 16,-14-85-6-16,9 82-3 0,4-1-4 16,-4 1-3-16,1 3-3 0,-7 3-2 0,-3 13 0 15,-5 8 1-15,5 16 5 0,-1 10-7 16,5 12 2-16,1 11-4 0,3 10-6 16,1 10 3-16,5 0-4 0,0-2 3 15,7-5 2-15,5-8-3 0,-1-10 2 16,9-7-6-16,-1-10 0 0,5-8 0 0,0-4 0 15,0-10 0-15,0-3 0 0,0-9 0 16,1-7 0-16,0-5 0 0,3-5 0 16,-3-2 0-16,0-9 0 15,-1-6 0-15,-5-5 0 0,1-2 0 0,3-2 0 16,-7-1 0-16,2-3 0 0,-4-1 0 16,-3 1 0-16,0-2 0 0,-3 5 0 15,-3 5 0-15,-4 10 0 0,-1 7 0 16,0 5 0-16,0-1 0 0,0 1 0 15,0 0 0-15,0 0 0 0,5 15 0 16,-1 8 0-16,1 6 0 0,9 3 0 0,-3-3 0 16,7 1 0-16,3-6 0 0,-1-1 0 15,3-6 0-15,2-5 0 0,3-3 0 16,-2-8 0-16,-3-1 0 0,2-5 0 16,-2-9 0-16,-2-4 0 0,-3-5 0 0,-2-1 0 15,-2-1 0-15,-5-2 0 0,-4 1 0 16,-5 0 0-16,0 1 0 15,-8 0 0-15,-8 0 0 0,2 2 0 16,-6 0 0-16,0 3 0 0,-3 5 0 0,-2 0 0 16,-3 6 0-16,2 4 0 0,-4 3 0 15,-2 2 0-15,7-1 0 0,0 4 0 16,2 3 0-16,7 0 0 0,2 2 0 16,5-3 0-16,8-4 0 0,-3 2 0 15,4-3 0-15,0 6 0 0,0 3 0 0,10 3 0 16,4 4 0-16,6-6 0 15,5-5 0-15,3-1 0 0,1-2 0 0,10-1-6 16,-10-1-6-16,5 2-2 16,0-2 0-16,-4 0-1 0,4 0 1 0,0 0-1 15,0-5 2-15,3-4-3 0,4-3 8 16,7-5 0-16,1-4 7 0,4-5 3 16,11-6 0-16,-5-1 3 0,-2-5 0 15,2 0 3-15,-11-1 0 0,-5 2 3 16,-13 3 0-16,-10 7 3 0,-6 9-1 0,-9 3 0 15,-5 6-1-15,-14 5-4 16,-16 2 0-16,1 2-2 0,-10 10 1 0,-4 5-4 16,-2 5-3-16,3 5 0 15,6-3 0-15,2 1 0 0,9 1 0 0,7-1 0 16,4-1 0-16,9 0 0 0,5-4 0 16,0 1 0-16,9-1 0 0,5-5 0 15,2 0 0-15,9-6 0 0,-1-1 0 16,0-6 0-16,5 0 0 0,-1-2 0 15,-3-8 0-15,0 0 0 0,-7-1 0 0,-2-3 0 16,-7 5 0-16,0-1 0 0,-3 2 0 16,-2-1 0-16,0 0 0 0,-2 4 0 15,-2-7 0-15,0 8 0 0,0-1 0 16,4 0 0-16,-4 5 0 0,0-1 0 16,0 1 0-16,0-2 0 0,0 2 0 15,0 0 0-15,0 2 0 0,0 14 0 16,0 12 0-16,0 8 0 0,5 2 0 15,0 8 0-15,-1 2 0 0,-2 6 0 16,3 6 0-16,-2 5 0 0,1 9 0 0,-7 3 0 16,3 2 0-16,-1-2 0 0,-9-2 0 15,1-7 0-15,-5-7 0 0,-1-5 0 16,1-10 0-16,-2-8 0 0,2-8 0 16,5-12 0-16,3-6 0 0,3-8 0 15,-4-4 0-15,-7 0 0 0,0-13 0 0,-6-7 0 16,11-11 0-16,0-7 0 0,4-14 0 15,5-8 0-15,3-11 0 16,8-6 0-16,3-8 0 0,9-4 0 16,-6 6 0-16,7 4 0 0,-1 7 0 0,-3 8 0 15,3 6 0-15,-1 9 0 0,-3 8 0 16,1 8 0-16,-2 7 0 0,2 5 0 16,-6 7 0-16,2 5 0 0,-2 4 0 15,4 4-21-15,3 1-19 0,3 0-15 16,1 8-24-16,-2 2-54 0,1 2-109 0,-9-2-53 15</inkml:trace>
  <inkml:trace contextRef="#ctx0" brushRef="#br0" timeOffset="47669.39">5899 7656 841 0,'0'0'50'0,"0"0"-12"0,0 0-6 0,-98 9-9 16,70 9-4-16,5 8-4 0,2 6-10 15,2 8-5-15,10 5 0 0,2 6 0 16,4 1 0-16,3 5 0 0,5 0 0 15,0 3 0-15,9-5 0 0,0-1 0 16,1-4 0-16,1-8 0 0,2-6 0 0,2-5 0 16,-1-5 0-16,1-8 0 0,-6-6 0 15,0-3-19-15,-3-4-18 0,3-5-19 16,4 0-41-16,-2-8-118 0,2-5-95 16</inkml:trace>
  <inkml:trace contextRef="#ctx0" brushRef="#br0" timeOffset="48186.06">6094 7858 841 0,'0'0'45'0,"0"0"-13"15,0 0-10-15,-14-90-8 0,28 74-4 16,7-1-2-16,6 5-1 0,3 3 0 16,4 6 0-16,-5 3-1 15,6 6 0-15,-8 12-2 0,-5 7 1 0,-5 2-1 16,-11 6 1-16,-1 2-5 0,-5 5 0 16,-9-1 0-16,-7 2 0 0,-4 1 0 15,-8-2 0-15,5-5 0 0,1-5 0 16,4-6 0-16,4-7 0 0,9-9 0 15,4-4 0-15,1-4 0 0,-4 0 0 0,4-3 0 16,4-15 0-16,2-6 0 0,8-13 0 16,1 2 0-16,-6-1 0 0,1 1 0 15,-1 12 0-15,-7 1 0 16,1 8 0-16,-3 8 0 0,0-1 0 0,0 7 0 16,0-1 0-16,0 1 0 0,0 0 0 0,0 1 0 15,0 16 0-15,0 9 0 0,1 6 0 16,9 0 0-16,-1 0 0 15,9-2 0-15,4-1 0 0,0-2 0 16,3-4 0-16,0-3 0 0,-1-3 0 0,4-4 0 16,-12-5 0-16,9-4-38 0,-2-4-34 15,-3 0-65-15,5-4-170 0,-5-9-14 16</inkml:trace>
  <inkml:trace contextRef="#ctx0" brushRef="#br0" timeOffset="48350.88">6673 7433 909 0,'0'0'41'15,"0"0"-8"-15,0 0-6 0,0 0-14 16,0 0-13-16,102 81 0 0,-77-41 0 16,-2 8 0-16,-7 12 0 0,-1 9 0 15,-7 13 0-15,-11 13 0 0,-13 10 0 16,-18 12 0-16,-16 11-134 0,-16 11-200 15,-27-1-34-15</inkml:trace>
  <inkml:trace contextRef="#ctx0" brushRef="#br0" timeOffset="58237.83">8662 6175 442 0,'0'0'62'0,"0"0"-5"0,0 0-8 16,0 0-10-16,0 0-8 0,0 0-8 15,0 0-4-15,0 0-3 0,0 0-2 16,-25-7 1-16,25 7 0 0,0 0 2 16,0 0-3-16,0 0 0 0,0 0-2 15,0 0-1-15,9 2 1 0,2 4 0 16,12-1 2-16,2-2 0 0,9-2-1 15,10-1-1-15,5 0-4 0,15-1-1 16,-1-4-2-16,6 1 0 0,-3-1 0 0,3-1-1 16,-6 3 1-16,-4 0-1 0,-11 1 0 15,-5 2 1-15,-8 0 1 0,-11 0 1 16,-10 0-1-16,-7 0 1 0,-7 0 0 16,0 0 1-16,0 0-5 0,3 0-3 15,-2 0 0-15,-1 0 0 0,3 0 0 0,-3 0 0 16,0 0 0-16,0 0 0 0,0 0 0 15,0 0 0-15,0 0-33 16,0 0-143-16,0 0-157 0,0 0-24 16</inkml:trace>
  <inkml:trace contextRef="#ctx0" brushRef="#br0" timeOffset="59327.09">10542 6337 128 0,'0'0'16'0,"0"0"-2"16,0 0 1-16,0 0 1 0,0 0 9 0,0 0 16 15,0 0 13-15,0 0 12 16,0 0 2-16,7-13-5 0,-3 11-8 15,-4 2-12-15,0-2-4 0,5 2-6 16,-4-3-3-16,2 3 0 0,2-1-2 0,6-1 1 16,9 1-3-16,10-1-2 0,2 2-3 15,12 0-2-15,5 0-3 0,9 0-3 16,5-1-1-16,1-1-2 0,-2 1-1 16,-2-2 1-16,-3 1 0 0,-7 0 0 15,-2 1-1-15,-9-3 0 0,-11 2-2 0,-8 2-1 16,-6-1 0-16,-8 1-1 15,-1 0 3-15,-5 0-8 0,0 0 0 16,0 0 0-16,0 0 0 0,4 0 0 16,-4 0 0-16,5 0 0 0,-5 0 0 0,0 0 0 15,0 0 0-15,0 0 0 0,0 0 0 16,0 0-50-16,0 0-67 0,0 1-203 16,-5 11-26-16</inkml:trace>
  <inkml:trace contextRef="#ctx0" brushRef="#br0" timeOffset="60196.39">12952 6050 430 0,'0'0'73'0,"0"0"-4"0,0 0-14 15,0 0-15-15,0 0-10 0,0 0 2 0,0 0 1 16,0 0 3-16,0 0 0 15,-5 8-4-15,23 2-6 0,17 4-3 16,3-5-2-16,7-3-6 0,8-3-2 0,1-3-3 16,4 0-2-16,-1 0-2 0,-3-4-1 15,-4-1-1-15,-4-1-2 0,-11-1 0 16,-4 2-1-16,-13 0-5 16,1 1 6-16,-10 1-8 0,-4 1-3 0,1-3-19 15,0 3-47-15,2-1-166 0,-4 1-86 0</inkml:trace>
  <inkml:trace contextRef="#ctx0" brushRef="#br0" timeOffset="61147.81">15437 6041 597 0,'0'0'59'16,"0"0"-13"-16,0 0-8 0,0 0-7 16,0 0-5-16,0 0-1 0,0 0-5 15,0 0-1-15,0 0-3 0,124 21-1 0,-73-21-2 16,6 0 0-16,1-1-2 15,-4-7-7-15,3-1 4 0,-7 0-8 16,-5 0 3-16,-8 0-2 0,-7 3 0 0,-7 1-1 16,-12 2-5-16,-2-3-21 0,-4 3-45 15,-1 0-159-15,1 1-95 0</inkml:trace>
  <inkml:trace contextRef="#ctx0" brushRef="#br0" timeOffset="62021.64">17347 6116 602 0,'0'0'74'0,"0"0"-12"0,0 0-15 16,0 0-14-16,0 0-10 0,0 0-6 16,0 0-4-16,0 0 1 0,0 0-2 15,135-7-1-15,-86 7 0 0,6 0 0 16,-7 2-2-16,0 0 0 0,-5-2 0 16,-7 0-2-16,-8 0 1 0,-8 0 0 15,-6 0 0-15,-10 0-1 0,6 0 0 16,-10 0-2-16,0 0 0 0,0 0-2 15,0 0 0-15,1 0-2 0,2 0-1 0,-3 0-1 16,2 0-8-16,1 0-10 0,-3 0-19 16,0 0-32-16,2 0-60 0,-2 0-180 15,0 4-7-15</inkml:trace>
  <inkml:trace contextRef="#ctx0" brushRef="#br0" timeOffset="62627.4">20037 6243 610 0,'0'0'78'15,"0"0"-5"-15,0 0-14 0,0 0-16 16,0 0-12-16,102 17-9 0,-65-10-8 15,3 1-7-15,12-5-3 0,11 0-5 16,21-2-21-16,28-1-63 0,29 0-216 0,34-13-36 16</inkml:trace>
  <inkml:trace contextRef="#ctx0" brushRef="#br0" timeOffset="69467.53">3814 9837 94 0,'0'0'17'0,"0"0"4"15,0 0 4-15,0 0 4 0,0 0 9 16,0 0 6-16,0 0 5 0,0 0 1 15,0 0-2-15,0 0-3 0,-6 17 1 0,6-15 2 16,0-1-5-16,0-1-6 0,0 0-5 16,0 0-8-16,0 0-1 0,0-12 2 15,0 0-2-15,1-5-1 16,4 2 0-16,-1 4-2 0,1-5-4 0,1 7-1 16,-1 0-3-16,0-1 0 0,-2 6-1 0,-2 1-4 15,-1 3 2-15,5 0 0 0,4 0 2 16,7 3 0-16,2 9-1 15,-2 8-3-15,-2 4-1 0,4 3-2 16,-2 1-1-16,4 1-1 0,-1-4 0 0,4 0-1 16,-3-9 1-16,5-4-1 0,-2-4 0 15,-3-4 1-15,0-4 0 0,4-4 2 16,-4-10 1-16,0-4-1 0,-1-5 0 16,-1-3 2-16,-2-3-1 0,-1 2 2 15,-5 3 0-15,-1 4-7 0,-5 4 0 0,-4 5 0 16,0 5 0-16,5 1 0 15,-5 5 0-15,0-1 0 0,0 1 0 16,0-2 0-16,0 2 0 0,0 0 0 16,0 11 0-16,-5 8 0 0,1 13 0 0,2 7 0 15,2 6 0-15,0 7 0 0,2 3 0 16,2 5 0-16,1 2 0 0,1 5 0 16,2 0 0-16,-3 6 0 0,-5-1 0 15,0-1 0-15,0-3 0 0,-5-4 0 16,-4-10 0-16,-1-6 0 0,-3-6 0 0,-3-7 0 15,2-8 0-15,0-6 0 0,-1-6 0 16,1-6 0-16,-2-6 0 16,-4-3 0-16,-3-12 0 0,-7-7 0 15,10-13 0-15,-3-14 0 0,9-10 0 0,8-14 0 16,1-7 0-16,11-10 0 0,8-2 0 16,11-1 0-16,9-1 0 0,5 4 0 15,7 5 0-15,4 8 0 0,4 14-10 16,-1 8-214-16,0 20-112 0,-13 11-22 15</inkml:trace>
  <inkml:trace contextRef="#ctx0" brushRef="#br0" timeOffset="71109.28">5530 10015 317 0,'0'0'61'0,"0"0"-3"16,0 0-5-16,0 0-3 0,0 0-9 0,0 0-7 15,0 0-3-15,0 0-3 0,0 0-1 16,0 0-1-16,-9-16-6 0,9 16-3 16,0-2-4-16,0 2 0 15,0-3-2-15,0 3 3 0,0-2 2 0,0 2 0 16,0 0 0-16,0 0-2 0,0 0 1 16,4 2-1-16,6-2-1 0,1 0-2 15,3 0-2-15,-5-2-1 0,14 2-1 16,-3-1 0-16,5-1-1 0,-2 0 0 15,-1 1-1-15,-5-2 0 0,-1 0-1 0,-2 2 0 16,-4-1-2-16,1 0 0 16,-3 1-1-16,-2 1-1 0,-6 0 1 0,0-2-1 15,0 2 0-15,0 0 0 0,3 0 0 16,-1 0 0-16,-2 0 0 0,0 0 0 16,4 0 0-16,-4 0-1 0,0 0-2 0,5 0-4 15,-5 0-5-15,5 0-11 16,1 0-12-16,-1 3-17 0,2 7-29 15,-2-6-54-15,-3 7-149 0,-2-1 1 16</inkml:trace>
  <inkml:trace contextRef="#ctx0" brushRef="#br0" timeOffset="71632.84">5564 10314 557 0,'0'0'77'0,"0"0"-10"16,0 0-11-16,0 0-13 0,0 0-11 15,0 0-11-15,0 0-7 0,0 0-3 0,0 0 0 16,0 0 2-16,-9 6 2 0,9-6-1 16,0 0-1-16,5 0-2 0,8 0-1 15,6 2-2-15,7-2 0 0,-2-2-1 16,0-1-1-16,4-2 0 0,-3 3-1 16,-5-5 0-16,4 1 1 0,-9 3 1 15,-1-1-7-15,-3 1 0 0,-2-1 0 16,1 1 0-16,-6 2 0 0,1 0 0 15,-5 1 0-15,0-2 0 0,0 2 0 0,1 0 0 16,-1-1 0-16,3 1 0 0,-1 0 0 16,-2-2 0-16,0 2 0 0,3 0 0 15,-3 0 0-15,2-1 0 0,-2 1 0 16,0 0 0-16,0 0 0 0,0 0 0 16,0 0 0-16,0-2 0 0,4 2 0 15,-4 0 0-15,0 0 0 0,0 0 0 0,0 0 0 16,0 0 0-16,0 0 0 15,5 0-18-15,-5 0-4 0,0 0-9 16,0 0-9-16,0 0-17 0,0 0-25 0,5 0-49 16,-1 0-131-16,-2 2-18 0</inkml:trace>
  <inkml:trace contextRef="#ctx0" brushRef="#br0" timeOffset="76207.67">9128 9575 353 0,'0'0'51'0,"0"0"7"0,0 0-5 15,0 0-3-15,0 0-4 0,0 0-5 16,0 0 0-16,0 0-1 16,0 0-2-16,-14 4-1 0,14-4-4 0,-4-3-12 15,2-1 0-15,4-8-8 0,-2-6 2 16,9 1-1-16,10-8 0 0,6 1-1 16,9 3-1-16,4 1-2 0,1 2-2 15,0 4 0-15,-3 7-4 0,-2 4 0 16,-6 3-2-16,-4 7-1 0,-5 10 2 0,-5 1 0 15,-8 7 1-15,-1 0 0 0,-5 4 0 16,0 1 0-16,-14 1-4 16,-6 1 0-16,1-2 0 0,-6-4 0 15,-4-2 0-15,9-3 0 0,-4-4 0 0,4-5 0 16,5-3 0-16,1-2 0 0,4-4 0 16,1-2 0-16,0-1 0 0,4 0 0 15,1 0 0-15,-3 0 0 0,7-6 0 16,0-5 0-16,7-1 0 0,10-2 0 15,-2 7 0-15,8 6 0 0,-1 1 0 0,6 7 0 16,-3 8 0-16,0 5 0 0,-1 3 0 16,-5 6 0-16,-5-1 0 15,-8 6 0-15,-1-3 0 0,-5 1 0 0,-6 0 0 16,-8-4 0-16,-5-4 0 0,-3-1 0 16,-10-5 0-16,2-1 0 0,1-3 0 15,-5-4 0-15,1-2 0 0,-2-4 0 16,0-3 0-16,3-1 0 0,1-1 0 0,-2-8 0 15,4-2 0-15,4-3 0 0,0-1 0 16,2-3 0-16,8 0 0 0,1 3 0 16,4-1 0-16,10 6 0 0,-1 4 0 15,1-3 0-15,0 3 0 0,0 1 0 16,1 1-9-16,15 4-29 0,-2 1-18 16,9-1-38-16,-3 3-72 0,3 3-131 0,-2 2-4 15</inkml:trace>
  <inkml:trace contextRef="#ctx0" brushRef="#br0" timeOffset="76467.73">10271 9915 889 0,'0'0'5'15,"0"0"6"-15,0 0 8 0,0 0-2 16,0 0-1-16,0 0-8 0,-57 104-4 16,41-66-2-16,2 1-1 0,0 3-5 15,3 1-7-15,1-1-13 0,0 0-33 16,6-5-79-16,4 1-112 0,-4-13-62 15</inkml:trace>
  <inkml:trace contextRef="#ctx0" brushRef="#br0" timeOffset="77244.52">11122 9396 594 0,'0'0'74'15,"0"0"-10"-15,0 0-12 0,0 0-8 16,0 0-11-16,0 0-9 0,0 0-4 16,0 0-1-16,0 0-2 15,0 0 0-15,-59 24-1 0,51-4-4 0,7 4 0 16,-4-1-3-16,5 2 0 0,0 3-2 16,6-4-7-16,7 1 0 0,2-4 0 15,10-5 0-15,3 1 0 0,-2-3 0 0,7 0 0 16,-4-6 0-16,1 5 0 15,-1-4 0-15,-1 1 0 0,-8 0 0 0,4 2 0 16,-13-5 0-16,-2 4 0 0,-5-2 0 16,-2 2 0-16,-2 4 0 0,-6 3 0 15,-5 2 0-15,-11-2 0 0,1 0 0 16,-7-3 0-16,3-3 0 0,-3 1 0 16,2-3 0-16,-7-1 0 0,4 1 0 0,-1-3 0 15,-2 1 0-15,5-2 0 0,-1 0 0 16,8-2 0-16,2 1 0 15,8-3 0-15,4-1 0 0,1 0-24 16,1-1-161-16,2-10-145 0,-7-7-17 0</inkml:trace>
  <inkml:trace contextRef="#ctx0" brushRef="#br0" timeOffset="77426.17">11102 9320 822 0,'0'0'45'0,"0"0"-10"16,0 0-8-16,107-81-8 0,-71 68-6 0,1 2-7 16,2 7-3-16,4 4-3 0,-3 0-2 15,-1 8-14-15,0 9-19 0,-10 3-46 16,1 6-111-16,-5 0-112 0,-7 1-6 16</inkml:trace>
  <inkml:trace contextRef="#ctx0" brushRef="#br0" timeOffset="77596.97">11910 9716 921 0,'0'0'52'16,"0"0"-13"-16,-25 112-28 0,6-63-11 16,4 9 0-16,-8 4 0 0,-1 3 0 15,3 2 0-15,-3-2 0 0,4-3 0 0,2-1-29 16,7-8-124-16,3-4-170 15,2-13-24-15</inkml:trace>
  <inkml:trace contextRef="#ctx0" brushRef="#br0" timeOffset="78445.97">12621 9279 749 0,'0'0'51'0,"0"0"-6"15,0 0-8-15,0 0-7 0,0 0-8 16,124-58-6-16,-79 54-5 0,8 1-3 15,0 0-2-15,-2-1 1 16,-3 3 2-16,-5-4 0 0,-9 1 1 0,-9 1 0 16,-11 0-7-16,-9 3-3 0,0-2 0 15,1 1 0-15,-2-1 0 0,1 1 0 16,-5 1 0-16,0-2 0 0,0-1 0 16,-2 0 0-16,-10 1 0 0,-3 2 0 15,-4 14 0-15,-6 9 0 0,0 12 0 0,5 7 0 16,2 8 0-16,-1 4 0 0,3 3 0 15,3 4 0-15,3-3 0 0,-1-1 0 16,7-2 0-16,2-7 0 0,-1-2 0 16,3-2 0-16,8-5 0 0,-7 0 0 15,9-3 0-15,-9-2-51 0,4-9-65 0,-5-3-140 16,0-7-69-16</inkml:trace>
  <inkml:trace contextRef="#ctx0" brushRef="#br0" timeOffset="78591.56">12722 9737 807 0,'0'0'61'0,"0"0"-10"0,0 0-16 15,0 0-10-15,0 0-8 0,0 0-5 0,57-85-5 16,-13 73-3-16,7 1 0 0,5 2-4 16,7 1-4-16,-4 6-4 0,-4 3-12 15,2-1-21-15,-7 6-37 0,-2 2-103 16,0 4-126-16,-8-2-8 0</inkml:trace>
  <inkml:trace contextRef="#ctx0" brushRef="#br0" timeOffset="78757.57">13812 9663 884 0,'0'0'46'0,"0"0"-6"0,0 0-13 16,0 0-9-16,-64 111-10 15,50-70-8-15,-6 6 0 0,5 4 0 16,-4 7 0-16,5-3-20 0,-6-2-43 0,11-3-85 16,-5-9-165-16,8-3-21 0</inkml:trace>
  <inkml:trace contextRef="#ctx0" brushRef="#br0" timeOffset="79830.91">15747 9279 544 0,'0'0'74'15,"0"0"-13"-15,0 0-13 0,0 0-10 0,0 0-4 16,0 0-5-16,0 0-5 16,0 0-4-16,0 0-1 0,0 0 1 15,-14-70 1-15,8 50 1 0,-8-5-4 16,0 0 0-16,-6 5-5 0,-4 2 0 0,-7 3-6 15,-1 4-7-15,-4 5 0 0,-3 6 0 16,1-1 0-16,-1 8 0 16,2 10 0-16,7 4 0 0,4 10 0 0,7 5 0 15,1 5 0-15,8 5 0 0,6-2 0 16,4-4 0-16,9-3 0 0,10-8 0 0,1-6 0 16,5-6 0-16,4-11 0 15,4-4 0-15,1-2 0 0,-5-12 0 0,10-6 0 16,-7-6 0-16,-5-1 0 15,1-5 0-15,-4 0 0 0,-3-2 0 0,-7 0 0 16,4 3 0-16,-9 2 0 0,-7 9 0 16,3 1 0-16,-1 6 0 0,-4 5 0 15,2 2 0-15,-2 4 0 0,0-2 0 16,0 2 0-16,0 0 0 0,0 0 0 16,-11 12 0-16,2 13 0 0,-7 8 0 15,2 5 0-15,0 6 0 0,3 3 0 0,1 0 0 16,0 0 0-16,-2 2 0 15,6-5 0-15,-4 0 0 0,6-6 0 16,2-2 0-16,-1-5 0 0,3-4 0 0,5-6 0 16,-1-1 0-16,1-10 0 0,6 3 0 0,-3-7 0 15,1 0 0-15,0 1 0 16,-3-2 0-16,10 0-11 0,-7-4-82 16,11 1-126-16,-3-1-108 0,5-8-3 15</inkml:trace>
  <inkml:trace contextRef="#ctx0" brushRef="#br0" timeOffset="80017.78">16198 9719 920 0,'0'0'38'16,"0"0"-4"-16,0 0-7 0,0 0-23 15,0 0-4-15,0 0 0 0,6 105 0 16,-17-69 0-16,-3 4 0 0,0 4 0 0,4-1 0 15,-4 5 0-15,7-4 0 0,3-2-37 16,-1-4-25-16,5-7-53 0,2-4-135 16,2-11-62-16</inkml:trace>
  <inkml:trace contextRef="#ctx0" brushRef="#br0" timeOffset="80576.67">17356 9006 696 0,'0'0'83'0,"0"0"-14"0,0 0-10 15,0 0-15-15,0 0-10 0,0 0-9 16,0 0-12-16,0 0-13 0,0 0 0 0,0 0 0 15,-15-30 0-15,15 43 0 0,6 10 0 16,-2 10 0-16,7 4 0 0,-6 5 0 16,0 6 0-16,-1 4 0 0,-1 3 0 15,-6-1 0-15,3-2 0 0,-1-4 0 16,1-3 0-16,1-9 0 0,2-4 0 16,4-11 0-16,-3-1-5 0,2-6-46 0,-3-8-32 15,2 1-75-15,-5-7-155 0,0 0 0 16</inkml:trace>
  <inkml:trace contextRef="#ctx0" brushRef="#br0" timeOffset="80809.92">17692 9150 871 0,'0'0'49'0,"0"0"-9"0,0 0-8 16,0 0-8-16,0 0-17 15,0 0-7-15,0 0 0 0,0 0 0 0,0 0 0 16,87 91 0-16,-80-59 0 0,-3 1 0 16,-1 5 0-16,-3 1 0 0,-3 6 0 15,2-1 0-15,-2-1 0 0,-4 2 0 16,1-4 0-16,-3-3-17 0,-1-3-37 16,3-7-45-16,1-8-110 0,6-8-105 15,-5-1 2-15</inkml:trace>
  <inkml:trace contextRef="#ctx0" brushRef="#br0" timeOffset="81022.03">18342 9624 847 0,'0'0'48'16,"0"0"-12"-16,0 0-10 0,0 0-8 0,0 0-3 15,45 89-8-15,-45-65-3 0,-6 8-3 16,-7 0 1-16,4 3-4 0,-2-2-5 16,0 4-27-16,7 2-33 0,-1-5-94 15,5-1-156-15,-3-13 0 0</inkml:trace>
  <inkml:trace contextRef="#ctx0" brushRef="#br0" timeOffset="81424.44">19861 8867 695 0,'0'0'69'15,"0"0"-7"-15,0 0-7 0,0 0-11 16,0 0-10-16,0 0-10 0,0 0-8 16,0 0-3-16,0 0-2 0,39-41-11 15,-34 55 0-15,3 9 0 0,-7 8 0 0,4 5 0 16,-4 3 0-16,-2 7 0 15,-4 4 0-15,5 4 0 0,-5 9 0 0,-1 1 0 16,-3 2 0-16,-5 1 0 0,5-6 0 16,-2-7 0-16,3-6 0 0,3-9 0 15,4-8-28-15,1-9-24 0,-5-10-20 16,5-6-47-16,0-6-129 0,5 0-58 0</inkml:trace>
  <inkml:trace contextRef="#ctx0" brushRef="#br0" timeOffset="81901.46">20488 9047 807 0,'0'0'52'0,"0"0"-5"0,0 0-10 15,113-71-9-15,-76 60-6 0,-1 2-7 0,3 1-3 16,-1 8-9-16,-4 0-3 0,1 0 0 16,-8 3 0-16,-6 6 0 0,-12-1 0 15,5 4 0-15,-10-3 0 0,-7 5 0 16,3 4 0-16,-6 1 0 0,-8 6 0 16,-4-4 0-16,-4-1 0 0,-6-5 0 0,3 0 0 15,-3-3 0-15,3 0 0 0,10-5 0 16,1-3 0-16,12-3 0 0,2-1 0 15,-3 0 0-15,3 0 0 16,-1 0 0-16,1 2 0 0,0-2 0 0,0 3 0 16,15 6 0-16,9 4 0 0,7 3 0 15,-2 4 0 1,4 2 0-16,-12 4 0 0,-2 5 0 0,-5 1 0 0,-5-2 0 16,-9 4 0-16,0-4 0 0,-11-3 0 15,-7 2 0-15,-7-5 0 0,-8-6 0 0,-5 1 0 16,-3-6 0-16,-7-4 0 0,-1-1 0 15,-3-3 0-15,-2-4 0 16,5-1 0-16,1-1 0 0,4 1 0 0,4-7-217 16,3 0-129-16,-4-2-19 0</inkml:trace>
  <inkml:trace contextRef="#ctx0" brushRef="#br0" timeOffset="84951.84">25588 8951 618 0,'0'0'52'0,"0"0"1"0,5-97-3 0,1 67-7 16,-1 10-10-16,0 8-8 0,-2 7-8 15,-3 5-6-15,0-2-5 16,3 2-3-16,1 7 0 0,9 9 2 15,-2 10 0-15,3 4-1 0,4 0 2 0,2 1-4 16,4-3 4-16,0-5-5 0,6-6 1 16,-1-6 1-16,5-8 0 0,1-3 3 15,-4-4-1-15,0-10 3 0,-7-3-3 16,-2-6 4-16,0-1-5 0,-7-3 2 16,-1-2 2-16,-4 0-1 0,-3 0 1 0,-2 8-2 15,-5 7-6-15,3 10 0 16,-3 4 0-16,0-2 0 0,0 2 0 15,-5 12 0-15,-5 13 0 0,-3 14 0 0,2 16 0 16,2 7 0-16,0 11 0 0,-1 6 0 16,4 5 0-16,-8 3 0 0,8 2 0 15,-6-4 0-15,-4-7 0 0,-4-5 0 16,0-9 0-16,-8-6 0 0,0-10 0 16,-3-8 0-16,3-10 0 0,2-10 0 15,7-8 0-15,-1-12 0 0,3-5 0 0,4-13 0 16,0-14 0-16,5-6 0 0,12-10 0 15,0-7 0-15,17-4 0 0,7-5 0 16,2-3 0-16,8-1 0 0,3 6 0 16,1 6 0-16,-4 7 0 0,1 11 0 15,-3 13 0-15,-7 6-3 0,-1 10-26 16,-8 5-11-16,3 4-13 0,1 5-20 16,-3 9-55-16,4 7-121 0,-6-6-45 15</inkml:trace>
  <inkml:trace contextRef="#ctx0" brushRef="#br0" timeOffset="85761.57">26839 9139 491 0,'0'0'62'0,"0"0"-12"0,0 0-12 16,0 0-12-16,0 0-8 0,0 0-2 16,0 0 3-16,0 0-1 0,0 0 3 15,0 0 2-15,0-10 0 0,0 6-2 16,0 4 0-16,0-1-1 0,0 1 0 0,0 0-1 16,0 0-1-16,0-2-5 0,0 2-3 15,0 0-2-15,0-1-3 16,0 1-1-16,0 0-2 0,0-2 0 15,0 2-1-15,5 0 0 0,9 0 1 0,9 0 0 16,-1 0-1-16,0 0 1 0,-2 2 0 16,0-2 1-16,5 1 0 0,-5-1 0 15,6 0 1-15,-4 0-1 0,8 2 1 16,-6-4-1-16,-2-1-1 0,-5-3-1 16,-3 5 0-16,-9-1 0 0,2 1-1 15,-7 1 1-15,0-2-1 0,0 2-1 0,2 0-1 16,-2 0-5-16,0 0-6 0,6 0-8 15,-6 0-13-15,0 0-11 16,-6 6-26-16,-3 10-30 0,-7 0-84 0,1 1-99 16</inkml:trace>
  <inkml:trace contextRef="#ctx0" brushRef="#br0" timeOffset="85994.03">26830 9437 661 0,'0'0'51'0,"0"0"4"0,0 0-5 16,0 0-18-16,0 0-13 0,0 0-7 15,120 48-1-15,-89-45-1 0,3 1 1 0,0-3 1 16,-2-1-5-16,-8 0-1 16,-4 0-2-16,-5 0-1 0,-1 0-2 15,-3 0 0-15,-3-1-1 0,-4 1 0 16,-4 0-4-16,0-2-6 0,0 2-8 0,2 0-9 15,4-2-13-15,4 2-15 0,-6-1-34 16,4 1-53-16,-8 0-131 0,1-6 8 16</inkml:trace>
  <inkml:trace contextRef="#ctx0" brushRef="#br0" timeOffset="88361.7">28069 9239 261 0,'0'0'75'16,"0"0"4"-16,0 0-8 0,0 0-12 15,0 0-9-15,0 0-8 0,0 0 0 16,0 0-4-16,0 0-7 0,0 0-4 16,15-15-7-16,10-5-3 0,3 1-3 15,5-4-1-15,2-1-2 0,4-1 1 0,-5 1-1 16,-1 0 1-16,-7 1-2 15,-3 0-4-15,-4 2 6 0,-10 4-5 0,-3 8 5 16,-1 6-3-16,-5-5-2 0,0 3-2 16,2-8-1-16,-4 3-1 0,-6 5-1 15,1 1-1-15,-7 2 0 0,-5 2 0 16,-1 3-1-16,-5 8 1 0,7 4-2 16,2 3 6-16,7 5-5 0,4 3 5 0,2 1-4 15,8 2 0-15,9-2 0 0,1 2 0 16,7 0 0-16,-5-2 1 15,0 1 0-15,-2-1 0 0,-4-4 0 16,-3 1 1-16,-3-9 2 0,-5 3-1 0,-3-1 1 16,-2-2 0-16,-9 5-2 0,-6-5 0 15,1-3-1-15,-6-2 0 0,1-5 1 16,-6 0-3-16,2-4 0 0,-1-1 0 16,2 0 0-16,4-4 0 0,0-3 0 15,7-1 0-15,1-1-3 0,7 1-3 0,-3-1-9 16,5-2-13-16,1-1-17 0,1 0-26 15,4 3-47-15,4-5-90 16,12 4-90-16</inkml:trace>
  <inkml:trace contextRef="#ctx0" brushRef="#br0" timeOffset="89151.2">28725 9288 516 0,'0'0'45'0,"0"0"5"0,0 0-9 0,0 0-12 16,118-70-8-16,-100 56-1 15,-4 5 2-15,0-4 3 0,-6-1 6 16,-4 2-3-16,4-6-3 0,-6-1-3 15,-2 1-2-15,-2-8-1 0,-6 2-1 0,-4 3 0 16,-2-2-8-16,-3 5 2 0,-3 1-6 16,6 6 1-16,-2 6-1 0,6 0-2 15,-4 5-2-15,-5 0-1 0,4 9 4 16,-6 7-5-16,4 4 4 0,6 5-4 16,2 1 0-16,4 1 0 0,4 0 0 0,-2-1 1 15,11 0-1-15,2-5 0 0,9 0 0 16,0-4 0-16,2-5 0 15,4-3-1-15,6-4-1 0,0-4-2 16,2 1 0-16,1-4-2 0,2-7 2 0,-2 0 0 16,3-1 1-16,-3-2 1 0,-3-2 1 15,-2-2 1-15,-4 1 0 0,2 1 1 16,-10-2 0-16,4-1-1 0,-8-2 3 16,-1 6-1-16,-3-4 2 0,-4-2 1 15,-3 7-5-15,-1-9 6 0,-1 7-5 0,0 5 4 16,-3-2 0-16,-6 7-2 0,-1-3 0 15,-5 7-1-15,-7 0 0 0,2 4 1 16,-5 7-3-16,7-2 0 0,7 1 0 16,2-2 0-16,7-4 0 0,-3 1 0 15,5-5 0-15,0 4 0 0,0 5 0 0,8 1 0 16,11 2 0-16,-1-3 0 16,6-2 0-16,-4-1 0 0,-2 3 0 15,-2 5 0-15,-5 1 0 0,-2 3 0 16,-6 5 0-16,-3 3 0 0,-3 6 0 0,-8 4 0 15,-6 3 0-15,-3 4 0 0,-5 3 0 16,0-1 0-16,-3 3 0 0,7-4 0 16,-3-4 0-16,6 2 0 0,2-6 0 15,5 0 0-15,2-3 0 0,5-1 0 16,0-4 0-16,3-8 0 0,1-2 0 16,5-7 0-16,-1-1 0 0,1-2 0 15,-4-4 0-15,2 1 0 0,4-5 0 16,-3 1 0-16,7-1 0 0,3 0 0 15,0 0 0-15,0 2 0 0,0-7 0 0,-2 4 0 16,2-1 0-16,-3 1 0 0,-3 1 0 16,6-2 0-16,-8 1-42 0,5-1-18 15,3-1-41-15,-5-2-84 0,7-6-122 16,-4-5 9-16</inkml:trace>
  <inkml:trace contextRef="#ctx0" brushRef="#br0" timeOffset="89505.66">29926 8878 801 0,'0'0'61'0,"0"0"-9"0,0 0-14 16,0 0-8-16,-97 12-8 0,62 17-6 15,1 8-13-15,2 7-3 0,1 6 0 0,1 7 0 16,9 5 0-16,5 4 0 16,7 3 0-16,4-2 0 0,8 0 0 0,8-6 0 15,5-6 0-15,5-7 0 16,6-10 0-16,1-3 0 0,1-11 0 0,2-5 0 15,2-12 0-15,-4-4 0 16,1-3-54-16,-1-7-34 0,-1-10-91 16,0-3-134-16,-11-6-1 0</inkml:trace>
  <inkml:trace contextRef="#ctx0" brushRef="#br0" timeOffset="90398.4">30266 9019 531 0,'0'0'72'0,"0"0"-6"15,0 0-6-15,0 0-7 0,0 0-12 0,0 0-4 16,0 0-11-16,0 0 0 0,0 0-4 16,0 0-3-16,-33-30-4 15,32 30-3-15,1-1-2 0,0 1-1 16,0-2-3-16,0-4 0 0,10 0-1 0,11-2-1 15,11-1-1-15,4 1-3 0,1 4 0 16,-1-2 0-16,1 6 0 0,-3 0 0 16,-14 0 0-16,0 0 0 0,-7 0 0 15,-5 7 0-15,1-2 0 0,-5 5 0 16,1 0 0-16,-5 2 0 0,-1 9 0 16,-4-4 0-16,-12 5 0 0,1-3 0 0,-4-3 0 15,2 1 0-15,-1-2 0 0,-3 0 0 16,4 0 0-16,-2 1 0 15,-1-3 0-15,3 1 0 0,4-6 0 0,0 1 0 16,8-5 0-16,-4 1 0 0,-1 3 0 16,8-7 0-16,-1 2 0 0,4-3 0 15,-2 0 0-15,2 0 0 0,0 0 0 16,0 0 0-16,0 0 0 0,9-3 0 16,4-1 0-16,6-1 0 0,4 7 0 0,0-2 0 15,2 6 0-15,-5 6 0 0,-1 6 0 16,-9 0 0-16,0 3 0 15,-4 4 0-15,-8 0 0 0,-1 0 0 16,2 2 0-16,-4-2 0 0,-9-3 0 0,0-4 0 16,-1-3 0-16,1-2 0 0,-2-7 0 15,1 1 0-15,2-4 0 0,-8 0 0 16,-1-3 0-16,-3 0 0 0,-1-3 0 16,1-2 0-16,6-5 0 0,1 0 0 15,4 3 0-15,4-3 0 0,3 1 0 0,2 1 0 16,0-2 0-16,1 5 0 0,4 0 0 15,0 5 0-15,-5-1-56 0,5 1-28 16,0 0-73-16,5 0-152 0,-1 0-3 16</inkml:trace>
  <inkml:trace contextRef="#ctx0" brushRef="#br0" timeOffset="90673.1">30987 9476 785 0,'0'0'45'0,"0"0"-3"0,0 0-10 16,0 0-8-16,0 0-4 15,0 0-3-15,0 0-1 0,0 0-5 0,0 0-2 16,0 0-4-16,-84 68-1 0,56-50-3 16,-1 1 1-16,1-1-3 0,-2 3-2 15,1 1-10-15,2-1-19 0,-1-3-28 16,5 0-65-16,8-6-164 0,1-4-26 16</inkml:trace>
  <inkml:trace contextRef="#ctx0" brushRef="#br0" timeOffset="91164.16">31597 8808 678 0,'0'0'81'0,"0"0"-12"0,0 0-14 16,0 0-17-16,0 0-9 0,0 0-10 15,0 0-8-15,0 0-3 0,0 0 0 16,0 0 2-16,13-18 0 0,-15 39-3 0,-7 8-7 16,3 6 0-16,-3 1 0 0,-1 4 0 15,-4 2 0-15,5 4 0 16,-7 0 0-16,3-1 0 0,-3 0 0 15,2-1 0-15,0-2 0 0,3-4 0 0,2-6 0 16,3-4-15-16,6-8-24 0,-3-2-17 16,1 2-25-16,2-11-52 0,-3 3-109 15,6-6-50-15</inkml:trace>
  <inkml:trace contextRef="#ctx0" brushRef="#br0" timeOffset="91785.2">31813 8907 745 0,'0'0'57'0,"0"0"-13"0,0 0-12 16,0 0-11-16,0 0-5 0,0 0-3 0,107-91-2 15,-79 89-1-15,-3 2-1 0,-1 0-1 16,-5 3-1-16,-7 4-1 0,-2 3 0 0,-2-2 0 16,-8 4 1-16,1 8 1 15,-1-4 1-15,-5 4-1 0,-5 0-8 16,-6-4 0-16,-1-1 0 0,-3-1 0 0,1-1 0 15,-2 0 0-15,0-2 0 0,3-4 0 16,1 1 0-16,0-4 0 0,3 0 0 16,-5 3 0-16,5-4 0 0,10-1 0 15,0-1 0-15,4-1 0 0,0 0 0 16,0 0 0-16,-3 0 0 0,3 0 0 0,0 0 0 16,0 0 0-16,0 0 0 15,3 0 0-15,14 3 0 0,7 4 0 0,7 3 0 16,-3 2 0-16,-5 1 0 15,-3 3 0-15,-4 2 0 0,-4 3 0 0,-6-5 0 16,-1 2 0-16,-10 4 0 0,5-2 0 16,-9 7 0-16,-11-4 0 0,0-3 0 15,-4-5 0-15,-1-3 0 0,1-2 0 16,5-6 0-16,-1-3 0 0,-3-1 0 16,-2 0 0-16,-3-1 0 0,2-6 0 15,5 0 0-15,4 0 0 0,7-3 0 0,0 5 0 16,4-6 0-16,-3 2 0 15,6 4 0-15,1 0 0 0,2 5 0 16,0-1 0-16,0-5 0 0,0 1 0 0,0-1-30 16,9 4-26-16,4 2-33 0,4 0-81 15,3 1-134-15,-4 2-2 0</inkml:trace>
  <inkml:trace contextRef="#ctx0" brushRef="#br0" timeOffset="92072.69">32264 9479 913 0,'0'0'35'16,"0"0"-4"-16,0 0-8 0,0 0-7 16,0 0-11-16,0 0-5 0,0 0 0 15,0 0 0-15,0 0 0 0,-60 93 0 16,35-64 0-16,-6 1 0 0,1 2 0 0,-4 1 0 16,0 0-20-16,0 3-44 15,-3-3-120-15,6-1-138 0,-8-6-14 16</inkml:trace>
  <inkml:trace contextRef="#ctx0" brushRef="#br0" timeOffset="93772.8">32597 8972 472 0,'0'0'81'0,"0"0"-17"0,0 0-11 0,0 0-9 15,0 0-4-15,0 0-2 0,0 0-4 16,0 0-6-16,0 0-8 0,-15-32-3 16,24 28-5-16,11-2 0 0,1 4 1 15,10 4 0-15,0 1-3 0,-4 7-2 16,-5 5-1-16,-3 2 0 0,-10 4-2 0,0-4 7 16,-9 3-3-16,-3 0 5 15,-8 1-4-15,-7 3-10 0,-7-1 0 0,-4-4 0 16,-6 1 0-16,-3-1 0 15,2-3 0-15,2 1 0 0,4-2 0 0,3-1 0 16,8-2 0-16,3-1 0 0,10-4 0 16,2-4 0-16,-1 8 0 0,5 0 0 15,11 2 0-15,9 1 0 0,13-6 0 16,7-6 0-16,3 1 0 0,1-3 0 16,1 0 0-16,-8 0 0 0,-11 0 0 0,-3 2 0 15,-7-2 0-15,-8 0 0 0,-2 0 0 16,-6 0 0-16,0 0 0 0,0 0 0 15,3 0 0-15,-1 0 0 16,1 0 0-16,3 0-11 0,0 0-27 0,-1 0-15 16,4 0-21-16,-4 0-52 0,4 0-95 15,5-3-77-15</inkml:trace>
  <inkml:trace contextRef="#ctx0" brushRef="#br0" timeOffset="94070.2">33090 8596 773 0,'0'0'60'0,"0"0"-4"15,0 0-18-15,0 0-11 0,120-23-6 16,-88 40-5-16,-2 8-4 0,2 10 1 0,-2 10-6 15,-5 7-7-15,-4 9 0 0,-7 7 0 16,-4 7 0-16,-10 1 0 0,-10 7 0 16,-5 7 0-16,-19 1 0 0,-10 4 0 15,-10 3 0-15,-10-6 0 0,-2-1 0 16,-7-4 0-16,-1-6-49 0,2-6-37 0,4-6-134 16,8-6-98-16,-1-6-2 15</inkml:trace>
  <inkml:trace contextRef="#ctx0" brushRef="#br0" timeOffset="109948.89">3026 5964 303 0,'0'0'46'0,"0"0"1"0,0 0-4 15,0 0-2-15,0 0-1 0,0 0-5 16,0 0 0-16,0 0-6 0,0 0-5 16,0 0-7-16,-6-25-5 0,6 25-7 15,0 0 2-15,-3 0 6 0,3 0 5 0,0 10 4 16,0 6 0-16,3 4-5 0,2 1-1 15,1-1-6-15,3 0-1 0,1-2 3 16,0-3-4-16,0-3 7 0,8-1 0 16,-2-7 3-16,12-4 3 0,1-12-8 15,11-11 1-15,4-9-10 0,13-10 0 16,2-8 1-16,5-5-4 0,-1-5 2 16,5-1-3-16,-4 3-3 0,-7 6-16 15,7 5-24-15,-7 5-44 0,-2 6-191 16,4 4-34-16</inkml:trace>
  <inkml:trace contextRef="#ctx0" brushRef="#br0" timeOffset="112796.21">2764 10240 417 0,'0'0'43'16,"0"0"4"-16,0 0-7 0,0 0-9 15,0 0-7-15,0 0-8 0,0 0-5 16,0 0-2-16,0 0-1 0,-15-12 6 16,15 12 6-16,0 0 6 0,0 0 5 15,0 0-1-15,0 0-1 0,0 5-2 16,0 8-5-16,0 3-5 0,0 1-1 16,4 3-5-16,6-2 0 0,-4-3-3 0,2 0 0 15,-2-4 0-15,-1 0-1 0,8-2 0 16,-3 2 0-16,1-4-1 0,3-1 0 15,0-4 1-15,-4-2 0 16,14-5 1-16,-3-10 0 0,3-7-2 0,10-10-2 16,4-5 0-16,7-7-3 0,7-5-5 15,2 0-1-15,0-3-25 0,-1 2-51 16,-4-2-219-16,-5 5-33 0</inkml:trace>
  <inkml:trace contextRef="#ctx0" brushRef="#br0" timeOffset="120343.81">2009 12422 540 0,'0'0'60'0,"0"0"-6"0,0 0-9 16,0 0-6-16,0 0-8 0,0 0-6 15,0 0-6-15,0 0-3 0,0 0 0 16,-18-95 0-16,36 71 3 0,12-2-1 0,-1 6-1 15,4 0-3-15,2 6-1 0,-2 2-2 16,1 8-3-16,-5 2 0 0,2 4-2 16,-3 2-2-16,-3 7-1 0,3 7 0 15,-8 2 0-15,0 5 0 0,-6 5-1 16,2 5 2-16,-8 5-1 0,-7 7 2 0,-1 2-2 16,-1 6 2-16,-12 0-2 15,-2-1 4-15,-4-1-7 0,-6-6 0 16,5-1 0-16,0-11 0 0,1-7 0 15,5-8 0-15,10-9 0 0,-1-7 0 0,5-4 0 16,0-1 0-16,0-16 0 0,9-13 0 16,5-11 0-16,11-9 0 0,0-7 0 15,4-3 0-15,-5 2 0 0,5 4 0 16,-10 4 0-16,-4 4 0 0,-5 8 0 16,0 6 0-16,-10 9 0 0,4 5 0 0,-4 7 0 15,0 3 0-15,-4-2 0 0,-2 6 0 16,6 1 0-16,-4 3 0 0,-7 4 0 15,-3 12 0-15,-5 6 0 16,10 10 0-16,0 6 0 0,2 3 0 0,7 6 0 16,0 2 0-16,14-2 0 0,-3-3 0 15,9-3 0-15,4-5 0 0,5-4 0 16,1-5 0-16,7-6 0 0,-2 1 0 16,4-7 0-16,0-1 0 0,4-5 0 15,-9-3 0-15,5-6-28 0,-9 1-67 0,-1-7-138 16,-4-3-91-16,-11 2 6 0</inkml:trace>
  <inkml:trace contextRef="#ctx0" brushRef="#br0" timeOffset="120641.52">3177 12533 812 0,'0'0'48'0,"0"0"-8"0,0 0-11 16,0 0-6-16,0 0-3 0,0 0-7 15,96-29-4-15,-51 16-3 0,7-1-3 0,3-2 0 16,-6 0-1-16,-1 0 0 15,-4 1-1-15,-10 2 0 0,0-1-3 0,-6 6-7 16,-13 0-11-16,-1 5-17 0,-4-2-21 16,-9 4-36-16,4-2-65 0,-5-3-132 15,0 3 6-15</inkml:trace>
  <inkml:trace contextRef="#ctx0" brushRef="#br0" timeOffset="120843.8">3429 12190 714 0,'0'0'67'0,"0"0"-13"0,0 0-14 16,0 0-9-16,-77 71-3 0,71-43-7 16,3 7-3-16,3 6-6 0,0 6-2 15,4 7-3-15,5 6-1 0,2 3-4 16,3 6 1-16,0 2 1 0,6-1-4 16,-1-3-2-16,0-7-9 0,1-7-3 15,-5-9-8-15,4-9-9 0,-5-12-10 0,-3-9-22 16,-7-5-30-16,7-9-83 0,3 0-108 15,-9-9 13-15</inkml:trace>
  <inkml:trace contextRef="#ctx0" brushRef="#br0" timeOffset="121371.16">3769 12266 810 0,'0'0'45'0,"0"0"7"0,20-83-11 0,-11 68-9 15,-4 7-11-15,1 5-8 0,8 3-4 16,9 9-9-16,2 4 0 0,-9 6 0 16,4 2 0-16,-2 3 0 0,-2-1 0 15,-2-2 0-15,1-3 0 0,-1-4 0 16,-4-3 0-16,4-5 0 0,-5-2 0 15,2-4 0-15,9 0 0 0,-1 0 0 0,-1-3 0 16,-7-2 0-16,3-5 0 0,-5 1 0 16,-3 1 0-16,-1-4 0 0,4 5 0 15,-9-4 0-15,5 4 0 0,-5 2 0 16,5 0 0-16,-5 5 0 0,0-1 0 16,0 1 0-16,1 0 0 0,4 12 0 0,3 12 0 15,-2 13 0-15,3 10 0 0,5 9 0 16,-3 11 0-16,-2 6 0 15,-4 7 0-15,1 2 0 0,-6 5 0 16,0-1 0-16,-1-1 0 0,-9 0 0 0,-5-6 0 16,-8-6 0-16,4-9 0 0,-6-12 0 15,-4-15 0-15,5-11 0 0,-2-15 0 16,-2-11 0-16,-1-11 0 0,5-18 0 16,0-15 0-16,3-13 0 0,11-13 0 15,7-7 0-15,3-10 0 0,9-3 0 0,9-3 0 16,7 0 0-16,14-1 0 0,-5 5 0 15,11 10 0-15,-2 17 0 0,-4 14-91 16,0 16-204-16,-10 12-45 0</inkml:trace>
  <inkml:trace contextRef="#ctx0" brushRef="#br0" timeOffset="122309.04">2408 13605 547 0,'0'0'55'15,"0"0"-7"-15,0 0-8 0,0 0-6 0,0 0-1 16,0 0 0-16,0 0-1 0,0 0-5 16,0 0-3-16,102-61-3 0,-62 50-1 15,7 1-2-15,12-1-8 0,9 1 3 16,9-1-6-16,7-3 3 0,12 2 1 16,7 0-1-16,0-1 3 0,12-1-3 0,-6 0-3 15,-2 0-7-15,-10 4 0 0,-11 2 0 16,-17 2 0-16,-7 3 0 15,-13 3 0-15,-9 0 0 0,-12 0 0 16,-8-2 0-16,-9 2 0 0,-7 2 0 0,1-2 0 16,-5 0 0-16,0 0 0 0,0 0 0 15,5 0 0-15,-5 0 0 0,0 0 0 16,0 0 0-16,0-2-26 0,0 2-31 16,0 0-41-16,-16-1-84 0,-9 6-120 15,-7 5-3-15</inkml:trace>
  <inkml:trace contextRef="#ctx0" brushRef="#br0" timeOffset="122548.66">3338 13950 771 0,'0'0'33'0,"0"0"8"0,0 0 1 0,105-14-7 15,-55-6-9-15,12-7-8 0,6-5-6 16,7 0-5-16,2-3-2 0,5 0-1 0,2 2 0 15,-8 4-1-15,-3 3 0 0,-19 5 0 16,-4 2-1-16,-13 7-1 0,-11 4 0 16,-9 0 0-16,-6 5-1 0,-6 1 0 15,-5 2-2-15,0 0-3 0,0 0-8 16,0 0-17-16,1 0-23 0,-1 0-50 16,0 0-194-16,0 0-14 0</inkml:trace>
  <inkml:trace contextRef="#ctx0" brushRef="#br0" timeOffset="127706.48">9727 5481 238 0,'0'0'67'0,"0"0"-26"16,0 0-8-16,0 0-5 0,0 0-4 15,0 0-4-15,0 0-2 16,0 0-5-16,0 0 0 0,0 0-2 15,9-27-1-15,-7 19 0 0,-2 4-1 0,0 4-2 16,0-7 2-16,0 1 1 0,0-1-1 16,3-7 2-16,-3 8 3 0,0-8 0 15,1-1-2-15,-1 3 2 0,0-3-5 16,0 3 1-16,0-4-3 0,3 4 1 16,-3-1-3-16,0-1 0 0,0 1 1 0,0-1-2 15,0-6 1-15,-3 6-1 16,3-4 1-16,-1 0 0 0,-2 0 0 15,-4-7-1-15,3 4 0 0,2 2 1 16,-2-3-1-16,-1-1 0 0,0 2 1 0,-4-2 1 16,4 1 1-16,-4 0 0 0,3 4 0 15,-3-2-1-15,-1 1-1 0,1 1 0 16,0 2 0-16,-2 0 1 0,6 5-2 16,-4-1 0-16,-5 0 0 0,5-1 0 15,-2 3-1-15,1 0 0 0,0-1 0 0,5 3-1 16,-9-4 0-16,0 3 1 0,8 3-2 15,-10-3 0-15,2-2 1 0,0 3-1 16,-4-5 1-16,2 5-1 0,5 1 0 16,-2-1 1-16,3 2-6 0,-5-2 5 15,-2 1-6-15,6 4 6 0,0-4 0 16,-1 5-1-16,1-3 1 0,0 2 0 16,-6 0 0-16,6 0-1 0,0 1 1 15,-8 0 0-15,10 0-1 0,-6 1 1 16,1 1-1-16,0 0 0 0,0 0 1 0,-6 0-1 15,0 0 0-15,4 4 1 0,-3-1-1 16,4 1 0-16,-4 1 0 0,1 2 1 16,-2 0 4-16,1-1-4 0,3 1 4 15,2 0-6-15,1-2 1 0,-3 3-1 16,2-2 1-16,-1 0 1 0,1 2-2 0,4-4 1 16,-1 1 0-16,2 0 0 0,5 1 0 15,-10 1 0-15,3-2 0 0,0 4 1 16,2 0-1-16,-5 0 0 15,3 0 0-15,-2 0 1 0,-2 3-1 0,4-2 0 16,-3 5-1-16,-1-3 1 0,2 1 0 16,-2 1 0-16,5 3 0 15,1-1 1-15,3-1-1 0,-3 2 0 0,-1 1 0 16,6-1 0-16,-3 3 1 0,0 0 0 16,0 1-1-16,-2 0 1 0,8-1-2 0,-4-3 2 15,0 1-1-15,2-1 1 0,2-4-1 16,-7 7 0-16,6-3 0 15,-2-3 1-15,-1 5 0 0,0-2-1 0,1 1 2 16,-3 5-2-16,0-2 1 0,-4-1 1 16,6-1-2-16,1 3 0 0,-3-1 4 15,0-1-5-15,0 2 5 0,-2 2-3 16,4-2-1-16,-1 2 1 0,-1 2 0 16,0 0 0-16,-2 0-1 0,4 1 1 15,-1 2 0-15,-2 0 0 0,4 1-1 0,-2 2 1 16,1 0-1-16,0-2 0 0,5 2 0 15,0-3 1-15,0 2-1 0,0-3 2 16,0 2-1-16,-1 2 1 0,1 2-1 16,0-1 0-16,1 2 6 0,-1 2-7 15,5 0 5-15,0 5-5 0,-5-2 0 0,6 2 1 16,-3 1-1-16,-2 1 1 16,3 2-1-16,0 1 1 0,-4-1-1 15,5-3 1-15,-5 2-1 0,1-6 1 16,-1-2-1-16,0-2 3 0,0-4-3 0,0 1 3 15,0-1 3-15,0-3-5 0,5 1 5 16,-10 0-5-16,10-2 0 0,-5-1 1 16,5 2-2-16,-5-1 2 0,4 2-2 15,-2 1 1-15,3 3-1 0,-5 1 2 16,4 0-2-16,1 3 1 0,-1-2 0 0,0 0 0 16,-3-3-1-16,4 0 1 15,-5-2-1-15,4 0 2 0,-4-4-2 0,5 3 1 16,-3-3 5-16,1 0-5 15,-3-4 5-15,1 3-5 0,-1-3-2 0,3 1 2 16,-3 0-1-16,5 1 0 0,-3-1 0 16,1 3 1-16,-2-2-1 0,-1 0 1 15,5 2-1-15,-5-1 1 0,0-1-1 16,0 0 0-16,0 2 0 0,-5-2 1 16,5 2-1-16,0 0 1 0,-6-3-1 0,1 3 0 15,-2-2 0-15,0-1 0 0,3-1 0 16,-2-1 0-16,1 2-1 15,0 0 2-15,-2-3-1 0,2 3 2 16,3-3 3-16,-2-2-4 0,-1-2 5 0,5 2-6 16,0 4-1-16,-5 4 1 0,5-10 0 15,0 5 0-15,0-2 0 0,0-6 0 16,-1 10 0-16,1-4 0 0,0-4 0 16,0 4 0-16,0 2 0 0,-3-1 0 15,3 7 0-15,-2-4 1 0,-1 3-2 0,2-2 2 16,-3 1-1-16,3-1 0 0,-2-1 0 15,1 1 1-15,-2-3-2 0,-1 2 2 16,0-2 0-16,4 1-1 0,-2-7 1 16,1 5 0-16,-1-1 0 0,1 5 1 15,-1 5 4-15,3 3-3 0,0-2 3 16,0-2-3-16,0-1-2 0,-1-2 0 16,1 0 0-16,0-2 1 0,-3 1-1 15,6 2 1-15,-2-2-1 0,4 4 1 16,0-2-1-16,-2-1 1 0,-2 1 1 0,4 0-1 15,-5 0 1-15,0-2 0 0,5 3 1 16,-5-2-4-16,4 0 0 0,-2-2 0 16,1-4 0-16,-2-1 0 0,3-1 0 15,0 1 0-15,1 4 0 0,-4 0 0 16,4-1 0-16,4 2 0 0,-2 0 0 0,2 0 0 16,0-3 0-16,-4 2 0 15,4-4 0-15,-4-6 0 0,-1 5 0 16,1-4 0-16,-3-2 0 0,1 7 0 15,-2-1 0-15,-1-6 0 0,5 7 0 0,-5-6 0 16,0 0 0-16,5 0 0 0,-5 0 0 16,0 1 0-16,0-3 0 0,0 1 0 15,0 0 0-15,4 8 0 0,-2-2 0 16,1 5 0-16,-2-2 0 0,-1-4 0 16,5 0 0-16,-2-1 0 0,-1-3 0 15,2 7 0-15,-4-9 0 0,0-1 0 0,5 2 0 16,-5-2 0-16,0 3 0 0,0-7 0 15,5 4 0-15,-5-4 0 16,0-1 0-16,4 7 0 0,-4-6 0 0,2-1 0 16,1 7 0-16,-3-6 0 0,1 5 0 15,3 0 0-15,-4 1 0 0,0 1 0 16,1 0 0-16,2 3 0 0,-1-4 0 16,2 6 0-16,0-6 0 0,-3-1 0 15,-1 1 0-15,0-1 0 0,5 4 0 0,-5-5 0 16,0 2 0-16,4-1 0 0,1-1 0 15,-3 4 0-15,2 2 0 0,1-5 0 16,0 8 0-16,-1-3 0 16,1-5 0-16,0 5 0 0,-1-5 0 0,-2 0 0 15,1-1 0-15,-3-4 0 0,1-1 0 0,-1-4 0 16,3 3 0-16,-3 2 0 16,2-2 0-16,3 4 0 0,-2-2 0 15,-2-2 0-15,4 4 0 0,0-1 0 16,4 2 0-16,2 1 0 0,-3-1 0 0,-2-4 0 15,-2 2 0-15,1-3 0 0,4 2 0 16,-4-2 0-16,-3-2 0 0,2 4 0 16,1-3 0-16,-1 1 0 0,7-2 0 15,-6 0 0-15,0 1 0 0,-1-1 0 16,1-1 0-16,0 2 0 0,1-2 0 0,2 2 0 16,-4-2 0-16,1 0 0 15,1 0 0-15,3 1 0 0,-2-1 0 0,0 2 0 16,4-2 0-16,-2 0 0 15,1 0 0-15,1 0 0 0,-2-2 0 0,2 1 0 16,1-3 0-16,-1 3 0 0,-2-2 0 16,5 0 0-16,-4 0 0 0,0 0 0 15,1 1 0-15,3 2 0 0,-9-1 0 16,4-1 0-16,-3 1 0 0,7-1 0 16,-2-1 0-16,-7 2 0 0,6-2 0 0,-6 0 0 15,6-3 0-15,-4 1 0 0,5-3 0 16,1 0 0-16,-6 1 0 0,4-2 0 15,0 5 0-15,-2-3 0 16,1 2 0-16,2-2 0 0,0-3 0 0,-2 5 0 16,5-4 0-16,0 1 0 0,-3 0 0 15,8-3 0-15,-5 0 0 0,-3-1 0 16,4 0 0-16,-1-2 0 0,0 1 0 16,-3-1 0-16,3-1 0 0,1 0 0 15,-1 1 0-15,0-1 0 0,5 0 0 16,-8 1 0-16,4-2 0 0,-1 5 0 0,-5 3 0 15,5-1 0-15,-4 0 0 0,-4 1 0 16,9-2 0-16,-10 3 0 0,4-1 0 16,1-4 0-16,-6 2 0 0,6-3 0 15,-4-2 0-15,2-2 0 0,-2-8 0 16,3 1 0-16,-3-4 0 0,4 3 0 16,-1-4 0-16,0 2 0 0,0 1 0 0,1 2 0 15,-4-1 0-15,8 5 0 16,-3 1 0-16,-2-1 0 0,0 4 0 0,5 0 0 15,-9 5 0-15,4-4 0 0,-3 3 0 16,1 2 0-16,2-6 0 0,-1 0 0 16,-4 0 0-16,3-3 0 0,2-1 0 15,-4 2 0-15,4 1 0 0,-3-4 0 16,3 3 0-16,1-2 0 0,-1 1 0 0,-3 0 0 16,3-2 0-16,-2 1 0 15,0-2 0-15,0 0 0 0,0-1 0 16,0 1 0-16,-3-4 0 0,2 2 0 15,2-2 0-15,-6 0 0 0,5-1 0 0,-5 1 0 16,-2 2 0-16,5-2 0 0,-5 0 0 16,4 3 0-16,-4-1 0 0,5 1 0 15,-3-3 0-15,-2 3 0 0,3-2 0 16,-3-3 0-16,0 4 0 0,1-3 0 16,-1-2 0-16,0 1 0 0,3 1 0 0,-3-3 0 15,0 1 0-15,0-3 0 0,0-1 0 16,-3-3 0-16,2-3 0 15,1 0 0-15,0-2 0 0,0 1 0 16,0 3 0-16,-3 0 0 0,3 1 0 0,0 2 0 16,-2 1 0-16,4 1 0 0,-2 3 0 15,3-3 0-15,-3 1 0 0,0-3 0 16,0 2 0-16,0-1 0 0,0 1 0 16,0-1 0-16,0-1 0 0,0-1 0 15,0 0 0-15,-3-1 0 0,3 0 0 0,-2-1 0 16,2 2 0-16,-5 0 0 0,5 2 0 15,-4 2 0-15,4 1 0 0,-5 3 0 16,3 1 0-16,-2 0 0 0,-1 5 0 16,1-2 0-16,0-1 0 0,-2 1 0 15,2 2-6-15,-1-4 5 0,3 1 2 16,2 0-2-16,-4 0 2 0,1-2-2 16,1 0 1-16,-1-1 0 0,1-1 1 15,-2 1-1-15,1 0 0 0,1-2 0 16,-3 3 0-16,1-3 0 0,2 3 1 0,-1 1-1 15,-1-1 1-15,2 2-1 0,-1 1 0 16,-2-1 0-16,1-1 0 0,2 2 0 16,-3 8 0-16,1-3 0 0,4 0 0 15,-5 6 0-15,3-6 0 0,2 7 0 16,-3-3-5-16,2 1 5 0,1-1-5 0,0-1 5 16,0 0 0-16,0-1-1 0,0 2 1 15,-3-2 0-15,6 0 0 16,-6-4-1-16,3 4 2 0,0-5-1 15,3 0 0-15,-3-2 0 0,0-5 0 0,0 1 0 16,0 2 1-16,0-1-2 0,0 3 1 16,-3 5 0-16,1-3 1 0,2 1-1 15,0-2 1-15,-4-6-1 0,0 1 0 16,3 0 0-16,1 8 0 0,-5-2 0 16,5 1 0-16,5-1 0 0,-5 1 1 0,0 2-1 15,0 4 0-15,0-1 0 0,0-8-4 16,0 2 5-16,0-5-5 0,0 6 5 15,-5 4-1-15,1-3 0 0,4 1 0 16,-5-4 0-16,0 0 0 0,4-1-1 16,-2-1 1-16,-2 0 0 0,3-4 0 15,2 1 0-15,-3 0 0 0,3 1 0 16,3 0 0-16,-3 7 0 0,0 0 1 16,0 6-1-16,2-1 1 0,-2-1-1 15,-2 2 0-15,-1 0 0 0,2 1 0 0,-2-8 1 16,-4 3-1-16,3 2 0 0,-2-1 0 15,1 0 0-15,0 4 0 16,1-4 1-16,-1 6-1 0,0 0 0 0,1-5 0 16,-1 5 0-16,0-6 1 0,1 2-1 15,-1-1 0-15,-6-5 0 0,7 3-4 16,-1 4 5-16,0-1-5 0,4 4 5 16,-4-3-1-16,0 1 0 0,1 2 0 15,-1-4 0-15,1 3 0 0,4 1 0 16,-5 2 0-16,5-3 0 0,0 5 0 0,-2-1 0 15,2-4 0-15,0 5-1 0,2-7 1 16,-2 0 0-16,0-1 0 0,0 4 0 16,0-5 0-16,5-3-1 0,-5 6 1 15,4-7 0-15,1 1 0 0,-4 8 0 16,2-9 1-16,-1 9-2 0,1-4 2 16,-1 2-1-16,-2 6 0 0,3-7 0 0,-3 8 1 15,0-1-1-15,0-2 0 0,0 2 0 16,1 0 1-16,-1-2-1 15,0 2 0-15,0 6 0 0,0-1 1 0,0 1-1 16,0-7 0-16,0 3-1 0,0-2 1 16,0 1 0-16,0 5 0 0,0-1 0 15,0 1 1-15,0-2-1 0,-1 1 0 16,1-1-1-16,0 1-2 0,0-1-4 16,-3 2-10-16,3 0-7 0,0 0-31 0,-2 2-48 15,-6 16-185-15,2 11-36 0</inkml:trace>
  <inkml:trace contextRef="#ctx0" brushRef="#br0" timeOffset="129332.29">8239 12300 465 0,'0'0'63'0,"0"0"-4"0,0 0-12 16,0 0-4-16,0 0-7 0,0 0-7 16,0 0-1-16,-10-84 0 0,9 73-1 0,2-1-5 15,-2 2 0-15,1-1 0 16,0 0-1-16,-3 5-1 0,1-5-2 0,2 7-3 15,-3 0-2-15,3-1-4 16,0 5-2-16,-2-2-3 0,2 2-3 0,-4-1 2 16,-1 14 1-16,-4 9 2 0,-1 6-1 15,1 6 1-15,-2 2-6 0,2 4 0 16,0 2 0-16,-2 4 0 0,2-2 0 16,-1 0 0-16,4-5 0 0,-2-2 0 15,4-5 0-15,-3-11 0 0,3-4 0 0,4-7 0 16,-5-5 0-16,5 1 0 0,0-6 0 15,0 0 0-15,0 0 0 16,0 0 0-16,0 0 0 0,0-1 0 16,0-13 0-16,5-4 0 0,6-4 0 0,3 6 0 15,0 4 0-15,4 4 0 0,2 3 0 16,4 5 0-16,0 0 0 0,1 0 0 16,0 2 0-16,4-1 0 0,1 2 0 15,-1-1 0-15,-1-2 0 0,-3 2 0 16,3-2 0-16,-13 0 0 0,4-2 0 0,-8 2 0 15,0-3 0-15,1 0 0 0,-6-3 0 16,4 1 0-16,-4-2 0 0,2 1 0 16,-7 1 0-16,2-4 0 0,-3 3 0 15,0-4 0-15,0-1 0 0,0 0 0 16,-7-2 0-16,0 3 0 0,-2 0 0 0,-2 1 0 16,2 4 0-16,-5-3 0 0,3 3 0 15,-1 1 0-15,1 3 0 16,0 1 0-16,-3 0 0 0,0 5 0 15,3 5 0-15,-1 8 0 0,1 8 0 0,6 6 0 16,4 7 0-16,-2 10 0 0,1 7 0 16,2 5 0-16,0 1 0 0,2 3 0 15,2-3 0-15,1 1 0 0,6-9 0 16,-2-2 0-16,0-8 0 0,-4-4 0 16,4-5 0-16,1-8 0 0,-4-9 0 0,-1-3 0 15,-1-6 0-15,-4-6 0 0,5 2 0 16,-5-5 0-16,0 0 0 15,0 0 0-15,0 1 0 0,0-1 0 16,4 0 0-16,-4-4 0 0,5-2 0 0,-3 1 0 16,-2-6 0-16,0 4 0 0,0 1 0 15,0-5 0-15,0 6 0 0,0 1 0 16,0 0 0-16,0 4 0 0,0-2 0 16,0 2 0-16,0-1 0 0,0-1 0 15,0 0-19-15,0 2-27 0,0-3-23 0,4 0-39 16,6-1-105-16,-1 1-90 0</inkml:trace>
  <inkml:trace contextRef="#ctx0" brushRef="#br0" timeOffset="129610.89">9256 13001 873 0,'0'0'30'15,"0"0"-4"-15,0 0-4 0,0 0-8 16,0 0-4-16,-66 97-7 0,48-63-1 15,-1 3-3-15,5 4-7 0,-1 2-24 0,-4 1-62 16,4-5-208-16,4 1-30 0</inkml:trace>
  <inkml:trace contextRef="#ctx0" brushRef="#br0" timeOffset="133330.19">11809 5555 281 0,'0'0'27'0,"0"0"0"0,0 0 1 16,0 0-2-16,0 0 0 0,0 0-1 0,0 0-2 15,0 0 0-15,0 0 1 16,0 0-4-16,14-78 1 0,-9 59-2 16,-5 3-1-16,4-9 0 0,1 3 0 15,-1-6-4-15,-4 2 0 0,2-2-6 0,-2-1 2 16,3-3-1-16,-3 0-2 0,0 0 0 15,0-4-2-15,-3-1 1 0,1 1-1 16,-2-2 0-16,-1 1-2 0,1 4 2 16,4 3-3-16,-7-1 2 0,0 4-2 15,0 1 2-15,-2 2-1 0,0 1 1 16,-2 2 1-16,-3 1-1 0,-2 0 0 16,-1 2 1-16,0 1-2 0,-1-1 1 15,-5 2 1-15,-2 0-6 0,5 0 5 16,-4 2-6-16,-1 2 4 0,5 0 1 0,-3 4-1 15,-2 1 0-15,2 0 0 0,-2 3-1 16,0-2 0-16,5 3 1 0,-5 0 0 16,2-1 1-16,5 2-3 0,-3 0 2 15,3-1-1-15,-4 2 0 0,-1-1 0 16,0 2 0-16,-2 0 0 0,6 2 0 0,-6-2-1 16,1 3 0-16,5 1 0 0,-1 4 0 15,1-1 0-15,2 4 0 16,-1-1 1-16,-1 3 4 0,0 1-5 15,-1 1 5-15,0 1-6 0,1 1 0 0,-1 0 0 16,2-2 0-16,-2 2 2 0,4-2-1 16,-3 2 1-16,5-4-1 0,1 2 0 15,2-6 0-15,1 4 0 0,6-6 0 16,-2 4 0-16,-4-2-1 0,6 1 1 16,-1 5 0-16,-1 2 0 0,-2 6-1 0,3-1 2 15,-1 1-2-15,1 4 2 0,1 0-2 16,-1 5 2-16,1 0-1 0,-3 1 0 15,0 0 0-15,0 4 1 16,1-2-1-16,-3 1 1 0,0 0 4 0,-1 3-5 16,1-2 4-16,0 0-5 0,4-1 0 15,-6-1 1-15,6-1 0 0,-1 1 1 16,3-1-2-16,-1 1 2 0,-1 3-1 16,3-1 1-16,-1 2-1 0,2 1 1 15,1-4-1-15,0 3 2 0,0-4-2 0,-3 0 1 16,3 0-1-16,-2-1 2 0,2-1 3 15,0 2-5-15,0-3 4 0,-5 0-5 16,5-2 1-16,0-1 2 0,0 0-2 16,-4-2 2-16,4 0-2 0,0 2 1 15,0-1 0-15,0-1 0 0,0 0 0 16,0 3 0-16,-2 1 0 0,4 1 0 16,-2 0 0-16,4 0 0 0,-4-4-1 15,5 4 1-15,0-5 0 0,-5 2 0 16,1 1 0-16,2-2 1 0,-3 1 6 0,2 1-6 15,-2 1 4-15,3-2-5 0,-3-2-2 16,0 0 1-16,0 1 0 0,0-1 0 16,0 0-1-16,2 2 2 0,1 2-1 15,-2 0 0-15,2 3 0 0,-1 1 1 16,2 2-1-16,1-2 0 0,1 0 0 0,-1-3 1 16,0-2-2-16,-1-1 2 15,-1-3-2-15,-1 0 1 0,-2-3 0 16,5-1 1-16,-5 3 5 0,0 0-5 15,0 2 6-15,0-2-7 0,0 1 0 0,0-3 0 16,0 3-1-16,0-1 1 0,0 1-1 16,4 2 1-16,-4-1-1 0,5 3 2 15,0 0-1-15,-1 2 0 0,-4-1-1 16,5-1 1-16,0-1-1 0,-5-3 2 16,1 0-2-16,2-4 1 0,-3 1 0 0,0-6 0 15,2 1 0-15,-2 0 0 16,0 3 0-16,0 5 0 0,4-2 0 15,-4-2 1-15,5 2 5 0,-3-1-5 0,-2-2 5 16,0 2-6-16,3 1 0 0,-2-2 0 16,-1 1-1-16,3 4 1 0,-1 0-1 15,-2 0 1-15,0-1 0 0,0 1 1 16,0 2-2-16,-2 0 1 0,2 0 0 16,-3-2 0-16,3 2-1 0,0-1 1 15,0 0 0-15,0 1 0 0,0-2 0 0,0-1 0 16,3 0-2-16,-3-2 4 0,2-3-4 15,1-4 4-15,-1 0-4 0,1 4 4 16,-2-1 3-16,4 10-4 16,-5 0 5-16,4 1-5 0,1-1-2 0,0 1 1 15,-1-2 0-15,-4-4 0 0,0 1 0 16,2 1 0-16,-2-2-1 0,0 1 1 16,3-1 0-16,-3 1 0 0,0 1-1 15,0-7 1-15,0 0-1 0,0-5 1 16,0-3 0-16,0 2 0 0,0-1-1 0,2 0 1 15,1-3-1-15,-3 4 1 0,4-3-1 16,-2 4 1-16,-2-3 0 0,5 2 1 16,-1-5-1-16,-4 2 0 0,6-1 0 15,-1-1 0-15,-2 0 1 0,2 2-1 16,-1 3-1-16,1-4 2 0,1 5-2 0,-1-1 1 16,0-6 0-16,1 8 0 0,-2-2 5 15,4 3-7-15,-6 2 7 0,7-3-6 16,-4-4 0-16,1 1 1 15,2 1 0-15,3 2 0 0,-7 1 0 0,5-6-1 16,-2 0 1-16,-3-4 0 0,4 1-1 16,-6-2 1-16,2 1 0 0,3 1 0 15,-3-1 1-15,4 0-1 0,-3 0 1 16,-1 1-1-16,-2 1 0 0,7-1 1 16,-4-2-1-16,-1 1 1 0,-4-4-1 0,5 6 0 15,0-4 0-15,-5-2 0 0,4 4 0 16,-2-2-1-16,3-2 1 15,-1 6 0-15,1-6 0 0,-4 0 1 0,7 3-1 16,-6-3 0-16,2 0 0 0,4 5 0 16,-2-3 0-16,-1 1 1 0,6 4-1 15,-2 1 0-15,0 4 0 0,1-4 1 16,-4 1-2-16,2-4 1 0,-2-2 0 16,-2 1 1-16,6-1-1 0,-1 2 0 15,-7-5 0-15,5 2-1 0,-5-2 1 0,1-1 0 16,3 3 1-16,-6-2-1 15,6 0 0-15,2 3 0 0,-6-3 0 0,2 0 0 16,1 4 0-16,0-5 0 0,-1 4 0 16,3 4 0-16,0-6 0 0,0 2 0 15,-4-3 0-15,3 2 1 0,-2-3-1 16,-4 2 0-16,11 2 0 0,-6-4 0 16,0-1 1-16,-1 0-1 0,1-1 1 15,0 0 0-15,9 0 0 0,-5 0 0 16,2-4-1-16,0 1 0 0,-2 0 1 0,0-1-1 15,0 2-1-15,5-1 1 0,-9 1 0 16,6 1 0-16,-6 1 0 0,4-2 0 16,2 1 1-16,-7-1-1 0,6-1 1 15,4-1 0-15,-8-1 0 0,8-4 0 16,-5-2 0-16,7-1 0 0,2-6-1 0,-4 3 0 16,0-2 1-16,2 2-1 15,-2-2 0-15,-4 4 0 0,6-1 0 16,-2 1 0-16,1 0 0 0,-1-1 0 15,0 2 2-15,2-3-2 0,-2 0 0 0,1-2 1 16,2 2-1-16,-6-3 1 0,3-2 0 16,0-1 0-16,-2-2 0 0,-2-3-1 15,-1-1-3-15,0-5 4 0,2-3-4 16,-3 0 3-16,1-1 1 0,-3 1-1 16,-1 0 1-16,6 0-1 0,-6 0 1 0,4 0-1 15,-4-1 1-15,4-1-1 0,0 2 2 16,0 1-2-16,-2-1 1 0,2 0 0 15,-3 1 0-15,2-2-1 16,-3-1 2-16,-1-4-2 0,-2 0-5 0,2-3 5 16,-4-3-6-16,5-1 6 0,0-4 0 0,-1-2 0 15,1-3 1-15,0 0-2 16,-1 1 3-16,1 2-2 0,1 3 1 16,0 2-2-16,2 0 2 0,-2 1-1 15,-1 1-5-15,0-2 5 0,4 4-5 16,-4-5 4-16,4 1 2 0,-3-3-2 0,3-1 2 15,-4 2-1-15,4 1 1 16,-2 1-1-16,2 4 2 0,-5 4-3 16,1-2 2-16,4 4-1 0,-4 1-5 0,0-3 4 15,-1 1-4-15,1 0 4 0,-3-2 2 16,-2-2-1-16,4 0 1 0,1-4-2 16,0-2 2-16,-1 0-2 0,1 0 3 15,0 4-2-15,1 2 1 0,-2 3-1 16,1 5 0-16,0 0 0 0,-1 3 0 0,-2 3 0 15,1 1-5-15,2 2 4 0,-4-1-4 16,2 3 4-16,-1 0 1 0,1 7 0 16,-3-2 0-16,0-1 0 0,1-2 0 15,-1-6 0-15,0 4 1 0,-4 0-1 16,-2 0 1-16,3-1-1 0,-4-3 0 16,3 2-1-16,-6-1 2 0,10 1-1 15,-4 1 2-15,2 2-2 0,-1 0 0 16,2 1 0-16,-3-2 1 0,4 9-1 15,0-4 0-15,0-3 0 0,0-1 1 0,-1-6-1 16,1-2-4-16,-3 1 4 0,6 1-3 16,-3-2 3-16,1 0 0 0,-1 2-1 15,4-2 2-15,0 2-2 0,-2-2 2 16,2 0-1-16,1-1 0 0,0 1 1 16,-1-2 0-16,1 4-1 0,0-1 0 15,-1 3 0-15,1 1 1 0,-4 0-1 16,4 2 0-16,0-1 0 0,-4 0 1 15,-1-3-1-15,3 2 1 0,-3-1 0 16,-3-2-4-16,-3-2 5 0,1 4-6 0,1 0 3 16,-2 1 1-16,-2 0 0 0,2-1 0 15,-4 2 0-15,4-1 1 0,-3 0-2 16,0-1 2-16,-1 3-2 0,1 2 1 16,-2 3-1-16,6 6-1 0,-9 3-7 15,10 4-17-15,-5 7-23 0,-7 0-47 0,7 11-129 16,-7 6-64-16</inkml:trace>
  <inkml:trace contextRef="#ctx0" brushRef="#br0" timeOffset="134605.12">10116 12208 564 0,'0'0'79'0,"0"0"-13"0,0 0-16 15,0 0-19-15,0 0-8 0,0 0-8 0,0 0-1 16,0 0-1-16,0 0-3 0,0 0-2 15,57 35 0-15,-9-33-1 0,2-1-1 16,0-5 0-16,-2-2 0 16,0-5-1-16,-8-1-1 0,-6-2 2 0,-6-1 0 15,-5-1 4-15,-6-1 3 0,-4 3 4 16,-7-1 1-16,-6-2-1 0,0-1-2 16,0-3-9-16,-5 7-6 0,-4 2 0 15,3 3 0-15,-8 4 0 0,8 1 0 16,-7 4 0-16,-2 1 0 0,4 13 0 0,-3 9 0 15,0 7 0-15,9 8 0 0,-1 6 0 16,1 7 0-16,5 3 0 0,-3 6 0 16,3 4 0-16,5 3 0 0,0 3 0 15,-1 1 0-15,1-1 0 0,0-3 0 16,-1-8 0-16,3-3 0 0,0-6 0 16,-2-7 0-16,0-6 0 0,-1-6 0 15,2-3 0-15,-6-12 0 0,10-2-26 16,-6-5-34-16,-2-6-29 0,1 1-75 15,-3-4-138-15,0 0 4 0</inkml:trace>
  <inkml:trace contextRef="#ctx0" brushRef="#br0" timeOffset="134794.51">10198 12805 601 0,'0'0'70'0,"0"0"-17"15,0 0-20-15,0 0-7 0,0 0-2 16,0 0-6-16,96-96-6 0,-51 70-3 15,8 2-3-15,1 0-2 16,5 4-1-16,-6 2-2 0,-4 4 1 0,-1 4-3 16,-3 6 1-16,-7 1-2 0,-9 5-3 15,1-1-5-15,-6 6-20 0,0 5-25 16,-10-4-49-16,1 4-85 0,-4-5-82 16</inkml:trace>
  <inkml:trace contextRef="#ctx0" brushRef="#br0" timeOffset="135139.47">11522 12741 768 0,'0'0'54'16,"0"0"-13"-16,0 0-11 0,0 0-12 0,-36 94-4 16,21-63-5-16,-2 2-1 0,1 2-1 15,1 3-7-15,1 3 5 0,0 1-6 16,0-1 0-16,-1-1 2 15,8-2-3-15,0-7 0 0,0 0-8 0,3-11-12 16,4 0-25-16,0-9-41 0,0-4-98 16,0-1-112-16,0-6 11 0</inkml:trace>
  <inkml:trace contextRef="#ctx0" brushRef="#br0" timeOffset="135672.53">13944 12312 647 0,'0'0'3'0,"0"0"-2"15,0 0 0-15,0 0-1 0,0 0-2 16,0 0 1-16,0 0-21 0,0 0-142 16,0 0-81-16</inkml:trace>
  <inkml:trace contextRef="#ctx0" brushRef="#br0" timeOffset="135848.54">15342 12049 895 0,'0'0'5'0,"0"0"-2"16,0 0-2-16,0 0 0 0,0 0-2 15,0 0 1-15,102-53-1 0,-67 48-3 0,5 5-15 16,13 0-53-16,9 2-132 0,6-1-102 15</inkml:trace>
  <inkml:trace contextRef="#ctx0" brushRef="#br0" timeOffset="135989.16">17080 11914 815 0,'0'0'17'0,"0"0"5"0,0 0-2 16,0 0 0-16,0 0-4 0,112-21-8 0,-74 13-11 15,4-1-112-15,8 3-179 0,-5-9-39 16</inkml:trace>
  <inkml:trace contextRef="#ctx0" brushRef="#br0" timeOffset="138333.64">1995 15241 539 0,'0'0'77'15,"0"0"-3"-15,0 0-11 0,0 0-16 16,0 0-13-16,-49-82-10 0,69 48-8 16,14-8-1-16,9 0 0 0,12 1 0 15,2 3 2-15,-3 6-2 0,0 11-1 16,-7 9-3-16,-8 13-3 0,-10 2-1 15,-4 20 0-15,-9 4 0 0,-7 11 0 0,-5 6 4 16,-4 6-11-16,-4 5 0 0,-7 4 0 16,-8 1 0-16,5-3 0 0,-1-2 0 15,1-10 0-15,3-8 0 0,3-12 0 16,2-13 0-16,6-5 0 0,0-7 0 16,0 0 0-16,6-12 0 0,7-11 0 0,-2-11 0 15,7-4 0-15,-7-3 0 16,-2-1 0-16,2-2 0 0,-3 5 0 0,-6 2 0 15,1 13 0-15,-2 8 0 16,-1 11 0-16,0 5 0 0,0-2 0 0,0 2 0 16,-1 14 0-16,-2 7 0 0,-2 13 0 15,5 2 0-15,5 3 0 0,8 4 0 16,6-2 0-16,1 0 0 0,10-2 0 16,-1-4 0-16,5-5 0 0,0-5 0 15,10-3 0-15,-5-5 0 0,-1-6-37 0,-4 0-84 16,-4-7-192-16,-1 0-19 0</inkml:trace>
  <inkml:trace contextRef="#ctx0" brushRef="#br0" timeOffset="138712.67">3220 14974 816 0,'0'0'50'0,"0"0"-10"0,0 0-15 0,0 0-5 16,0 0 0-16,0 0-4 0,0 0-4 16,93 37-2-16,-54-18-5 15,0 7 0-15,4 1-1 0,-4 8-4 0,0 2 0 16,-5 2 0-16,-5 2 0 0,1 0-4 16,-6-3-6-16,-3-5-6 0,-3-5-11 0,-9-9-14 15,1-8-26-15,-6-5-54 0,-4-6-160 16,0 0-24-16</inkml:trace>
  <inkml:trace contextRef="#ctx0" brushRef="#br0" timeOffset="138925.82">3584 14857 839 0,'0'0'50'0,"0"0"-8"0,-86 77-8 16,51-35-9-16,8 5-7 0,-3 10-6 15,4 4-9-15,-2 7-3 0,3 2 0 16,5-2 0-16,6 1 0 0,0-5 0 16,9-7 0-16,4-1 0 0,1-5 0 15,0-4 0-15,0-8 0 0,0-3-10 0,0-10-22 16,0-10-24-16,0-5-46 16,0-6-193-16,0 0-26 0</inkml:trace>
  <inkml:trace contextRef="#ctx0" brushRef="#br0" timeOffset="139103.7">3065 15404 765 0,'0'0'37'0,"0"0"0"0,87-63-8 0,-42 39-10 16,8 0-5-16,5 1-7 0,4-1-2 15,2 5-5-15,-5 4-5 16,-5 2-9-16,-6 5-22 0,-4 5-38 15,-6 5-88-15,-3-1-126 0,-11-1 4 0</inkml:trace>
  <inkml:trace contextRef="#ctx0" brushRef="#br0" timeOffset="139613.73">4071 15048 853 0,'0'0'44'0,"0"0"-2"0,0 0-16 16,0 0-6-16,0 0-6 0,0 0-4 15,0 0-3-15,0 0 0 0,0 0-7 16,0 0 0-16,25-74 0 0,-25 74 0 16,0-1 0-16,0 1 0 0,0 0 0 15,5-2 0-15,-5 2 0 0,0-2 0 0,4 2 0 16,-4-1 0-16,0 1 0 0,5 0 0 15,-5 0 0-15,6 0 0 0,8 1 0 16,0 10 0-16,6 3 0 0,-1 3 0 16,-4 2 0-16,-1 4 0 0,0 0 0 15,-4-1 0-15,-4 1 0 0,-2-1 0 16,1-9 0-16,1-4 0 0,-6-4 0 0,0-5 0 16,0 5 0-16,0-1 0 15,0 8 0-15,0 8 0 0,-6 1 0 16,-3 9 0-16,-1 4 0 0,0-1 0 0,0 4 0 15,1-4 0-15,0-1 0 0,-1-2 0 16,4-10 0-16,2-8 0 0,4-5 0 16,0-7 0-16,0 0 0 0,0 0 0 15,-5-10 0-15,-1-8 0 0,1-9 0 16,0 0 0-16,1-5 0 0,-1-2 0 0,0 2 0 16,1 0 0-16,4 1 0 15,0 3 0-15,-5 1-8 0,5 7-31 16,0 10-11-16,0 5-17 0,0 0-30 15,0 2-51-15,0 0-135 0,5 0 11 0</inkml:trace>
  <inkml:trace contextRef="#ctx0" brushRef="#br0" timeOffset="140151.42">3930 14891 808 0,'0'0'45'16,"0"0"-3"-16,0 0-13 16,-5 83-11-16,21-57-2 0,3 0-5 0,4-4-4 15,3 0-3-15,2-7-1 0,6-5-1 0,-4-2 1 16,4-3 0-16,-5-5 1 0,-4 0 0 15,-2-11 1-15,-4-1 2 0,-4-7-1 16,-1 0 0-16,-3-2-6 0,-2-5 0 16,1 2 0-16,-6-1 0 0,1 7 0 15,-3 6 0-15,1 9 0 0,-3 3 0 0,0-2 0 16,0 2 0-16,0-1 0 16,0-1 0-16,0 2 0 0,0 2 0 15,1 15 0-15,4 14 0 0,4 15 0 16,2 8 0-16,3 12 0 0,0 5 0 0,5 5 0 15,2 3 0-15,-2 0 0 0,0-3 0 16,-6 0 0-16,-2 1 0 0,-6-6 0 16,0 1 0-16,-10-4 0 0,5-7 0 15,-9-11 0-15,2-10 0 0,-2-15 0 16,0-10 0-16,-5-10 0 0,3-5 0 0,-12-14 0 16,7-10 0-16,-2-13 0 0,-1-11 0 15,4-13 0-15,5-9 0 16,6-9 0-16,4-6 0 0,3-2 0 15,8-8 0-15,7 0 0 0,2 1 0 0,8 6 0 16,2 6 0-16,1 15 0 0,3 12 0 16,-2 17-9-16,-1 11-86 0,2 10-176 15,-4 5-57-15,1 1 8 0</inkml:trace>
  <inkml:trace contextRef="#ctx0" brushRef="#br0" timeOffset="143318">8097 14769 542 0,'0'0'77'0,"0"0"-16"0,0 0-11 16,0 0-10-16,0 0-5 0,10-91-4 16,10 76-7-16,3 1-2 15,-1 5-3-15,1 3-3 0,0 8-3 16,-2-2-2-16,-1 4-2 0,0 10-2 0,-3 1 1 15,-6 3-2-15,0 2 1 0,-4 4 0 16,-5 2 0-16,-2 0-1 0,0 3 1 16,-9 1-3-16,-7 2 1 0,2-2 1 15,-6 0-3-15,6-2-3 0,-6-7 0 16,11-4 0-16,2-8 0 0,4-5 0 16,3-4 0-16,-1 0 0 0,1 0 0 0,0 0 0 15,0 2 0-15,14-2 0 16,3 0 0-16,11 1 0 0,1-1 0 15,5 5 0-15,-6 4 0 0,-3 2 0 0,-5 4 0 16,-1 5 0-16,-8 1 0 0,-7 3 0 16,1 3 0-16,-5 1 0 15,-5 1 0-15,-4-4 0 0,-5 0 0 16,-3-3 0-16,-2-5 0 0,-1-3 0 0,-8-5 0 16,5-4 0-16,-2-5 0 0,-4-2 0 0,-1-7 0 15,1-8 0-15,1-4 0 0,-2-6 0 16,4-2 0-16,-2-1 0 0,10-4 0 15,2 4 0-15,2 1 0 16,8 8 0-16,6 3 0 0,0 7 0 0,0 2 0 16,1 1 0-16,7 5 0 0,3 3 0 0,5 6 0 15,2 11 0-15,1 4 0 16,-4 9-6-16,5 5-56 0,-6 5-62 16,10 2-187-16,-10 1-19 0</inkml:trace>
  <inkml:trace contextRef="#ctx0" brushRef="#br0" timeOffset="143508.09">9069 15282 972 0,'0'0'27'0,"0"0"-3"15,0 0-24-15,0 0 0 0,0 0 0 16,0 0 0-16,0 0 0 0,41 116 0 0,-41-68 0 15,0 6 0-15,0 3 0 0,-2 2 0 16,-2-1 0-16,0-6-24 0,4-7-51 16,8-7-99-16,2-8-144 0,-4-11-10 15</inkml:trace>
  <inkml:trace contextRef="#ctx0" brushRef="#br0" timeOffset="144970.57">10214 14544 779 0,'0'0'69'0,"0"0"-10"0,0 0-15 16,0 0-12-16,0 0-14 0,0 0-7 15,0 0-5-15,0 0-1 0,0 0-5 0,0 0 0 16,-27 23 0-16,33 17 0 16,-1 4 0-16,6 5 0 0,-2 3 0 15,1 5 0-15,-1-1 0 0,-3 3 0 16,3 0-12-16,-4-4-37 0,0-5-36 0,-1-6-71 15,1-15-153-15,0-7 0 0</inkml:trace>
  <inkml:trace contextRef="#ctx0" brushRef="#br0" timeOffset="145347.57">10567 14712 870 0,'0'0'42'0,"0"0"-7"16,0 0-8-16,-46 92-10 0,44-56-4 15,-3 4-5-15,5-2-2 0,7 0-1 16,5 0-5-16,4-6 0 0,-1-5 0 16,4-4 0-16,-1-8 0 0,-4-6 0 0,2-4 0 15,2-5 0-15,-7-3 0 0,14-9 0 16,-11-5 0-16,0-6 0 0,-5-4 0 15,-7-2 0-15,-2 0 0 16,4-2 0-16,-13 1 0 0,-5 0 0 0,-6 0 0 16,1-1 0-16,-5 1 0 0,-1 1 0 15,-5 2 0-15,7 1 0 0,-2 6 0 16,11 7 0-16,3 5 0 0,5 8 0 16,-3 3 0-16,4 14 0 0,-4 7-30 15,4 3-43-15,5 4-54 0,0-1-178 0,5 0-18 16</inkml:trace>
  <inkml:trace contextRef="#ctx0" brushRef="#br0" timeOffset="145536.23">11274 15197 977 0,'0'0'37'0,"0"0"-28"0,0 0-9 0,3 99 0 15,-11-63 0-15,-2 7 0 0,0 4 0 16,-1 1 0-16,-3 2 0 0,4-1 0 16,-3 0 0-16,2-4-5 0,7-2-76 15,-2-7-97-15,1-12-143 0,0-6-14 16</inkml:trace>
  <inkml:trace contextRef="#ctx0" brushRef="#br0" timeOffset="147348">11997 14523 646 0,'0'0'58'0,"0"0"-3"0,0 0-13 16,0 0-6-16,34-86-4 0,-10 66-8 15,7 0 2-15,7 3-8 16,-3 4 3-16,7 5-5 0,-6 7-5 15,1 1-3-15,-6 10-2 0,-8 10 5 0,1 4-4 16,-9 7-1-16,-1 1-6 0,-8 4 0 16,-3-1 0-16,-6 5 0 0,2 0 0 15,-12 3 0-15,-4 1 0 0,-6 0 0 16,-2-1 0-16,-4-6 0 0,1 1 0 16,-6-4 0-16,4-5 0 0,1-2 0 0,4-3 0 15,2-4 0-15,4-2 0 16,8-6 0-16,5-4 0 0,6 1 0 15,0-2 0-15,16 3 0 0,8-1 0 16,9-5 0-16,7-4 0 0,10-1 0 0,1-8 0 16,-1-2 0-16,-1-1 0 0,-5 0 0 15,-1 0 0-15,-9-1 0 0,-4 5 0 16,-6-3 0-16,-5 3 0 0,0 3 0 16,-9 0 0-16,1 2 0 0,-6 0 0 15,3-2 0-15,-4 3 0 0,3-3 0 0,2 1-10 16,-9-6-71-16,0 2-70 0,0-7-161 15,-5-5-16-15</inkml:trace>
  <inkml:trace contextRef="#ctx0" brushRef="#br0" timeOffset="147581.95">12908 14372 854 0,'0'0'48'16,"0"0"-6"-16,0 0-6 0,0 0-8 16,0 0-13-16,0 0-15 0,57 95 0 15,-47-61 0-15,-9 5 0 0,-1 2 0 16,-1 8 0-16,1 4 0 0,-5 6 0 0,0 4 0 16,-1 6 0-16,-3-2 0 15,0-4-32-15,-1-2-75 0,0-9-204 16,0-5-33-16</inkml:trace>
  <inkml:trace contextRef="#ctx0" brushRef="#br0" timeOffset="147771.79">13409 15320 835 0,'0'0'34'15,"-34"82"-7"-15,17-33-10 0,-2 2-5 0,1 4-7 16,-1 1 0-16,3-1-2 0,10-4-5 16,2-2-2-16,0-8-27 0,4-9-26 15,13-11-58-15,-1-7-185 0,10-13-3 16</inkml:trace>
  <inkml:trace contextRef="#ctx0" brushRef="#br0" timeOffset="147973.54">14550 15141 866 0,'0'0'34'0,"0"0"1"0,0 0-9 0,0 0-4 16,0 0-8-16,0 0-6 0,0 0-4 15,0 0-3-15,93-75-1 0,-79 72-3 16,6 3-11-16,-9 2-21 0,12-2-32 0,2 0-62 15,3-3-154-15,8 0-34 0</inkml:trace>
  <inkml:trace contextRef="#ctx0" brushRef="#br0" timeOffset="148117.97">15412 14933 810 0,'0'0'30'0,"0"0"-4"16,0 0-9-16,0 0-5 0,0 0-6 15,0 0-15-15,0 0-33 0,0 0-122 0,0 0-138 16,0 0-14-16</inkml:trace>
  <inkml:trace contextRef="#ctx0" brushRef="#br0" timeOffset="148261.5">16613 14802 980 0,'0'0'16'16,"0"0"-1"-16,0 0-10 0,0 0-2 15,0 0-2-15,0 0-5 16,0 0-37-16,0 0-224 0,0 0-70 0,8 10-26 16</inkml:trace>
  <inkml:trace contextRef="#ctx0" brushRef="#br0" timeOffset="172414.73">25793 3042 663 0,'0'0'52'0,"0"0"-1"16,0 0-19-16,0 0 0 0,0 0-9 0,0 0-7 16,0 0-6-16,0 0-2 15,0 0-1-15,2-17 0 0,-2 17 2 16,-2-2 1-16,2 2 1 0,0-3-1 16,0 3 2-16,0-1-2 0,0 1 1 0,0-2-1 15,0 2 0-15,0-1-1 0,0 1-2 16,-2-2 0-16,2 2-1 0,2-1-6 15,-2 1 0-15,0-1 0 0,0 1 0 16,0-2 0-16,0 2 0 0,0 0 0 16,0-3 0-16,0 3-16 0,0-2-22 0,0 2-38 15,0-5-84-15,6-3-161 0,7-4 3 16</inkml:trace>
  <inkml:trace contextRef="#ctx0" brushRef="#br0" timeOffset="173360.46">24863 1178 415 0,'0'0'87'0,"0"0"-6"0,0 0 1 16,0 0-12-16,0 0-11 0,0 0-13 16,0 0-11-16,0 0-7 0,0 0-4 15,0 0-4-15,-27 0-4 0,23 0-4 16,-2 0-3-16,6 0-3 0,-2 0-4 16,2 0 1-16,0 6 1 0,5 3 1 0,12 1 2 15,12 4 1-15,10 0-4 0,7 1-4 16,9-5 0-16,2 3 0 0,4-4 0 15,-3 0 0-15,-2-3 0 0,-5 0 0 16,-4 0 0-16,-8-1 0 0,-13-4 0 16,-3 1 0-16,-7-1 0 0,-8-1 0 15,-2 0 0-15,-6 0 0 0,0 0 0 16,0 0 0-16,3 0 0 0,-3 2 0 0,0-2 0 16,0 0 0-16,0 1 0 15,-9 7 0-15,-10 5 0 0,-6 10 0 0,-4 6 0 16,-4 6 0-16,-2 9 0 0,-7 6 0 15,1 5 0-15,-2 5 0 0,0 4 0 16,-2 5 0-16,3-1 0 0,-3 0 0 16,1-1 0-16,6-5 0 0,-3-6 0 15,3-2 0-15,0-9 0 0,4-5 0 16,3-4 0-16,3-4 0 0,0-6 0 0,8-3 0 16,6-8 0-16,8-8 0 15,1-2 0-15,5-5 0 0,0 0 0 0,0 0 0 16,0 1 0-16,0 5 0 15,0 5 0-15,5 3 0 0,9 1 0 0,2 0 0 16,8-2 0-16,0 1 0 0,7-1 0 16,-4-1 0-16,6-3 0 0,3-2 0 15,-2-2 0-15,3-2 0 0,-1-5 0 16,2 2 0-16,-5 0 0 0,1-4 0 16,-4-4 0-16,-6-2 0 0,0-1 0 0,-7 0 0 15,0-2 0-15,-5-1 0 0,-3 4 0 16,4-7 0-16,-7 2 0 0,-1 4 0 15,-1-8-20-15,-2 0-94 0,1 1-89 16,-3-2-133-16,-9 2-1 0</inkml:trace>
  <inkml:trace contextRef="#ctx0" brushRef="#br0" timeOffset="173573.94">24339 2140 855 0,'0'0'47'0,"0"0"-11"16,0 0-11-16,0 0-7 0,0 0-2 0,132-56-5 15,-60 39-3-15,17 1-4 0,2 0-1 0,1 2-3 16,-9 2 0-16,-5 2 0 16,-11 2 0-16,-13 4-9 0,-9-1-9 15,-13 5-21-15,-10 0-34 0,-3 0-151 16,-8 3-106-16,1 0 0 0</inkml:trace>
  <inkml:trace contextRef="#ctx0" brushRef="#br0" timeOffset="174414.13">26440 1932 394 0,'0'0'89'15,"0"0"-10"-15,0 0-8 0,0 0-11 16,0 0-10-16,0 0-8 0,0 0-4 15,0 0-7-15,0 0-4 0,-38-8-8 16,37 8-3-16,-2 0-5 0,3 0 0 16,0 0 3-16,0 0-1 0,4 8 1 15,10 1-2-15,10 2-2 0,3-4-2 16,3-2-1-16,4-2 0 0,2 0-7 16,1-2 0-16,-3 1 0 0,2-2 0 0,-4 0 0 15,-7 0 0-15,-5 0 0 16,-4 0 0-16,-9 0 0 0,0 0 0 0,-7 0 0 15,0 0 0-15,0 0 0 0,0 0 0 16,4 0 0-16,-4 0 0 0,3 0 0 16,-1 0 0-16,-2 0-24 0,5-2-8 0,-5 2-22 15,0-2-29-15,0-3-83 16,-14 5-150-16,-5 0 6 0</inkml:trace>
  <inkml:trace contextRef="#ctx0" brushRef="#br0" timeOffset="174696.59">26249 2419 820 0,'0'0'57'0,"0"0"-6"16,0 0-11-16,0 0-8 0,0 0-9 16,0 0-23-16,102 50 0 15,-55-50 0-15,4 0 0 0,3 0 0 0,-1-7 0 16,-1-4 0-16,-5 1 0 0,0-3 0 15,-7 1 0-15,-6 2 0 0,-9 2 0 16,-4 4 0-16,-8-1 0 0,-9 3 0 16,4 1 0-16,-8 1 0 0,0 0 0 15,0 0 0-15,2-2 0 0,1 2 0 16,-2 0 0-16,-1-1 0 0,4 1 0 0,-3-3 0 16,-1 3-37-16,5 0-45 0,-5 0-88 15,9 0-147-15,-3 0-6 0</inkml:trace>
  <inkml:trace contextRef="#ctx0" brushRef="#br0" timeOffset="178248.93">28156 1557 635 0,'0'0'66'16,"0"0"-3"-16,0 0-20 0,0 0-12 15,52-108-8-15,-13 90-7 0,6 4 2 0,0 9-3 16,2 3-1-16,-4 8 2 0,-9 15-6 16,-12 8 0-16,-8 6 0 15,-10 5 1-15,-8 2-1 0,-1-1-1 16,-18 5-2-16,-3-3 0 0,-12 2-2 0,-5 0-1 15,-2 4-4-15,-5-2 0 0,-2-4 0 16,-3 0 0-16,1-4 0 0,3-2 0 16,1-7 0-16,5-4 0 0,11-6 0 15,13-5 0-15,8-6 0 0,9-6 0 16,4 0 0-16,7 3 0 0,17 1 0 0,17-2 0 16,14-5 0-16,10-1 0 0,12-1 0 15,4 1 0-15,3-5 0 16,-5 4 0-16,-2 1 0 0,-10-1 0 0,-7 4 0 15,-9 6-24-15,-1 2-41 0,-6-1-72 16,-1 5-176-16,-17-4-20 0</inkml:trace>
  <inkml:trace contextRef="#ctx0" brushRef="#br0" timeOffset="178417.58">29043 2289 891 0,'0'0'41'0,"0"0"-1"0,0 0-10 0,-114 82-9 16,82-41-21-16,-2 7 0 0,0 12 0 16,3 3 0-16,1 9 0 0,5-4 0 0,11-6 0 15,0-6 0-15,11-7-40 16,6-9-39-16,11-15-81 0,7-7-153 16,3-10-10-16</inkml:trace>
  <inkml:trace contextRef="#ctx0" brushRef="#br0" timeOffset="178896.41">29740 1552 655 0,'0'0'41'0,"0"0"10"0,0 0 7 15,113-92-5-15,-89 84-15 0,-7 8-10 16,-3 3-9-16,1 11-4 0,-7 9-4 0,-8 6 0 16,-3 1-1-16,-10 3 0 0,-8 1-3 15,-1-4 0-15,-8-1-3 0,4-3 1 16,1-3-5-16,5-4 0 0,6-6 0 15,3-4 0-15,10-5 0 0,1 1 0 16,0 6 0-16,15 2 0 0,7 7 0 16,12-5 0-16,5 0 0 0,4 0 0 15,1 2 0-15,-1 0 0 0,-6 3 0 16,-7-1 0-16,-9 2 0 0,-7-6 0 16,-10 4 0-16,-4 2 0 0,-10 0 0 0,-13 8 0 15,-11-5 0-15,-6 2 0 0,-7-3 0 16,-4 1 0-16,-5 0 0 0,0 1 0 15,0 0 0-15,5-1 0 0,-1-2 0 16,8-4 0-16,7-3 0 0,17-5 0 16,6-3-50-16,14-4-147 0,14-1-133 0,9-2-15 15</inkml:trace>
  <inkml:trace contextRef="#ctx0" brushRef="#br0" timeOffset="179048.79">30222 2202 844 0,'0'0'35'0,"0"0"2"16,0 0-18-16,0 0-5 0,-20 107-6 15,3-71-3-15,2 8-3 0,4 3-1 0,1 8-6 16,3-1-9-16,1 1-38 16,1-5-74-16,3-13-176 0,-1-9-29 15</inkml:trace>
  <inkml:trace contextRef="#ctx0" brushRef="#br0" timeOffset="179439.58">30977 1206 917 0,'0'0'9'0,"0"0"3"15,0 0 5-15,-4 117 1 0,8-55-1 0,-4 7-4 16,0 4-5-16,10-1-5 0,-1-1-3 16,5-6 0-16,6-9-1 0,5-8 1 15,4-11-1-15,1-13 1 0,4-9 2 16,-2-10 0-16,3-5 1 0,-1-14 1 16,1-8-4-16,-1-9 0 0,-1-5 0 0,-5-3 0 15,-3 3 0-15,-5 2 0 0,-6 3 0 16,-5 12 0-16,-4 6 0 0,-4 9 0 15,-1 4 0-15,0-3 0 0,0 3 0 16,-11 13 0-16,-10 13 0 0,-4 21 0 16,-1 14 0-16,-7 13 0 0,7 11 0 0,-2 8 0 15,5 7 0-15,1 6 0 16,3 8 0-16,-1 3-19 0,-2 3-327 16,-4-9-20-16</inkml:trace>
  <inkml:trace contextRef="#ctx0" brushRef="#br0" timeOffset="187212.21">19480 11015 676 0,'0'0'68'16,"0"0"-10"-16,0 0-13 0,0 0-7 16,0 0-8-16,0 0-5 15,0 0-6-15,0 0-3 0,0 0-5 0,-110-21-2 16,85 33 0-16,0 8-2 0,5 1 5 15,-2 7-12-15,1 4 0 0,2 5 0 16,1 8 0-16,-3 6 0 0,3 11 0 16,-2 11 0-16,1 12 0 0,-1 12 0 15,0 14 0-15,-5 14 0 0,0 17 0 0,-4 17 0 16,-9 18 0-16,4 16 0 0,-4 13 0 16,-3 11 0-16,-5 9 0 15,2 7 0-15,-1 1 0 0,5 5 0 16,-6-1 0-16,5 3 0 0,-7 0 0 0,3 3 0 15,-3 2 0-15,-5-2 0 0,9-1 0 16,-5-3 0-16,1-8 0 0,5-4 0 16,4-11 0-16,0-7 0 0,8-9 0 15,4-14 0-15,3-16 0 0,9-17 0 16,4-22 0-16,6-17 0 0,5-22 0 0,7-19 0 16,5-15 0-16,0-16 0 0,7-19 0 15,0-14 0-15,5-14-114 0,0-22-214 16,0-24-26-16</inkml:trace>
  <inkml:trace contextRef="#ctx0" brushRef="#br0" timeOffset="188289.99">19579 11212 442 0,'0'0'80'16,"0"0"-13"-16,0 0-14 0,0 0-10 16,0 0-4-16,0 0-4 0,0 0-2 0,0 0-2 15,0 0-3-15,-39-51-4 16,39 51-7-16,-1-1-5 0,1 1-5 16,0-5-2-16,5-1-1 0,9 0 2 15,7-3 2-15,7 7-1 0,3 0 0 0,6 2 0 16,4 2-1-16,5 0-1 0,-1 6 0 15,14-1 1-15,5-1 2 0,8 1 0 16,15-2 0-16,9 1-1 16,11-1-2-16,7 1 0 0,8 0 0 0,11 1-5 15,5 0 0-15,8 1 0 0,9 0 0 0,5 1 0 16,7-2 0-16,13 0 0 16,14-1 0-16,9 0 0 0,12 1 0 0,9 2 0 15,4 1 0-15,4 1 0 16,8-1 0-16,4 1 0 0,9-1 0 0,7 0 0 15,5-1 0-15,6 0 0 0,15-3 0 16,7-2 0-16,8 3 0 0,5-3 0 16,11 0 0-16,8 0 0 0,7-6 0 15,8-1 0-15,-1-1 0 0,8-1 0 16,4-1 0-16,2 0 0 0,4-2 0 0,3-1 0 16,-1 1 0-16,1 0 0 15,0 0 0-15,-5 0 0 0,-2-1 0 16,-7 3 0-16,-7 0 0 0,-16 0 0 0,-13-1 0 15,-19 2 0-15,-22-1 0 0,-25 1 0 16,-25 1 0-16,-13-1 0 0,-13 1 0 16,-11 1 0-16,-68 0 0 0,-114 3 0 15,0 0 0-15,0 0 0 0,0 1-17 16,0 1-45-16,0-2-110 0,0 0-148 16,0 0-14-16</inkml:trace>
  <inkml:trace contextRef="#ctx0" brushRef="#br0" timeOffset="189566.57">22584 11993 323 0,'0'0'40'0,"0"0"-1"0,0 0-2 16,0 0 2-16,0 0 0 0,0 0-1 15,0 0 1-15,0 0-2 0,0 0-2 16,-6-14-5-16,3 13-2 0,3-1-2 16,-5-2-1-16,0-1 1 0,4-1-2 0,-2 3-4 15,1 0-2-15,-1 0-1 0,-3 0-1 16,4 1-2-16,2 2 0 0,0-1 0 15,0 1-2-15,-3 0 0 0,3-3-3 16,-2 3-2-16,2-2-2 0,0 2-2 16,0-1 1-16,-3 1-2 0,3-2 1 0,-1 2-1 15,1 0 2-15,0 0 1 16,0 0 2-16,0 0 3 0,4 6-10 16,7 8 0-16,8 6 0 0,3 1 0 15,4 6 0-15,3 2 0 0,6 6 0 0,-4 3 0 16,6 5 0-16,-6-1 0 0,6 2 0 15,-6-4 0-15,2-4 0 0,-4-6 0 16,0-3 0-16,-4-3 0 0,0-5 0 16,-2-4 0-16,-2-1 0 0,-8-5 0 15,-2 0 0-15,-1-4 0 0,-7-2 0 0,3 0-19 16,-6-3-25-16,0 0-27 0,0 0-96 16,0 3-147-16,0-3 0 0</inkml:trace>
  <inkml:trace contextRef="#ctx0" brushRef="#br0" timeOffset="189953.54">23221 11923 723 0,'0'0'57'0,"0"0"-6"0,0 0-10 16,0 0-10-16,0 0-8 0,0 0-5 16,0 0 0-16,0 0-1 0,0 0 3 0,-118 17-2 15,67 18-12-15,-3 9-6 16,-5 8 0-16,-3 6 0 0,-3 8 0 16,1 0 0-16,-3 1 0 0,4-3 0 0,4-6 0 15,5-5 0-15,3-9 0 0,6-8 0 16,12-8 0-16,13-9 0 0,6-8 0 15,8-6 0-15,6-5 0 0,0 0 0 16,0 0 0-16,0 0 0 0,-2 0 0 16,2 0 0-16,0 0 0 0,0 0 0 0,0 0 0 15,0-5 0-15,8-3 0 16,-3-1 0-16,-2 6 0 0,6-3 0 16,-4 5 0-16,10-4-39 0,4 2-33 0,1 3-44 15,5-3-130-15,4 1-69 0</inkml:trace>
  <inkml:trace contextRef="#ctx0" brushRef="#br0" timeOffset="190440.6">23866 12366 580 0,'0'0'70'16,"0"0"-6"-16,0 0-8 0,0 0-5 0,0 0-5 15,0 0-7-15,0 0-9 0,0 0-9 16,0 0-6-16,0 0-6 0,-31-29 0 15,48 28-1-15,9 2 1 0,13-2-2 16,5 2-1-16,4-3-3 0,4 2-3 16,-2-3 0-16,0-1 0 0,-2 1 0 0,-5 0 0 15,-1-1 0-15,-8-1 0 16,-3 2-6-16,-8 1-12 0,-4-1-14 16,-8 2-20-16,-7 0-50 0,3 1-148 15,-7 0-65-15</inkml:trace>
  <inkml:trace contextRef="#ctx0" brushRef="#br0" timeOffset="190689.33">24218 12044 785 0,'0'0'57'0,"0"0"-6"15,0 0-15-15,0 0-8 0,0 0-4 16,0 0-5-16,0 0-3 0,-73 104-9 0,67-61-7 15,1 8 0-15,2 2 0 0,-2 6 0 16,1 1 0-16,-2 2 0 0,4 0 0 16,2 1 0-16,0 0 0 0,0-5 0 15,2-5 0-15,-2-2-6 0,4-10-20 16,1-4-15-16,1-13-18 0,-6-9-38 0,5-9-69 16,-1-6-132-16,4-3 5 0</inkml:trace>
  <inkml:trace contextRef="#ctx0" brushRef="#br0" timeOffset="191455.69">25088 12019 742 0,'0'0'68'0,"0"0"-11"0,0 0-15 15,0 0-10-15,0 0-10 0,0 0-6 16,0 0-8-16,0 0-4 0,0 0-1 16,-19-28 0-16,22 27 1 0,10 1 2 15,8-1-2-15,4 1 1 0,1-2 2 16,2-1-7-16,2-1 0 0,-1 0 0 0,1 0 0 16,2-3 0-16,-5 2 0 15,4-3 0-15,-7 2 0 0,-7 1 0 16,2-2 0-16,-10 3 0 0,-2 3 0 0,-3 0 0 15,-4 1 0-15,0-2 0 0,0 2 0 16,3 0 0-16,-3-1 0 0,5 1 0 16,-5-2 0-16,1 2 0 0,-1 0 0 15,0 0 0-15,0 0 0 0,0 0 0 16,-10 0 0-16,-11 7 0 0,-2 6 0 0,0-1 0 16,-2 3 0-16,0 5 0 0,5 4 0 15,-5 5 0-15,1 3 0 0,0 7 0 16,0 2 0-16,-1 7 0 15,1 0 0-15,0 1 0 0,-1-4 0 0,3-3 0 16,2-5 0-16,1-5 0 0,7-6 0 16,3-8 0-16,4-9 0 0,-3 0 0 0,7-4 0 15,-2-2 0-15,1 1 0 16,2-4 0-16,0 0 0 0,0 0 0 16,0 2 0-16,-5 2 0 0,10 4 0 0,6-1 0 15,6 4 0-15,3 0 0 0,0-4 0 16,8 1 0-16,-1-2 0 0,2-2 0 15,4-1 0-15,1-3 0 0,1 2 0 16,3-2 0-16,-3-3 0 0,-2-1 0 16,-2-6 0-16,0 3 0 0,-6-3 0 0,-10 3 0 15,1-1 0-15,-7 4 0 16,-4 1 0-16,-1 2 0 0,-4 1 0 0,0-2 0 16,0 2-5-16,0-6-51 15,-4-3-33-15,-6 1-71 0,-10-4-145 0,-3 4-10 16</inkml:trace>
  <inkml:trace contextRef="#ctx0" brushRef="#br0" timeOffset="191612.48">24841 12389 859 0,'0'0'44'15,"0"0"-8"-15,92-41-12 0,-44 28-10 16,9 2-6-16,3 0-5 0,9 5-3 0,-1-1-7 15,0-1-17-15,-4 1-42 0,-7-1-210 16,-10 3-53-16</inkml:trace>
  <inkml:trace contextRef="#ctx0" brushRef="#br0" timeOffset="201069.62">28675 11932 514 0,'0'0'78'16,"0"0"-4"-16,0 0-16 0,0 0-11 15,0 0-11-15,0 0-9 0,0 0-7 16,0 0-2-16,0 0 1 0,109-41-5 16,-69 62 3-16,2 7-6 0,-7 4 2 15,-2 3-5-15,-10 4-1 0,-1-1 0 16,-8 1-1-16,-5 4 0 0,-4-2-1 0,-8 0 1 16,1 0-2-16,-2-3 2 15,-3-6-1-15,-2-11 3 0,1-7 1 0,7-10-9 16,1-4 0-16,-8 0 0 0,0-9 0 15,1-11 0-15,0-12 0 0,9-10 0 16,6-7 0-16,13-2 0 0,9-4 0 16,9 2 0-16,7 0 0 0,2 4 0 15,3 5 0-15,5 6 0 0,-2 6 0 0,-1 8 0 16,-6 6-12-16,-1 7-26 16,-10 5-29-16,-2 8-56 0,-9-2-176 15,-4 12-20-15</inkml:trace>
  <inkml:trace contextRef="#ctx0" brushRef="#br0" timeOffset="201441.2">29732 12257 675 0,'0'0'59'0,"0"0"-3"0,0 0-20 15,0 0-14-15,0 0-9 0,0 0-3 0,0 0-2 16,0 0 2-16,0 0 2 0,98-94 6 16,-75 70 0-16,1-4 3 0,-9 4-2 15,-4 6-1-15,-6-2-3 0,-2-1-2 16,-2-2-13-16,-5-4 0 0,-6 4 0 16,-5 6 0-16,-1 2 0 0,2 6 0 0,-4 6 0 15,-1 2 0-15,2 1 0 0,-8 13 0 16,4 5 0-16,4 11 0 0,3 5 0 15,6 2 0-15,6 3 0 0,2 1 0 16,10 1 0-16,8 2 0 0,2-4 0 16,7-1 0-16,5-6 0 0,4-4 0 15,6-5 0-15,1-6 0 0,-3-5 0 16,7-3 0-16,-5-3-56 0,0-4-77 16,-4-2-183-16,-7-12-16 0</inkml:trace>
  <inkml:trace contextRef="#ctx0" brushRef="#br0" timeOffset="202932.23">30515 11957 693 0,'0'0'45'0,"0"0"-10"16,0 0-13-16,0 0-8 0,0 0-8 0,0 0-4 15,0 0-2-15,0 0 3 0,0 0 3 16,0 0 6-16,-21-13 3 0,18 10 4 16,1-1 2-16,-6-1-2 0,4-4 1 15,-1 1-1-15,-4 0-1 0,2-1-3 16,1 2 1-16,-3 1-2 0,0 0-5 0,-2 2-9 16,-6 2 0-16,0 0 0 15,3 2 0-15,-10 8 0 0,1 7 0 0,6 6 0 16,-1 4 0-16,4 7 0 0,3 1 0 15,3 3 0-15,3 1 0 0,1 1 0 16,8 0 0-16,9-3 0 0,4-3 0 16,6-5 0-16,2-4 0 0,9-7 0 15,0-6 0-15,-1-9 0 0,2 1 0 16,-2-7 0-16,-2-7 0 0,0-5 0 16,-2-1 0-16,-4-4 0 0,-5-1 0 0,0-4 0 15,-4-3 0-15,-2 1 0 0,-2-1 0 16,-1 1 0-16,-5 6 0 0,-3 0 0 15,-1 10 0-15,1 5 0 0,-3 1 0 16,0 7 0-16,0-2 0 0,0 2 0 16,0 0 0-16,-8 14 0 0,1 4 0 15,-1 7 0-15,8-2 0 0,-5-1 0 16,13-2 0-16,4-5 0 0,5-1 0 16,5-7 0-16,1-3 0 0,1-2 0 15,2-2 0-15,-3-3 0 0,2-7 0 0,-2-4 0 16,-3 0 0-16,-4-1 0 0,-4 1 0 15,-1 2 0-15,-5-3 0 0,-1 5 0 16,4-1 0-16,-9 0 0 0,5 6 0 16,-5 1 0-16,5-2 0 0,-5 6 0 15,0-2 0-15,0 2 0 0,0 0 0 0,3 12 0 16,-3 10 0-16,0 10 0 0,0 9 0 16,-3 4 0-16,3 13 0 0,-5 5 0 15,0 9 0-15,-4 5 0 16,4 1 0-16,-2 0 0 0,2-3 0 0,-4-3 0 15,-4-4 0-15,-2-2 0 0,-8-3 0 16,-4-4 0-16,-7-3 0 0,0-10 0 16,-3-10 0-16,3-12 0 0,4-12 0 15,7-10 0-15,6-6 0 0,8-22 0 16,9-11 0-16,4-10 0 0,16-9 0 0,14-12 0 16,7-5 0-16,15-11 0 0,7-7 0 15,10-9 0-15,5-2 0 0,1 2 0 16,0 8 0-16,-6 11 0 0,-5 11-4 15,-12 17 3-15,-11 9-3 0,-11 9 6 16,-10 10-4-16,-10 6 6 0,-4 9 1 0,-6 7-5 16,-4 3 0-16,0-2 0 15,0 2 0-15,0 0 0 0,-7 2 0 0,-6 7 0 16,-5 5 0-16,2 2 0 16,4-5 0-16,2 2 0 0,4-2 0 0,2 0 0 15,-1-1 0-15,0-5 0 0,5 1 0 16,0-2 0-16,0 1 0 0,0-2 0 15,0 2 0-15,8-4 0 16,3-1 0-16,7-1 0 0,-2-2 0 0,-2-8 0 16,-5 5 0-16,-3-3 0 0,-1-2 0 15,1-2 0-15,-1 2 0 0,-5-3 0 0,3 1 0 16,-3 1 0-16,-3 1 0 16,-3 2 0-16,1 0 0 0,-9 6 0 15,-4 1 0-15,-4 2 0 0,-6 11 0 0,5 5 0 16,1 6 0-16,5 2 0 0,6 2 0 15,2 6 0-15,7 1 0 0,-1 2 0 16,8 1 0-16,9 1 0 0,1-2 0 16,7-5 0-16,0-3 0 0,5-6 0 15,5-4 0-15,0-6 0 0,11-10 0 0,1 1 0 16,1-11 0-16,3-6 0 16,-9-3 0-16,-8-2 0 0,-3-3 0 15,-10-3 0-15,-2-6 0 0,-5-3 0 16,-2-3 0-16,0-7 0 0,-4-4 0 0,-1-5 0 15,1-4 0-15,-3-6 0 0,-4-1 0 16,2 1 0-16,-5 7 0 0,-1 8 0 16,-2 11 0-16,4 12 0 0,-2 7 0 15,1 8 0-15,3 6 0 0,-1 1 0 16,-1 4 0-16,-6 9 0 0,0 12 0 0,-9 13 0 16,5 8 0-16,2 13 0 0,-2 4 0 15,1 6 0-15,7 3 0 0,0 1 0 16,-2-2 0-16,3-4 0 0,13-2 0 15,1-5 0-15,4-7 0 0,4-5 0 16,-2-11 0-16,6-6 0 0,-7-10 0 0,-8-8 0 16,6-7 0-1,4-2 0-15,4-11 0 0,8-7 0 0,-7-5 0 16,1-3 0-16,-6-4 0 0,2-1 0 16,-2 1 0-16,-1-2 0 0,-1 2 0 0,-5 9 0 15,-2 7 0-15,-3 5 0 0,-1 5 0 16,-1-3 0-16,1 3 0 0,-3 4 0 15,2 1 0-15,-2 16 0 0,3 9 0 16,-2 7 0-16,2 1 0 0,0-2 0 16,5-2 0-16,-2-3 0 0,4-2 0 0,-3-9 0 15,-3-4 0-15,-1-7-74 0,-3-5-141 16,4 0-113-16,1 0-6 16</inkml:trace>
  <inkml:trace contextRef="#ctx0" brushRef="#br0" timeOffset="203095.01">32052 11852 801 0,'0'0'26'16,"0"0"-9"-16,0 0-9 0,0 0-2 0,0 0-6 16,0 0 0-16,0 0-16 15,0 0-47-15,0 0-147 0,0 0-92 16</inkml:trace>
  <inkml:trace contextRef="#ctx0" brushRef="#br0" timeOffset="203570.24">32552 12039 714 0,'0'0'19'0,"0"0"9"0,0 0 6 0,-102 72-1 15,73-52-3-15,1 0-11 0,8-8-7 16,4 0-6-16,8-4-1 0,5-5-2 15,-1 2-1-15,4-5 1 0,-3 0 2 16,3 0 2-16,0 0 0 0,0 0-1 0,15-7-3 16,11-8-1-16,4-6-1 15,1-4 1-15,-2-2-1 0,-1 0 2 16,-1-3 1-16,-1 1-2 0,-4 1 6 16,-1 6 0-16,-8 5 4 0,-1 4 1 0,-6 6-2 15,-1 4-4-15,0 0-2 0,-5 3-2 16,4 0-1-16,6 3 1 0,0 9-3 15,9 3 0-15,-3 0 0 0,4 2 0 16,3-3 0-16,6-2 0 0,6-3 0 16,3-3 0-16,7-4 0 0,2-1 0 0,-2-1 0 15,3-6 0-15,-8-3 0 16,-3-2 0-16,-6-2 0 0,-4-2 0 0,-6-4 0 16,-2-1 0-16,-5 1 0 15,-3-5 0-15,-3-1 0 0,-8-2 0 0,4 0 0 16,-8 1 0-16,-6 0 0 0,-4 3 0 15,-4 7 0-15,2 3 0 0,-4 10 0 16,-2 2 0-16,2 13 0 0,-6 11 0 16,4 10 0-16,2 11 0 0,1 9 0 15,2 7 0-15,-1 11 0 0,-1 5 0 16,4 9 0-16,-6 6 0 0,3 1 0 0,-7 4 0 16,0-3 0-16,-3-7 0 15,-3-5-16-15,-1-7-232 0,-5-7-95 16,-4-5-23-16</inkml:trace>
  <inkml:trace contextRef="#ctx0" brushRef="#br0" timeOffset="206333.5">25633 12861 183 0,'0'0'43'0,"0"0"-2"0,0 0-6 15,0 0-4-15,0 0-4 0,0 0 1 16,0 0 1-16,0 0 1 0,0 0-2 16,-18 44-5-16,15-33-2 0,-5 4-2 15,2-6-2-15,-2 8 1 0,-1-3-1 0,1 1 2 16,-5-2-1-16,7 1-1 0,-1-5-1 16,0 0 0-16,6 1-4 15,-9-1 0-15,6-1-1 0,-6 2-2 16,6-3 0-16,-5-2 0 0,2 1 0 0,-2-2 0 15,1 2 2-15,1-1 0 0,-1 1 1 16,-3-3-1-16,2 2-1 0,-1-2-1 16,-8 1-1-16,7-1 0 0,-8-1 0 15,8 1 0-15,-4-3-1 0,1 2 0 16,-5-2 0-16,-4-2-1 0,11 2 0 0,-10 0 0 16,0 0-1-16,1-5 1 0,4 2 1 15,-2-3 0-15,-1 3 1 0,1-3-1 16,-4 0 1-16,1-2 0 0,1 1-1 15,0-1 1-15,3-1-2 0,-2 1 0 16,4 0 0-16,-3-4-2 0,4 5 2 16,-4-4-4-16,4 2 1 0,-4-1-1 15,-1-3 1-15,0 3-1 0,1 1 0 16,-4-3 0-16,3 0 0 0,1 0 0 16,2-1 1-16,0-1-1 0,5 1-1 0,-5-2 1 15,6 0-1-15,-3-4 0 0,3 1 2 16,-1-2-3-16,4-1 0 0,-4-2 0 15,5-1 0-15,-2-2 0 0,0 1 0 16,3-6 0-16,-2 2 0 0,6-1 0 16,-1-4-3-16,2 4 3 0,1 0 3 0,0 1-6 15,1 0 6-15,-1 0-3 16,0-1 0-16,0 1 0 0,5 2 0 16,-5-3 0-16,3 0 0 0,-2 0 0 15,3 0 0-15,-3 1 0 0,2 2 0 0,-1 1 0 16,7-1 0-16,-4 1 0 0,4-3 0 15,2 2 0-15,0-2 0 0,1 1 0 16,-1 0 0-16,3-2 0 16,-3 1 0-16,1 1 0 0,-1 4 0 0,0 1 0 15,1 5 0-15,1 1 0 0,4-1 0 0,-2 1 0 16,5 2 0-16,4-2 0 0,-1 2 0 16,2 0 0-16,0 3 0 0,-1 0 0 15,4-2 0-15,-3 3 0 16,-3 3 0-16,1-2 0 0,0 1 0 0,-3-1 0 15,4 2 0-15,-4 0 0 0,5 1 0 16,-1 0 0-16,1 2 0 0,3-1 0 16,0 2 0-16,2 1 0 0,-4 2 0 15,3 2 0-15,-1-1 0 0,2 2 0 16,-2 4 0-16,-4 3 0 0,1-1 0 0,-2 2 0 16,2 1 0-16,-1 0 0 0,-3-1 0 15,-1 3 0-15,4 0 0 16,-6 1 0-16,2-2 0 0,-1 1 0 15,0 0 0-15,-4 1 0 0,1-1 0 0,-1 1 0 16,2-1 0-16,-1 2 0 0,-2 2 0 16,0 0 0-16,-2 1 0 0,0 2 0 15,-1 1 0-15,-1 0 0 0,-1 2 0 16,-3 1 0-16,-1 1 0 0,-1-2 0 16,-1-1 0-16,-1-5 0 0,0 1 0 0,-2 4 0 15,-2-1 0-15,2 6 0 0,-2-1 0 16,-1 0 0-16,2-2 0 0,1 0 0 15,-5 2 0-15,5 0 0 16,-3 3 0-16,1-4 0 0,-1 1 0 0,2-2 0 16,1-5 0-16,-3 1 0 0,1 1 0 0,-1 0 0 15,2 5 0-15,-4-8 0 0,0 2 0 16,1-1 0-16,2 1 0 16,-1-1 0-16,1 0 0 0,-1 2 0 15,3 1 0-15,-1-1 0 0,-2-2 0 0,3 1 0 16,0-9 0-16,0 8 0 0,0 1 0 15,3-8 0-15,-6 10 0 0,3-10 0 16,0 3 0-16,0 6 0 0,-2-1 0 16,-7 4 0-16,-1-2 0 0,0-2 0 15,-3-1 0-15,-2 2 0 0,-1 2 0 0,-4-1 0 16,1-2 0-16,-1 3 0 0,-1-3 0 16,-1 1 0-16,-1-1 0 15,-1-3 0-15,3-4 0 0,2 3 0 0,-1-4 0 16,1-5 0-16,8 1 0 0,2-3 0 15,-3-1 0-15,1 2 0 0,6-4 0 16,1 1 0-16,4-3 0 0,-2 0 0 16,2 0 0-16,-3 0 0 0,3 1 0 15,-2-1 0-15,-5-1 0 0,-1 1 0 16,3 0 0-16,1 0 0 0,4 0 0 16,-4 0 0-16,4 0 0 0,-1 0 0 0,1-2 0 15,-3 2 0-15,1-1 0 16,2 1 0-16,-3-2 0 0,2 2 0 0,1-1 0 15,0 1 0-15,-3-2 0 0,3 2 0 16,-2-3 0-16,2 3 0 0,-5-2 0 16,5 2 0-16,0-1 0 0,0 1 0 15,0 0 0-15,0-1-23 0,0 1-9 16,-1 0-12-16,-2-5-28 0,-2 2-54 16,-1-6-170-16,-3 3-14 0</inkml:trace>
  <inkml:trace contextRef="#ctx0" brushRef="#br0" timeOffset="213627.89">25005 13376 440 0,'0'0'44'0,"0"0"0"0,0 0-4 15,0 0-2-15,0 0-6 0,0 0-2 16,0 0-5-16,0 0 0 0,0 0-2 15,0 0 0-15,0 4 0 0,0-4-1 16,0 0-6-16,0 0-5 0,0 0-3 16,0-1-3-16,10-5-1 0,4-2 1 0,6-4-3 15,5 1 2-15,3 1-1 0,7-3 0 16,7 0 2-16,12-6-6 16,10-2 6-16,9-1-4 0,14-6 4 15,10 1 1-15,7-2 1 0,11-3 0 0,3 0-1 16,3-1 0-16,-8 1-1 0,-3 2 0 15,-11 2 0-15,-9 3 1 0,-17 2 0 16,-13 5 1-16,-12 2 1 0,-9 3-1 16,-14 4 0-16,-6 1 1 0,-9 2-1 15,-6 2 0-15,2 2-1 0,-6 2-1 0,0-2-1 16,0 2-1-16,0-1 0 16,3-1-2-16,-2 1 0 0,-1-1 0 15,3 2-1-15,-3-1 0 0,2 1 1 16,-2-1 2-16,0 1-3 0,2-2 0 0,-2 2 0 15,3-2 0-15,-3 2 0 0,0-1 0 16,0 1 0-16,0-2 0 0,0 2 0 16,0 0 0-16,1-1 0 0,-1 1 0 15,0 0 0-15,0 0 0 0,0-2 0 16,0 2 0-16,0 0 0 0,0 0 0 0,0 0 0 16,0 0 0-16,0 0 0 0,0 0-3 15,0-1 3-15,0 1-1 16,0 0 1-16,0 0-1 0,0 0 1 15,0 0-1-15,0 0 0 0,0 0 1 0,0 0-1 16,0 0 0-16,0 0 0 0,0 0 1 16,0 0 0-16,0 0-1 0,-1 0 0 15,1 1 0-15,0-1 0 0,0 2 1 16,0-2 0-16,0 1 0 0,0-1-1 16,0 2 1-16,0-2 0 0,0 0-1 0,0 1 1 15,0-1 0-15,0 0 0 0,0 2 0 16,0-2 0-16,0 0-1 0,0 2 1 15,0-2 0-15,0 0-1 0,0 0 1 16,0 1-1-16,0-1 0 0,0 0 1 16,0 0 0-16,0 0-1 0,0 0 2 15,-3 1-2-15,3-1 1 0,0 0 0 16,0 0 0-16,0 0 0 0,-2 0 0 16,2 2 0-16,0-2-1 0,0 0 1 15,0 0 0-15,0 0-1 0,0 0 1 0,0 0 0 16,0 0 0-16,0 0 0 0,0 0 0 15,0 0 0-15,0 1-1 0,0-1 1 16,0 0 0-16,0 0 1 0,0 0-1 16,0 0 0-16,0 0-1 0,0 0 1 15,0 0 0-15,0 0-1 0,0 0 0 0,0 0 0 16,0 0 0-16,0 0-1 0,0 0 1 16,0 0-1-16,0 0 0 15,0 0-1-15,0 0 1 0,0 0-1 16,0 0 0-16,0 0-1 0,0 0-1 0,0 0-2 15,0 0-6-15,0 0-4 0,0 0-8 0,0 0-9 16,0 0-16-16,0 0-21 16,0 0-33-16,0 0-57 0,0 0-106 15</inkml:trace>
  <inkml:trace contextRef="#ctx0" brushRef="#br0" timeOffset="-213872.03">22502 12984 200 0,'0'0'33'0,"0"0"-2"0,0 0 0 0,0 0 9 15,0 0 6-15,0 0 5 0,0 0 0 16,0 0 1-16,0 0-7 0,-31 38-2 15,28-34-5-15,-2 0-2 0,3 0-6 16,-2-1-3-16,-1 1-4 0,5-4-1 16,0 0-5-16,0 0-3 0,-3 2-1 0,3 0 0 15,-2-1 1-15,2-1 3 16,2 0 0-16,20 0-1 0,9-7-4 0,17-9-2 16,9-3-1-16,7-6 0 15,5 0 0-15,7-3 0 0,-1 3 0 0,1 2-2 16,-11 4 0-16,-2 4-1 0,-10 3 0 15,-9 2 0-15,-6 2-2 0,-13 3-4 16,-11 3 0-16,-8 0 0 0,-6 2 0 16,0-1 0-16,0 1 0 0,3 0 0 15,-1-2 0-15,-2 2 0 0,3 0 0 16,-1 0 0-16,1-2 0 0,-2 2 0 0,-1 0 0 16,3 0 0-16,-1 0 0 15,-2 0 0-15,0-1 0 0,0 1 0 0,0 0 0 16,3 0 0-16,-3 0 0 0,0 0 0 15,0 0 0-15,0 0-27 0,0 0-11 16,0 5-23-16,0 0-49 0,2 9-131 16,-2-2-68-16</inkml:trace>
  <inkml:trace contextRef="#ctx0" brushRef="#br0" timeOffset="-211101.22">20993 11994 406 0,'0'0'66'0,"0"0"-5"0,0 0-11 16,0 0-6-16,0 0-11 0,0 0-3 15,0 0-5-15,0 0-1 0,0 0 0 16,0 0 2-16,-9-89-3 0,9 84-2 0,-5-5-4 16,4 2-3-16,-4 4-2 0,0-3-3 15,1 4-2-15,-10 0 1 0,-5 3 1 16,-1 2 2-16,-5 10 2 0,2 11-1 15,-3 5 1-15,-1 15-2 0,2 9 1 16,8 12-3-16,3 4-2 0,5 3-1 16,4 1 0-16,2-6 1 0,13-3-4 15,7-10 1-15,3-11-4 0,6-8 0 16,2-12 0-16,9-8 0 0,-1-8 0 16,3-5 0-16,0-13 0 0,-1-9 0 0,1-6 0 15,-5-8 0-15,-9-2 0 0,0 0 0 16,-16 0 0-16,-3-1 0 0,-6 6 0 15,-15 4 0-15,-10 2 0 0,-9 8 0 16,-11 7 0-16,-11 9-3 0,-8 4-17 16,-8 19-27-16,-12 11-62 0,5 9-196 0,-2 12-27 15</inkml:trace>
  <inkml:trace contextRef="#ctx0" brushRef="#br0" timeOffset="-209528.56">26377 11761 352 0,'0'0'62'0,"0"0"6"0,0 0-5 16,0 0-6-16,0 0-9 0,0 0-4 16,0 0-4-16,0 0-6 0,0 0-5 15,14-23-5-15,-3 12-5 0,13 1-4 16,-4-1 0-16,8 5-3 0,1 2-1 0,1 4 0 16,-1-2-2-16,-1 2 0 0,-2 2-1 15,-3 2-1-15,-9 0-1 0,0 6 0 16,-3-1-1-16,-5-3 1 0,4 6-1 15,-2-5 1-15,-7-4 0 0,2 8 0 16,-1-6 1-16,-2-1 0 0,0 4 0 0,0-4 0 16,0 1-1-16,-6 4 0 15,-2-1-6-15,-2-2 0 0,4-1 0 16,2 0 0-16,-7 0 0 0,6-3 0 16,0-1 0-16,1 0 0 0,4-1 0 0,0 0 0 15,0 0 0-15,0 3 0 0,14 2 0 16,4 3 0-16,9 1 0 0,1-2 0 15,-2 4 0-15,0 1 0 0,-1 1 0 16,-8 1 0-16,-4-1 0 0,-7 2 0 16,-3-2 0-16,-6 4 0 0,-7 4 0 0,-14 0 0 15,-7-4 0-15,-11 3 0 16,-6-5 0-16,-2 0 0 0,-7-3 0 16,3-1 0-16,1-2 0 0,3-1 0 15,10-4 0-15,10-2 0 0,9-2-66 0,10 0-255 16,0-2-28-16</inkml:trace>
  <inkml:trace contextRef="#ctx0" brushRef="#br0" timeOffset="-201769.15">19210 14300 710 0,'0'0'68'0,"0"0"-8"16,0 0-9-16,0 0-16 0,0 0-15 15,0 0-7-15,0 0-1 0,0 0 3 16,0 0 2-16,0 0-1 0,61-15-10 16,-26 28-6-16,3 4 0 0,-7 6 0 15,6 3 0-15,-6 0 0 0,1 3 0 0,-1 1 0 16,-3-2 0-16,-3 2 0 0,3-3 0 16,-8-3 0-16,0 1 0 0,-1-4 0 15,-5-2 0-15,-3-6 0 0,-2-3 0 16,0-1 0-16,-2-4-17 0,-3 1-44 15,1-3-43-15,-4-3-146 0,4-1-68 0</inkml:trace>
  <inkml:trace contextRef="#ctx0" brushRef="#br0" timeOffset="-201478.87">19812 14158 763 0,'0'0'74'0,"0"0"-14"0,0 0-16 15,0 0-7-15,0 0-8 0,0 0-13 16,0 0-16-16,-72 86 0 0,41-42 0 16,-7 5 0-16,-1 1 0 0,-1 3 0 15,-2-2 0-15,-2 1 0 0,4-2 0 0,3-6 0 16,1-5 0-16,4-3 0 0,7-8 0 15,5-3 0-15,4-10 0 0,8-6 0 16,4-5 0-16,4-4 0 0,0 0 0 16,0 0 0-16,-2 5 0 0,2-1-37 15,0 3-147-15,11-4-142 0,-2-3-21 0</inkml:trace>
  <inkml:trace contextRef="#ctx0" brushRef="#br0" timeOffset="-200870.9">22643 14267 685 0,'0'0'82'15,"0"0"-15"-15,0 0-17 0,0 0-14 16,0 0-9-16,0 0-5 0,0 0-3 16,0 0-1-16,0 0-1 0,-82 90-17 0,75-48 0 15,1 3 0-15,1 5 0 0,1 0 0 16,-1 4 0-16,2-6 0 0,2 1 0 16,1-7 0-16,4-4 0 15,1-3 0-15,-1-6 0 0,1-5 0 0,1 0 0 16,1-7 0-16,-4-2 0 0,1-4 0 15,1-2 0-15,0 2 0 0,1-5-24 16,3 1-39-16,-7-5-56 0,7 1-137 16,3-3-65-16</inkml:trace>
  <inkml:trace contextRef="#ctx0" brushRef="#br0" timeOffset="-200259.68">23556 14450 695 0,'0'0'64'15,"0"0"-16"-15,0 0-12 0,0 0-11 16,0 0-6-16,59-85-4 0,-34 82-2 15,-1 2-1-15,0 1-1 0,0 4 0 16,-3 10 1-16,-4 4 0 0,-6 4 1 16,-1 2 0-16,-7 3-1 0,-3 0 0 0,-3 4-12 15,-3-2 0-15,-9 3 0 0,-4-2 0 16,-1-1 0-16,-3-4 0 16,2 2 0-16,-2-7 0 0,5-3 0 0,5-4 0 15,1 0 0-15,7-4 0 0,1-4 0 16,2 4 0-16,2-5 0 0,2 6 0 15,15-1 0-15,4-3 0 0,16-2 0 16,4-4 0-16,5 1 0 0,1-3 0 16,1-3 0-16,0-1 0 0,-5 3 0 15,-4 0 0-15,-5 0 0 0,-4 0 0 0,-10 3 0 16,-2 0 0-16,7 0 0 0,-9-2 0 16,7 2 0-16,0-3 0 0,-9 3 0 15,3-3-17-15,2-1-51 0,-8-1-56 16,6-3-188-16,-2 3-15 0</inkml:trace>
  <inkml:trace contextRef="#ctx0" brushRef="#br0" timeOffset="-199656.32">25119 14314 670 0,'0'0'65'15,"0"0"-8"-15,0 0-17 0,0 0-8 16,0 0-10-16,0 0-5 0,0 0-2 16,14-90 0-16,4 82 1 0,1 3-1 15,-4 2-1-15,5 3-2 0,-1 1-2 16,4-1-1-16,-6 9-1 0,-3 2-2 15,-4 1-6-15,-6 3 0 0,1 2 0 16,-10 3 0-16,5 5 0 0,-4 0 0 16,-10-1 0-16,-3-3 0 0,-2 0 0 15,-4-3 0-15,9-5 0 0,-2-3 0 0,7-3 0 16,3-5 0-16,3 3 0 0,3-5 0 16,0 0 0-16,0 2 0 0,7 1 0 15,10 3 0-15,10 3 0 16,2 0 0-16,2 2 0 0,3 1 0 0,-4 3 0 15,2 0 0-15,-5 3 0 0,-6 1 0 16,-10-4 0-16,-1 1 0 0,-13 1 0 16,1 1 0-16,-12 5 0 0,-9-5 0 15,-8 0 0-15,-13-1 0 0,-5-3 0 16,-9-2 0-16,-1 0 0 0,1-5 0 0,2 1 0 16,6-2 0-16,11-3 0 0,13 2 0 15,9-5-77-15,1 0-251 0,7 0-28 16</inkml:trace>
  <inkml:trace contextRef="#ctx0" brushRef="#br0" timeOffset="-198987.2">27450 14169 701 0,'0'0'60'0,"0"0"-14"0,0 0-8 16,0 0-5-16,0 0 2 0,0 0-3 0,0 0-11 16,36 98-5-16,-22-62-6 0,1 2-2 15,2-3-3-15,1-4 1 0,0-3 0 16,1-6 0-16,1-6-6 0,-5-5 0 15,4-8 0-15,0-1 0 0,2-9 0 16,7-8 0-16,-3-3 0 0,-2-6 0 0,-3 1 0 16,-1-3 0-16,-5 2 0 15,-3 5 0-15,-6 9 0 0,-4 5 0 0,-1 5 0 16,0-1 0-16,0 1 0 16,0 0 0-16,0 1 0 0,0 19 0 0,-1 10 0 15,-9 14 0-15,4 3 0 0,-3 3 0 16,4-1 0-16,0 0 0 0,1-4 0 15,8-5 0-15,6-2 0 0,-1-5 0 16,0-7-24-16,-1-5-116 0,-3-7-186 16,4-5-17-16</inkml:trace>
  <inkml:trace contextRef="#ctx0" brushRef="#br0" timeOffset="-198507.4">28824 14253 825 0,'0'0'55'0,"0"0"-14"15,0 0-13-15,0 0-7 0,0 0-6 16,0 0-5-16,0 0-2 0,0 0-1 0,0 0 1 16,0 0-3-16,-50 88-5 0,69-62 0 15,6 1 0-15,7-2 0 0,2-3 0 16,5-1 0-16,0-1 0 0,1 0 0 15,-1-3 0-15,-5 1 0 0,-4-4 0 16,-6 1 0-16,-8-5 0 0,-4 0 0 0,-6-2 0 16,-2-3 0-16,-8 6 0 0,3-1 0 15,-8 6 0-15,-15-1 0 16,0-1 0-16,-9-4 0 0,-1-2 0 16,-6-2 0-16,-1 0 0 0,-1 0 0 0,2-5 0 15,6 2 0-15,0-1 0 0,11-2 0 16,7 0 0-16,4 0 0 0,6 0 0 15,-1 0 0-15,3-2-77 0,4-3-200 16,0-12-64-16</inkml:trace>
  <inkml:trace contextRef="#ctx0" brushRef="#br0" timeOffset="-198316.52">28953 14173 759 0,'0'0'49'0,"0"0"-4"0,0 0-20 16,133-76-5-16,-79 61-11 0,7 2-1 16,2 1-3-16,2 6-1 0,-4 2-3 15,-7 1 0-15,-6 4-2 0,-9 1-4 0,-5-1-11 16,-9 10-26-16,-5 1-43 0,-5 3-98 16,-1-3-114-16,-4 2 11 0</inkml:trace>
  <inkml:trace contextRef="#ctx0" brushRef="#br0" timeOffset="-197883.11">30791 13898 787 0,'0'0'56'15,"0"0"-1"-15,0 0-17 0,0 0-8 0,0 0-6 16,0 0-5-16,0 0-5 0,0 0-14 16,0 0 0-16,-82 85 0 0,59-43 0 15,-2 7 0-15,5 4 0 0,-3 2 0 16,9 4 0-16,-2 2 0 0,7-2 0 15,4 0 0-15,1-4 0 0,11-7 0 16,7-5 0-16,2-11 0 0,4-10 0 16,-5-8 0-16,4-7 0 0,-3-7 0 0,2 0 0 15,1-10 0-15,-5-7 0 0,-3-3 0 16,-7-8 0-16,-2-1 0 0,-4-4 0 16,-12-1 0-16,-4 3 0 15,-7 4 0-15,-6 5 0 0,-6 7 0 0,-2 7 0 16,-1 6 0-16,-4 10 0 0,7 12-35 15,-3 6-300-15,6 7-25 0</inkml:trace>
  <inkml:trace contextRef="#ctx0" brushRef="#br0" timeOffset="-196225.19">19306 15597 639 0,'0'0'56'0,"0"0"-11"0,0 0-17 16,0 0-9-16,0 0-7 0,0 0-2 15,0 0 1-15,0 0 1 0,0 0 1 16,0 0 1-16,73 0 0 0,-48 0 1 0,5 1-2 16,-1 1-1-16,5-9 0 0,-1 3-1 15,-4-5-1-15,1 4 1 16,-3-1-5-16,0 2 1 0,-5 2-1 16,-5 1-1-16,-3-1-1 0,-1 4 1 0,1-2-1 15,-7 0 0-15,3 0 0 0,-2 0 0 16,-3 1 0-16,1-1 2 0,-6 0 1 15,0 0-7-15,0 0 0 0,3 0 0 16,-1 0 0-16,1 0 0 0,-3 0 0 16,0 0 0-16,0 0 0 0,0 2 0 0,-9 5 0 15,-5 5 0-15,-7 5 0 0,-2 2 0 16,5 6 0-16,-3 2 0 0,1 3 0 16,0 7 0-16,-3 0 0 0,0-1 0 15,1 3 0-15,-1-2 0 0,-5-2 0 16,6 0 0-16,0-6 0 0,2-2 0 15,5-1 0-15,-1-7 0 0,7-3 0 0,1-9 0 16,7-2 0-16,1-5 0 16,0 0 0-16,0 0 0 0,0 6 0 15,-4-2 0-15,8 3 0 0,0-2 0 0,10-2 0 16,3-1 0-16,5 0 0 0,7-2 0 16,-7 0 0-16,1-5 0 0,5 3 0 15,-6-3 0-15,1 0 0 16,0 2 0-16,-12-2 0 0,9 1 0 0,-1 1 0 15,0-2 0-15,-4 1 0 0,1-4 0 16,-2 2 0-16,-5 1-23 0,5-4-45 0,-8 3-41 16,-3-5-111-16,2 1-90 15,-5-4 17-15</inkml:trace>
  <inkml:trace contextRef="#ctx0" brushRef="#br0" timeOffset="-196023.92">19297 15877 773 0,'0'0'54'0,"0"0"-15"0,0 0-12 16,0 0-9-16,0 0-1 0,0 0-2 0,82-16-6 15,-24 10-4-15,2-2-3 16,2 0 0-16,6-1-2 0,5 0 0 16,-6 1-1-16,-4 6-8 0,-4 2-15 0,-4 0-36 15,-12 1-83-15,0-1-157 0,-7 7-18 16</inkml:trace>
  <inkml:trace contextRef="#ctx0" brushRef="#br0" timeOffset="-195119.43">22607 15776 675 0,'0'0'68'0,"0"0"-17"16,0 0-16-16,0 0-14 0,0 0-6 16,0 0-1-16,0 0 0 0,39-85-1 15,-13 85 3-15,4 1-1 0,-4 5 1 0,0 8-3 16,-6 5-1-16,-2 4-2 0,-12 3 3 16,-2 3-2-16,-8 0 0 0,-1 1-11 15,-9 2 0-15,-8-2 0 0,-1 2 0 16,-5-1 0-16,2-4 0 0,-4 0 0 15,1-2 0-15,1-3 0 0,0 0 0 16,3-2 0-16,5-4 0 0,6-5 0 16,8-2 0-16,3-8 0 0,3-1 0 15,-2 0 0-15,-1 5 0 0,11 3 0 16,6-1 0-16,6 1 0 0,10-3 0 0,1-5 0 16,6 0 0-16,2 0 0 0,1-2 0 15,3-4 0-15,-4 2 0 0,0 3 0 16,-7-2 0-16,-7 1 0 0,-5 2 0 15,4 0 0-15,-12 0 0 0,10 0 0 16,-7 2-21-16,-4-2-54 0,8-3-83 0,-10-2-160 16,7-1-9-16</inkml:trace>
  <inkml:trace contextRef="#ctx0" brushRef="#br0" timeOffset="-194448.78">23731 15634 585 0,'0'0'67'0,"0"0"-15"15,0 0-13-15,0 0-3 0,0 0 0 16,30-84-1-16,-6 70-5 0,1 3-2 15,-2 2-4-15,-7 3-3 0,2 6-3 16,-8 0-3-16,4 0-3 0,-3 6-1 16,-1 0 0-16,0 5-8 0,-7 6-3 15,-3-2 0-15,-3 9 0 0,-7-1 0 16,-2-2 0-16,-7 1 0 0,-4 4 0 0,-2-1 0 16,2-2 0-16,-2-1 0 0,1 1 0 15,3-5 0-15,7-6 0 0,4 0 0 16,5-4 0-16,2-3 0 0,3 5 0 15,4-1 0-15,12 5 0 0,12 1 0 16,9-2 0-16,5-3 0 0,6 1 0 16,0-1 0-16,-5 4 0 0,-2-1 0 0,-7 1 0 15,-8 1 0-15,-6 1 0 16,-6-6 0-16,-9-2 0 0,-5 3 0 0,0 1 0 16,-5 4 0-16,-13 6 0 0,-6-6 0 15,-7 0 0-15,-3-3 0 0,-3-3 0 16,2 0 0-16,-4-3 0 0,5 0 0 15,1-4 0-15,10 1 0 0,7-3 0 16,12 1 0-16,4-2 0 0,0 0 0 16,0 0 0-16,0 0 0 0,0 0-27 0,0-2-39 15,7-8-52-15,9-3-158 16,7-3-44-16</inkml:trace>
  <inkml:trace contextRef="#ctx0" brushRef="#br0" timeOffset="-193875.6">24764 15431 574 0,'0'0'78'0,"0"0"1"0,0 0-14 16,0 0-9-16,0 0-8 0,0 0-10 15,0 0-9-15,0 0-5 0,0 0-7 16,0 0-5-16,3-44-9 0,-3 44-3 15,-3 1 0-15,-4 18 0 0,7 10 0 16,-4 8 0-16,2 8 0 0,-2-1 0 16,5 3 0-16,7-1 0 0,0-1 0 0,6-6 0 15,-1-4 0-15,1-9 0 16,7-5 0-16,-1-7 0 0,-6-6 0 16,4-7 0-16,2-1 0 0,1-9 0 0,7-8 0 15,-4-3 0-15,1-4 0 0,-5-3 0 16,2 2 0-16,-5 0 0 0,-5 2 0 15,-2 6 0-15,-9 7 0 0,4-1 0 16,-5 5 0-16,0-2 0 0,0 4 0 16,0 4 0-16,0 0 0 0,-5 2 0 0,-6 14 0 15,-6 5 0-15,5 8 0 0,3 6 0 16,-5 3 0-16,4 3 0 16,6 2 0-16,-6 0 0 0,6 3 0 15,2-2 0-15,-1 0 0 0,-1-3 0 0,4-3 0 16,0-6 0-16,3-4 0 0,-2-9 0 15,-1-1 0-15,0-8 0 0,3 2 0 16,3-2-15-16,2-4-110 0,-2 1-196 16,-1-5-26-16</inkml:trace>
  <inkml:trace contextRef="#ctx0" brushRef="#br0" timeOffset="-191215.81">27481 15592 431 0,'0'0'58'0,"0"0"-3"0,0 0-8 0,0 0-4 16,0 0-7-16,0 0-3 0,0 0-3 15,0 0-1-15,0 0 1 16,0 0-6-16,3-62 0 0,7 48-6 16,5-2-1-16,1 0-9 0,7 2 3 0,0 4-4 15,7 2 3-15,-1 5-1 0,2 0-1 16,-1 5 0-16,2-1-1 0,-1 2-1 15,-8 6 0-15,2 3 3 0,-6 3-6 16,-4 1 5-16,-5 2-5 0,-3-6 2 16,-5 6 2-16,-4 5 2 0,-2 2 1 15,-13 9 0-15,-5 0-6 0,-7 2-4 0,-6 1 0 16,-2-1 0-16,-2 0 0 16,1-2 0-16,-1-2 0 0,5-5 0 15,-2-3 0-15,7-1 0 0,1-6 0 0,8-5 0 16,10-4 0-16,6-5 0 0,4-3 0 15,0 0 0-15,-2 1 0 0,10 2 0 16,14 2 0-16,7-1 0 0,7-4 0 16,6 2 0-16,-2-1 0 0,0 1 0 15,-3-1 0-15,-6-1 0 0,-4 2 0 0,-10-2 0 16,0 0 0-16,-5 1 0 0,2-1 0 16,-6 0 0-16,-3 0 0 0,1-3 0 15,-1 2 0-15,1-1 0 0,3-2 0 16,-6 1 0-16,2 0 0 0,-1 1 0 15,-4 2 0-15,2-4 0 0,3 1 0 16,-4 0 0-16,2 1 0 0,-3 2 0 16,2-6 0-16,1 2 0 0,2-4 0 15,-1-1-33-15,6 1-45 0,0-2-99 16,6 0-139-16,-1-3-6 0</inkml:trace>
  <inkml:trace contextRef="#ctx0" brushRef="#br0" timeOffset="-190100.14">28773 15411 532 0,'0'0'51'0,"0"0"-16"0,0 0-11 16,0 0-3-16,0 0 0 0,0 0 7 16,111-74 4-16,-75 63 2 15,1 4 0-15,-1 2-4 0,-2 2-6 0,-5 4-4 16,-1 1-2-16,-9 4-2 0,-2 6-2 0,-5-3-2 15,-5 4-1-15,-3-3-3 16,-2 2 0-16,-4 8-2 0,-1-2 0 16,0 5-1-16,-9-2-1 0,-7-3-1 15,2-1-1-15,-3 3 3 0,-3-3-4 0,2-4 3 16,3 2-2-16,2-5-2 0,-1-3 1 16,11-2 0-16,1-3 0 0,1 0-1 15,4-2-1-15,-2 0 1 16,2 0 1-16,0 5 0 0,13-1 0 0,5 5 0 15,15 1 0-15,1-2-1 0,2 3 0 16,1 2 0-16,-3 2 0 0,-3 1-1 16,-8 4 3-16,0 1-2 0,-10 2 1 15,-1 0 2-15,-10-1-3 0,-2 3 0 16,-5-4 0-16,-9 0 0 0,-3-1 0 0,-3-3 0 16,-3-2 0-16,-1 0 0 0,4-4 0 15,-5-2 0-15,-2-4 0 16,2-1 0-16,-3-4 0 0,2 0 0 0,-2-2 0 15,3-2 0-15,5-5 0 0,1-3 0 16,5-2 0-16,5 3 0 0,1-2 0 0,0 2 0 16,4 1-9-16,2-1-51 0,2 6-65 15,-3 1-187-15,3 4-21 0</inkml:trace>
  <inkml:trace contextRef="#ctx0" brushRef="#br0" timeOffset="-189325.87">30340 15152 417 0,'0'0'80'0,"0"0"-6"0,0 0-14 16,0 0-10-16,0 0-2 0,0 0-5 15,0 0-2-15,-31-87-2 16,28 83-6-16,1-2-5 0,2 6-9 16,2-2-5-16,-2 2-3 0,0 0-1 0,-2 2 4 15,2 14 1-15,5 10-1 0,3 10-4 16,1 4-7-16,1 2-3 0,3 2 0 15,1-2 0-15,0-6 0 0,3-3 0 16,2-7 0-16,0-4 0 0,1-4 0 16,-5-9 0-16,2-2 0 0,0-5 0 0,2-1 0 15,4-1 0-15,-1-10 0 0,1-2 0 16,-3-7 0-16,2-1 0 16,-5-4 0-16,0 0 0 0,-4-2 0 0,1 3 0 15,-10 7 0-15,1 5 0 0,-1 6 0 16,-4 5 0-16,0-1 0 0,0 1 0 15,0 0 0-15,-1 13 0 0,-8 11 0 16,-4 11 0-16,1 7 0 0,-2 5 0 16,5 3 0-16,-1 2 0 0,1 3 0 15,4 0 0-15,1 2 0 0,-1-3 0 0,0-5 0 16,5-5-31-16,3-5-296 0,-1-4-24 16</inkml:trace>
  <inkml:trace contextRef="#ctx0" brushRef="#br0" timeOffset="-187349.98">21948 16840 392 0,'0'0'37'0,"0"0"-4"0,0 0 0 16,0 0 1-16,0 0-1 0,0 0 0 15,0 0-3-15,0 0-3 0,99 4-4 0,-69-4-4 16,1 1-1-16,6 3-3 0,-3-4-1 16,6 1 1-16,2-2 0 0,3-4 3 15,10-1 0-15,2 2 3 0,6-4-2 16,6-1-1-16,5 0-3 0,4 0-2 15,-1 0-3-15,4-2-1 0,-2 4-1 16,-6-2-1-16,4 5 0 0,-4-2-7 0,-5 3 3 16,-4 0-5-16,-2 1 5 15,-2 1-1-15,-4 2 1 0,-5-2-1 16,0 0 0-16,-4 1 0 0,-1-2 0 0,-2 1 0 16,-1-3 0-16,-2 0 1 15,4-1-1-15,1 2 0 0,-1-3 0 0,3 0-1 16,0 0 1-16,0 1 0 0,2 1-1 15,3-5 1-15,5 2 0 0,1 0 1 16,13-2-1-16,2 0 1 0,5-2 0 0,6 1-1 16,1 1 1-16,5-2-3 0,5 4 1 15,-3-2 1-15,10 1-2 16,-3 1 1-16,0 3-1 0,0-4 1 16,-3 4 0-16,-3-1-1 0,-2 3 0 0,-1-2 1 15,-6 3-1-15,-4-2 0 0,-2 1 1 16,-3 0-1-16,-6 0 0 0,-4 0 0 15,-2-1 1-15,-4 0-1 0,-2-2 0 16,-4 2 1-16,-1-1-1 0,-4-1 1 16,-1 1-2-16,-4-1 2 0,-2 2-1 0,-4-3 0 15,-2 0 0-15,-2 2 1 0,0-3-1 16,-1 3 0-16,1 0 0 0,-3 2 0 16,2-3 1-16,-4 4-1 15,7-2 0-15,1-3 0 0,3 1 0 0,2-1 0 16,3 0 0-16,5 0 1 0,1 0-1 15,-2 0 0-15,4-1 0 0,1 2 0 16,1-1 0-16,-1 1 0 0,3-1 1 16,2 1-1-16,3-1 0 0,-3 2 0 15,5-2 0-15,-1 2 1 0,4 0-1 0,-2-2-1 16,3 1 2-16,-1 1-1 0,6 1 0 16,0-3 1-16,1 1-1 0,-1 2 1 15,4-3-1-15,1 0 0 0,-1 4-1 16,4-3 1-16,-2-2 0 0,0 4 0 15,2-3 0-15,-4 4 1 0,1-2 0 0,-4-2 0 16,-1 4-1-16,-3 0 0 16,1 0-1-16,-4 2 1 0,1-1 0 15,-3-1 0-15,2 2 0 0,-4-1 0 16,6-1 1-16,0-1 0 0,0 1 0 0,2-1 1 16,-1 2-3-16,1-2-4 0,-1 0 4 15,1 0-3-15,-3-1 4 0,-1 2-1 16,-3 0 1-16,-4-1 2 0,2 0 0 15,-3 2 1-15,-2-3-1 0,-7 3-2 16,0-2 0-16,2 2-1 0,-4-4 1 0,2 3-1 16,-2-1 1-16,-2 0 0 0,4 0-1 15,-5-1 1-15,2 2-1 16,-1 1 1-16,-4-1-1 0,3 0 1 0,-6 1-1 16,-1 1 4-16,3 0 0 0,-4 0-1 15,-3-2 1-15,2 2-3 0,-4-2-1 16,2 0 1-16,0-2 0 0,-1 2-1 15,1-3 1-15,2 1 0 0,1-1-1 16,-1 1 1-16,1-2-1 0,-1 1 1 16,1 1-1-16,-2 0 1 0,3 1-1 0,-7 2 1 15,-8 0-1-15,-3 2 1 0,-9-2 0 16,-3 1 0-16,-2 0 1 0,-6 0 0 16,0 0 1-16,0-2 1 15,3 2 0-15,-2 0 1 0,-1 0-4 0,4 0 0 16,-3 0 0-16,1-1 0 0,1 1-3 15,-3 0-5-15,0 0-10 0,0 0-19 16,0 0-38-16,-19 1-172 0,-10 5-76 16,-15 2 11-16</inkml:trace>
  <inkml:trace contextRef="#ctx0" brushRef="#br0" timeOffset="-184945.18">23260 16245 365 0,'0'0'67'0,"0"0"-6"16,0 0-12-16,0 0-6 0,0 0-3 15,0 0 1-15,0 0-1 0,0 0 2 16,0 0-4-16,6 13-5 0,-6-13-7 15,0 2-8-15,0-2-3 0,0-2 0 16,3-10-2-16,-6-5 1 0,-3-6-3 16,6-4 0-16,-2 0-3 0,2-2 1 15,-3-3-2-15,2-5-5 0,1-3 3 0,0-6-6 16,0-2 1-16,-4-9 2 0,4-2-2 16,-1-4 2-16,-4-4-2 0,2 0 2 15,-3 0-2-15,1 0-2 0,-4 2 3 16,3-2-4-16,-7 2 3 0,3-2 1 15,-1 1-2-15,-2-1 2 0,-2 3-1 16,4 3 1-16,-6 4-1 0,4 5 1 16,-4 3-1-16,2 4-5 0,-1 2 5 15,-2 4-6-15,7 1 6 0,-3 1 0 16,-2 5-1-16,-1-1 1 0,5 4 0 0,0 2 0 16,1 0 0-16,-3-1 1 0,0 1-2 15,0-2 1-15,2 3 0 0,-6 4 0 16,3 1-1-16,1 4 2 0,-3 2-2 15,3 1 1-15,-5 0 0 0,4 2 1 16,-2-2-1-16,1 1 0 0,1 1 0 16,4 2 0-16,-3 0 0 0,2 1 0 0,1 1 0 15,0-4 0-15,3 6 0 16,-1-2 0-16,1 3-1 0,0-2 1 16,-2 1-1-16,5 5 0 0,-6-2 1 0,6 3-1 15,-9-2 0-15,-9 2 1 0,5 0-1 16,-4 6 1-16,-1-1 0 0,4 3-1 15,-1 0 1-15,1 3-1 0,4 0 1 16,-4 4 0-16,2 0 0 0,3 2-2 16,-4 4 2-16,-1 2-1 0,-1 3 1 0,1 1 0 15,-3 3 0-15,1 2-1 0,-1 1 2 16,-1 2-2-16,4 0 1 16,2 2-1-16,-1-1 2 0,4 4 4 15,0 2-4-15,4 4 3 0,1-1-3 0,-2 6-3 16,5 2 3-16,-3 1-3 0,4 7 3 0,-4 3-3 15,-1-2 4-15,1 3-3 16,0-1 3-16,-2-2 2 0,0 2-4 16,2-2 4-16,-1 0-4 0,1 1 0 15,5 1 2-15,-1 1-2 0,0 0 3 0,4-1-1 16,1-1 3-16,1-2-2 0,9 0 1 16,-1-2 1-16,2-3-3 0,1 0 4 15,-3 1-2-15,4-5-2 0,-4 2 2 16,0-3-3-16,1 0 2 0,-1-1 0 15,-3-3 0-15,7-2-3 0,-7-1 0 16,9-4 0-16,-5-2 0 0,-1-2 0 16,5-4 0-16,0-2 0 0,1-1 0 15,-1-5 0-15,0 1 0 0,-1-10 0 16,1 0 0-16,-5-6 0 0,6 0 0 0,2-3 0 16,4-4 0-16,3 1 0 0,1-3 0 15,0-5 0-15,0-6 0 0,3-4 0 16,4-1 0-16,-2-4 0 0,4-2 0 15,-3-5 0-15,8-3 0 0,-1 0 0 16,4-5 0-16,-1 0 0 0,2-3 0 0,-4-3 0 16,1-3 0-16,-3-3 0 15,-3-1 0-15,-3-3 0 0,-1 1 0 0,-4-3 0 16,-1-2 0-16,-5-2 0 16,0-4 0-16,-4-3 0 0,-4-4 0 0,-1 0 0 15,-6-5 0-15,1 0 0 0,-1 4 0 16,-1 3 0-16,-8 2 0 0,-1 2 0 15,-3 3 0-15,-1 1 0 0,0 2 0 16,-1 6 0-16,4 0 0 0,1 4 0 16,1 2 0-16,4 6 0 0,0 5-6 0,1 10-33 15,-1 8-27-15,8 7-60 0,3 8-179 16,-2 0-15-16</inkml:trace>
  <inkml:trace contextRef="#ctx0" brushRef="#br0" timeOffset="-183978.52">22049 17379 627 0,'0'0'71'0,"0"0"-18"15,0 0-10-15,0 0-10 0,0 0-7 0,0 0-7 16,0 0-2-16,0 0-2 0,0 0-1 16,0 0-2-16,87-75-1 0,-67 78-3 15,3 9 0-15,-7-2-1 0,-2 5 0 16,-8-5-1-16,2 5 0 0,-7 2 5 15,-2 1-6-15,-3 8 5 0,-9-2-5 16,0 1-3-16,-5-4 0 0,-3 0-1 16,3-1 0-16,4-6-1 0,5-1 0 0,2-5-1 15,7-5 1-15,-3 6 0 16,3-2 0-16,10 6 1 0,3-1 2 0,3-2-3 16,4-2 0-16,3-5 0 0,-7 1 0 15,1-2 0-15,-6 1 0 0,-5-1 0 16,2-1 0-16,-8-1 0 15,0 0 0-15,0 0 0 0,1 0 0 0,-1 5 0 16,-1 4 0-16,-9 1 0 0,-5 5 0 0,-8-5 0 16,3-4 0-16,1-2 0 0,0-4 0 15,-1 0 0-15,-3-4 0 16,-2-7 0-16,5-6 0 0,0-1 0 0,6-3 0 16,0 3 0-16,8 1 0 0,3 8 0 15,-2 0 0-15,8 1 0 0,-3 4 0 16,0-2-17-16,0 6-12 0,0 0-11 15,6 12-18-15,8 6-43 0,0 8-81 16,0 0-120-16,-3 1 13 0</inkml:trace>
  <inkml:trace contextRef="#ctx0" brushRef="#br0" timeOffset="-183819.51">22728 17702 900 0,'0'0'38'0,"0"0"-10"0,0 0-12 16,0 0-5-16,0 0-2 0,0 0-2 16,0 0-3-16,3 80 0 0,-4-40-4 15,-1 2 1-15,-1 0-4 0,1 1-5 0,4 0-18 16,1 5-30-16,0-1-57 0,5-3-190 16,-4-12-29-16</inkml:trace>
  <inkml:trace contextRef="#ctx0" brushRef="#br0" timeOffset="-182519.1">23601 17134 456 0,'0'0'84'0,"0"0"-16"0,0 0-16 16,0 0-12-16,0 0-10 0,0 0-3 15,0 0 0-15,0 0 0 0,0 0-3 16,-61 6-6-16,49 9-3 0,6 7-1 15,6-1 0-15,-3 3-2 0,6-1 1 0,8 3-3 16,3-2 0-16,1 0-1 0,8-1 0 16,-4-2-2-16,3 0-1 15,1-2-1-15,0-3-1 0,2 3 6 16,0-3-7-16,0 1 5 0,-1-2-5 0,0-1 0 16,4-1 0-16,-8 1 1 0,-2 0 1 15,-5-7-2-15,-4 6-3 0,-1-9 0 16,-8-1 0-16,4 5 0 0,-4-8 0 15,0 3 0-15,0 1 0 0,-4 4 0 16,-9 1 0-16,1-1 0 0,-10-1 0 16,1-4 0-16,7-1 0 0,-7 1 0 15,0-3 0-15,5 0 0 0,-4 1 0 16,6-2 0-16,0 2 0 0,-1-1 0 16,4 2 0-16,-3-4 0 0,5 2 0 0,4 2 0 15,5-2 0-15,0 0 0 0,-5 0 0 16,-4 0-12-16,3-6-45 0,-4-2-29 15,10-1-49-15,2-12-129 0,1 1-38 16</inkml:trace>
  <inkml:trace contextRef="#ctx0" brushRef="#br0" timeOffset="-182299.36">23686 17215 594 0,'0'0'73'16,"0"0"-11"-16,0 0-14 0,0 0-7 15,26-100-8-15,-2 83-8 0,1 2-5 16,9 2-4-16,0 1-4 0,4 0-3 16,-3 4-3-16,3 1-3 0,-4 4-1 15,-1 1-1-15,-7 1-1 0,-1 2 0 0,-2-1-1 16,-9 5-2-16,0 2-4 0,-1 3-7 16,1 2-15-16,0 3-17 0,0 0-27 15,-4 2-39-15,3-2-109 0,-2 5-60 16</inkml:trace>
  <inkml:trace contextRef="#ctx0" brushRef="#br0" timeOffset="-182076.96">24650 17677 792 0,'0'0'36'0,"0"0"-13"0,-4 97-12 0,-1-58-7 16,4 0 0-16,-7 2-3 15,2 0 0-15,-2 2-4 0,2-3-5 16,-1-2-28-16,0-6-60 0,2-10-149 16,3-10-58-16</inkml:trace>
  <inkml:trace contextRef="#ctx0" brushRef="#br0" timeOffset="-180976.21">24965 17137 595 0,'0'0'76'15,"0"0"-21"-15,0 0-19 0,0 0-8 16,0 0-6-16,90-39-4 0,-42 29-5 0,6 3-4 16,2-1-3-16,0 1 0 0,-3-1-1 15,-5 2 0-15,-8-2 0 0,-12 7 2 16,-8-4 0-16,-7 4 3 0,-10 0 2 15,4 1 3-15,-7 0 1 0,0 0-2 16,0 0-2-16,0-8-3 0,0 0 0 0,0 4-3 16,-4-4 0-16,1 4-1 0,0 1 0 15,-1-2-2-15,0 5-1 16,-6 0-2-16,0 12 1 0,-4 3 0 0,4 13 3 16,6 4-4-16,-1 10 0 0,0 2 0 15,4 9 0-15,-4 2 0 0,5-2 0 16,-1 1 0-16,1 0 0 0,-3-4 0 15,1-2 0-15,-3-4 0 0,5-4 0 16,-3-2 0-16,2-17 0 0,1 4-17 16,0-9-15-16,0-1-21 0,1 2-33 0,2-7-79 15,-3 0-139-15,5-6-1 0</inkml:trace>
  <inkml:trace contextRef="#ctx0" brushRef="#br0" timeOffset="-180795.76">25147 17465 697 0,'0'0'37'0,"0"0"-11"0,0 0-6 15,117-53-4-15,-64 42-7 0,4-1-4 0,7-1-2 16,0 3-2-16,7 3-3 0,-6 2-7 16,-1 2-19-16,-6 6-39 15,-9-3-112-15,-3 8-104 0</inkml:trace>
  <inkml:trace contextRef="#ctx0" brushRef="#br0" timeOffset="-180612.27">26167 17647 809 0,'0'0'38'15,"0"0"-15"-15,-38 88-9 0,29-49-6 16,1 4-5-16,4 4-2 0,-1 4-1 15,0 3-3-15,2 1-17 0,2 0-66 16,1-1-199-16,-3-8-38 0</inkml:trace>
  <inkml:trace contextRef="#ctx0" brushRef="#br0" timeOffset="-179224.03">27159 16931 356 0,'0'0'57'0,"0"0"-4"0,0 0-5 15,0 0-4-15,0 0 2 0,0 0-1 16,0 0-9-16,0 0 3 0,0 0-9 15,68-59 0-15,-68 57-3 0,0 2-6 16,0 0-6-16,5-1-1 0,-5 1-2 16,0 0 0-16,-5 0 4 0,-6 0-4 0,-6 8 4 15,-3 6-5-15,5 6-2 0,-4-2 1 16,5 8-2-16,-2 9 2 0,6 6-3 16,-3 11 3-16,4 5-3 15,3 7 1-15,-1 3-2 0,0 1-1 0,5-6-2 16,7-5-3-16,1-9 0 0,8-6 0 0,5-7 0 15,2-7 0-15,3-9 0 16,5-8 0-16,5-5 0 0,-1-3 0 16,-2-6 0-16,1-10 0 0,-1-3 0 15,-7-4 0-15,-6-2 0 0,-5-4 0 16,-6 2 0-16,-5-7 0 0,-8 4 0 0,-13 0 0 16,-6-2 0-16,-6 6 0 0,-6-1 0 15,-3 6 0-15,-2 4 0 0,6 5 0 16,2 7 0-16,5 2 0 0,1 12 0 15,4 5-8-15,10 8-27 0,7 0-23 16,2 1-49-16,2 3-135 0,12-4-71 0</inkml:trace>
  <inkml:trace contextRef="#ctx0" brushRef="#br0" timeOffset="-179015.03">28041 17508 767 0,'0'0'40'16,"0"0"-1"-16,0 0-14 0,0 0-5 16,-59 100-15-16,44-68 4 0,1 5-6 0,0 6-3 15,3 3 1-15,2-1-3 0,-1-1-2 16,9-3-11-16,-2-3-22 0,1-15-40 15,7-3-34-15,-1-12-142 0,7-8-33 16</inkml:trace>
  <inkml:trace contextRef="#ctx0" brushRef="#br0" timeOffset="-177886.82">28729 17286 622 0,'0'0'45'0,"0"0"-9"0,0 0-4 16,90-99-5-16,-57 67 1 0,1 2-3 15,0-2-2-15,-1 2-3 0,-7 0-2 16,-3 2-1-16,-7 1-4 0,-9 7 3 0,-2 0-7 16,-3 1 3-16,-12-3-2 0,-4-3-2 15,-6 5-2-15,0 5-1 0,-5 4-1 16,-4 7-2-16,-4 0 1 0,2 3 0 15,-1 10-1-15,-1 5 0 0,7 4 0 16,6 1-1-16,1 6 4 0,10 2-4 0,9 3 4 16,0 2-4-16,14 0 0 15,9 5 0-15,2 1 0 0,4 0 1 16,2 1-2-16,2 2 1 0,-4 3-1 0,-4-3 2 16,-2-3-2-16,-7 0 2 0,-5-3-1 15,-4-3 0-15,-7-5 1 0,-3-4-1 16,-1-4 1-16,-12 1 1 0,-4-5-3 15,-5-2 0-15,-4-4 0 0,-4-3 0 16,-1-5 0-16,3-2 0 0,0-2 0 16,5-9 0-16,2-8 0 0,9-6 0 15,4-3 0-15,8-6 0 0,6-4 0 0,5-4 0 16,15 1 0-16,10-1 0 16,2 3 0-16,7 4 0 0,8 6 0 0,-1 3 0 15,4 9 0-15,-3-2-11 0,1 9-6 16,-6 2-7-16,-2 7-11 0,-7 4-23 15,-4 6-56-15,-5 7-175 0,-9-1-23 16</inkml:trace>
  <inkml:trace contextRef="#ctx0" brushRef="#br0" timeOffset="-177687.2">29534 17516 750 0,'0'0'31'0,"0"0"-5"0,0 0-13 0,-51 111-3 0,38-69-9 15,1 1 3-15,0 7-3 0,1 2-9 16,3 0-10-16,2-3-35 0,1-6-26 0,4-13-52 16,2-6-102-16,4-12-20 0</inkml:trace>
  <inkml:trace contextRef="#ctx0" brushRef="#br0" timeOffset="-177000.95">30418 17005 621 0,'0'0'58'0,"0"0"-5"16,0 0-12-16,0 0-3 0,0 0-5 15,0 0-11-15,0 0-7 16,-11 85-4-16,8-53-2 0,-2 6-5 0,0-1 1 16,4 3-3-16,-4 2 0 0,4 0-2 15,-4-1 0-15,2-2-2 0,3-7-10 16,0-4-29-16,3-3-44 0,2-10-127 15,-2-3-93-15</inkml:trace>
  <inkml:trace contextRef="#ctx0" brushRef="#br0" timeOffset="-176716.1">30801 17016 726 0,'0'0'57'0,"0"0"-5"16,0 0-18-16,-39 89-12 0,36-51-5 15,-2 0-3-15,10 5-4 0,4-1-1 0,7-2-3 16,2-5 1-16,7-7 1 0,0-6 1 16,3-9 1-16,1-8 0 0,1-5-2 15,2-8 0-15,-2-12-1 0,-1-7-2 16,-4-3-1-16,-2-2-4 0,-9-6 0 15,-3-1 0-15,-6 2 0 0,-5-1 0 0,-16-1 0 16,-7 1 0-16,-10 4 0 16,-7 3 0-16,-5 3-27 0,-3 7-44 15,-5 4-235-15,4 12-36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331D-78DE-DED0-CB69-93A6C6B5E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47B65-602E-D1A5-B29E-09F49A392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881EE-DA07-794B-BFD7-D7234AB4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3FB-E136-4125-8630-1217B905B1B2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EE743-1076-B807-8037-84C18603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10D97-4138-855D-B83A-48E87550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894-C0B3-4A7E-AF20-7E594DE1B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06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BCDA-6708-4E03-7EEA-F11A7049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231A0-5130-BD5E-79AD-9D056904D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4FC70-B37D-DA35-C736-883D7BC6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3FB-E136-4125-8630-1217B905B1B2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F2F21-12F7-6510-7AC4-1985E75B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0571-4E7A-345A-217D-CB0E9BDE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894-C0B3-4A7E-AF20-7E594DE1B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6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A497B-42A5-2700-46DF-A116E5ADD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5D908-A7B6-EDAB-F164-F1631633D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F66D-5D71-2966-B7E4-4AF10808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3FB-E136-4125-8630-1217B905B1B2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75F95-E65A-E610-4974-7CD636DD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CA1A-A04F-7D07-612E-437CAF2A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894-C0B3-4A7E-AF20-7E594DE1B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86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359E-A257-9126-D409-A1A85B92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702C-9B80-E79F-C527-7AB98560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25B5-E52B-240C-7755-1B8CBC55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3FB-E136-4125-8630-1217B905B1B2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6085-8F1D-5C34-28BA-D90C8699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6A8E8-1E82-F1FB-E0F3-E9ABCC37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894-C0B3-4A7E-AF20-7E594DE1B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4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AA3A-D079-0856-BD22-16F379BE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975F3-BB9C-3D43-AC3D-F0056B369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B6075-1B35-5023-20CD-E00BF04E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3FB-E136-4125-8630-1217B905B1B2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48E77-824D-2961-3C3E-4D7EB05B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DEC3-688D-70A3-992F-A40A33AD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894-C0B3-4A7E-AF20-7E594DE1B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5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94BB-3F1D-398C-C6D9-85235825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1C36-35BF-8CED-6FAF-511BF3BFE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B9F65-7036-D4DE-1216-CE41DD4DD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E1621-C63A-71FF-022B-D9127F59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3FB-E136-4125-8630-1217B905B1B2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364AC-79CE-1903-CFEF-2E7653DF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253EC-B95A-94CB-1C0D-6AB57B60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894-C0B3-4A7E-AF20-7E594DE1B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41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51DA-63EC-C171-F466-6A60B4D2C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8AF70-890F-7368-291B-CF03A64C0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72569-BBC2-4BB7-57F5-16495ADC7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C3A52-2359-6940-D977-6F69480E8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4A61E-5BA3-FFAF-809B-CD99535BD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0A543-7CC3-935A-87E3-0F1EB825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3FB-E136-4125-8630-1217B905B1B2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150A0-CECB-EEF0-2E89-6BD5BB51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F1272-0BA3-5FDB-D700-541A640C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894-C0B3-4A7E-AF20-7E594DE1B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95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DEE-2732-8304-5232-E91EF6EC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E261A-9574-8D56-38F8-21BECD0A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3FB-E136-4125-8630-1217B905B1B2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DD38A-8429-9CB0-35EF-2E593854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896D0-FC81-EE77-629F-218AE06B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894-C0B3-4A7E-AF20-7E594DE1B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47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38D45-984A-7D26-61D1-84371C8E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3FB-E136-4125-8630-1217B905B1B2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3A298-D4AD-793A-1E48-77F32E50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5EA9D-3115-18D1-D143-8E6F5F73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894-C0B3-4A7E-AF20-7E594DE1B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7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AE0E-3483-A203-075B-5A0F9773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7D43-B8F6-0027-A56D-807F0CA1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4C25E-F54E-3F45-8E85-14875DF7E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BA22D-07A7-F768-D08D-2AE10A6D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3FB-E136-4125-8630-1217B905B1B2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7A6C5-BE8A-426D-FE33-9CDCED02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19426-BCE3-A454-23FC-8FD2B1EC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894-C0B3-4A7E-AF20-7E594DE1B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10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1D60-BC5B-1AF0-1B75-24BEA5CD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5D839-38E3-0E87-613F-C4F0E4C9B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CF2FC-3FC8-C60F-051E-854C95B3F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80493-7C29-B24C-BF93-451362F4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3FB-E136-4125-8630-1217B905B1B2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11C52-59E3-363E-607C-1B3FB423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0E25F-D5F0-6B84-2430-B5C92EA5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894-C0B3-4A7E-AF20-7E594DE1B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96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265B1-67B1-1519-7284-8C01607C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E8696-A5F8-3F71-7BDE-01E63902E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882E4-1CC0-CD70-58BB-211F176CF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A33FB-E136-4125-8630-1217B905B1B2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FF04A-09EC-F4E1-B153-8BD91766F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5BB4-2BA6-CE6B-B9B4-7C82D788F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7894-C0B3-4A7E-AF20-7E594DE1B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3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CF3306-AFD1-F80E-DD24-758CB4CDD412}"/>
                  </a:ext>
                </a:extLst>
              </p14:cNvPr>
              <p14:cNvContentPartPr/>
              <p14:nvPr/>
            </p14:nvContentPartPr>
            <p14:xfrm>
              <a:off x="1262880" y="257400"/>
              <a:ext cx="9893880" cy="383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CF3306-AFD1-F80E-DD24-758CB4CDD4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3520" y="248040"/>
                <a:ext cx="9912600" cy="38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12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C9BD95-3B3B-CC01-D465-EC3CCAF722A6}"/>
                  </a:ext>
                </a:extLst>
              </p14:cNvPr>
              <p14:cNvContentPartPr/>
              <p14:nvPr/>
            </p14:nvContentPartPr>
            <p14:xfrm>
              <a:off x="669240" y="595080"/>
              <a:ext cx="9947160" cy="546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C9BD95-3B3B-CC01-D465-EC3CCAF722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80" y="585720"/>
                <a:ext cx="9965880" cy="54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018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9339F3-FB69-CBFC-4507-4645067DCE5A}"/>
                  </a:ext>
                </a:extLst>
              </p14:cNvPr>
              <p14:cNvContentPartPr/>
              <p14:nvPr/>
            </p14:nvContentPartPr>
            <p14:xfrm>
              <a:off x="1595520" y="332640"/>
              <a:ext cx="10382760" cy="333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9339F3-FB69-CBFC-4507-4645067DCE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6160" y="323280"/>
                <a:ext cx="10401480" cy="33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684DDD-3FCD-BE89-1701-60FD4E8E10C1}"/>
                  </a:ext>
                </a:extLst>
              </p14:cNvPr>
              <p14:cNvContentPartPr/>
              <p14:nvPr/>
            </p14:nvContentPartPr>
            <p14:xfrm>
              <a:off x="607680" y="3703680"/>
              <a:ext cx="11584440" cy="2937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684DDD-3FCD-BE89-1701-60FD4E8E10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320" y="3694320"/>
                <a:ext cx="11603160" cy="29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01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A1D35E-0B72-F496-CB71-4CBAFD086C8F}"/>
                  </a:ext>
                </a:extLst>
              </p14:cNvPr>
              <p14:cNvContentPartPr/>
              <p14:nvPr/>
            </p14:nvContentPartPr>
            <p14:xfrm>
              <a:off x="535680" y="165600"/>
              <a:ext cx="11332080" cy="594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A1D35E-0B72-F496-CB71-4CBAFD086C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320" y="156240"/>
                <a:ext cx="11350800" cy="596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63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8244D6-956F-B0B4-7F3D-AAEACB583AC0}"/>
                  </a:ext>
                </a:extLst>
              </p14:cNvPr>
              <p14:cNvContentPartPr/>
              <p14:nvPr/>
            </p14:nvContentPartPr>
            <p14:xfrm>
              <a:off x="1770480" y="157320"/>
              <a:ext cx="10219320" cy="565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8244D6-956F-B0B4-7F3D-AAEACB583A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1120" y="147960"/>
                <a:ext cx="10238040" cy="56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37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B0D055-CE1D-8612-26D3-C26CF209C833}"/>
                  </a:ext>
                </a:extLst>
              </p14:cNvPr>
              <p14:cNvContentPartPr/>
              <p14:nvPr/>
            </p14:nvContentPartPr>
            <p14:xfrm>
              <a:off x="806040" y="414720"/>
              <a:ext cx="11257560" cy="567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B0D055-CE1D-8612-26D3-C26CF209C8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6680" y="405360"/>
                <a:ext cx="11276280" cy="569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51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C82596-22A0-D04C-EEA5-266EA70F436C}"/>
                  </a:ext>
                </a:extLst>
              </p14:cNvPr>
              <p14:cNvContentPartPr/>
              <p14:nvPr/>
            </p14:nvContentPartPr>
            <p14:xfrm>
              <a:off x="520200" y="161640"/>
              <a:ext cx="8408880" cy="288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C82596-22A0-D04C-EEA5-266EA70F43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840" y="152280"/>
                <a:ext cx="8427600" cy="290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139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C0578F-9FF2-802B-2AC5-1EA3754BF342}"/>
                  </a:ext>
                </a:extLst>
              </p14:cNvPr>
              <p14:cNvContentPartPr/>
              <p14:nvPr/>
            </p14:nvContentPartPr>
            <p14:xfrm>
              <a:off x="707760" y="328320"/>
              <a:ext cx="10876320" cy="6003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C0578F-9FF2-802B-2AC5-1EA3754BF3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400" y="318960"/>
                <a:ext cx="1089504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331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C9DA69-D6AB-2C2B-571A-921D001CD3A5}"/>
                  </a:ext>
                </a:extLst>
              </p14:cNvPr>
              <p14:cNvContentPartPr/>
              <p14:nvPr/>
            </p14:nvContentPartPr>
            <p14:xfrm>
              <a:off x="713160" y="318960"/>
              <a:ext cx="11364480" cy="617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C9DA69-D6AB-2C2B-571A-921D001CD3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800" y="309600"/>
                <a:ext cx="11383200" cy="619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483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FEF7DD-A88A-7BA3-2D39-CC8D42E25A20}"/>
                  </a:ext>
                </a:extLst>
              </p14:cNvPr>
              <p14:cNvContentPartPr/>
              <p14:nvPr/>
            </p14:nvContentPartPr>
            <p14:xfrm>
              <a:off x="1495800" y="545040"/>
              <a:ext cx="9708480" cy="455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FEF7DD-A88A-7BA3-2D39-CC8D42E25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6440" y="535680"/>
                <a:ext cx="9727200" cy="45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4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70A973-B86F-2E74-02AA-B261101D726F}"/>
                  </a:ext>
                </a:extLst>
              </p14:cNvPr>
              <p14:cNvContentPartPr/>
              <p14:nvPr/>
            </p14:nvContentPartPr>
            <p14:xfrm>
              <a:off x="2315160" y="276480"/>
              <a:ext cx="4565160" cy="208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70A973-B86F-2E74-02AA-B261101D72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5800" y="267120"/>
                <a:ext cx="4583880" cy="21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614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432FD9-5750-4B44-1ED8-ACECA925EC47}"/>
                  </a:ext>
                </a:extLst>
              </p14:cNvPr>
              <p14:cNvContentPartPr/>
              <p14:nvPr/>
            </p14:nvContentPartPr>
            <p14:xfrm>
              <a:off x="700560" y="367200"/>
              <a:ext cx="11491560" cy="617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432FD9-5750-4B44-1ED8-ACECA925EC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200" y="357840"/>
                <a:ext cx="11510280" cy="619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022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TalentEdge</dc:creator>
  <cp:lastModifiedBy>TalentEdge</cp:lastModifiedBy>
  <cp:revision>1</cp:revision>
  <dcterms:created xsi:type="dcterms:W3CDTF">2023-02-11T13:33:51Z</dcterms:created>
  <dcterms:modified xsi:type="dcterms:W3CDTF">2023-02-11T16:32:08Z</dcterms:modified>
</cp:coreProperties>
</file>