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11T14:36:10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5009 1509 670 0,'0'0'54'0,"0"0"-9"0,0 0-10 15,0 0-5-15,0 0-4 16,0 0-4-16,0 0-10 0,0 0-5 0,0 0-2 15,0 0 0-15,-28-3 3 0,17 71 0 16,-3 16 5-16,4 14-3 0,-9 8-2 16,5 8-2-16,-6 3-6 0,6-2 0 15,-5-4 0-15,4-9 11 0,-1-8 2 16,2-11-1-16,4-8 3 0,0-7-13 0,6-7 1 16,-1-10 0-16,5-6-3 0,5-12 0 15,5-9 0-15,4-12 0 0,14-10 0 16,2-4 0-16,8-16 0 0,7-9 0 15,13-8 0-15,2-2 0 0,7 1 0 16,6 1 0-16,0 5 0 0,0 2 0 0,1 4 0 16,-7 1 0-16,-8 4 0 0,-5 1 0 15,-11-1 0-15,-6-1 0 16,-7-2-12-16,-10-3-2 0,-4-2 1 16,-7-2 13-16,0 0 0 0,-4-4 1 0,-5 1 1 15,0 2 1-15,0 0 1 0,4 11 1 16,-8 6 1-16,4 8 1 0,0 5-3 15,0-2 0-15,0 2-1 0,0 0-3 16,0 14 0-16,0 11 0 0,6 8 0 16,2 3 0-16,3 2 0 0,-2 3 0 0,6 2 0 15,-1-1 0-15,5-3 0 0,-4-3 0 16,6-8 0-16,-3-5-10 16,5-6-43-16,-7-8-54 0,4-4-213 15,-6-5-21-15</inkml:trace>
  <inkml:trace contextRef="#ctx0" brushRef="#br0" timeOffset="139">5938 1982 650 0,'0'0'18'16,"0"0"-3"-16,0 0-10 0,0 0 0 15,0 0-5-15,0 0-6 0,0 0-40 0,99 82-54 16,-52-64-122-16,2-1-52 0</inkml:trace>
  <inkml:trace contextRef="#ctx0" brushRef="#br0" timeOffset="617.01">6716 2005 571 0,'0'0'112'16,"0"0"-16"-16,0 0-32 0,0 0-20 0,0 0-15 16,-91-44-10-16,56 44-6 0,0 9-3 15,-2 6-3-15,3 8-2 0,4 4-1 16,15 7-1-16,5 3-2 0,10 6 0 15,14 4-1-15,11 2-1 0,9-2 1 16,2-3 0-16,7-2 0 0,-1-4 0 0,-6 0 0 16,-7-3 12-16,-10-1 0 15,-10 2 0-15,-9-1-3 0,-20 1-9 16,-13 1 0-16,-5-4 0 0,-7-2 0 16,-3-4 0-16,-2-9 0 0,2-7 0 0,5-9 0 15,8-2 0-15,7-13 0 0,13-10 0 16,15-9 0-16,0-10 0 0,23-8-25 15,8-11-5-15,13-9-8 0,10-7-5 16,3-8 11-16,10-8 7 0,-3-1 11 16,-4 0 10-16,-3-3 8 0,-7 3-6 0,-13-2 8 15,-12 4 4-15,-5 2 8 0,-11 6 10 16,-9 6 0-16,5 9-2 0,-10 10-5 16,-4 12-1-16,3 11-4 0,1 12-3 15,1 13-4-15,4 6-2 0,0 5-4 16,-5 3-2-16,5 20 2 0,0 18-3 0,0 21 0 15,0 19 0-15,0 16 0 16,0 12 0-16,0 12 0 0,-5 4 0 16,5-4 0-16,-4-2 0 0,-3-12 0 15,3-8 0-15,-1-11-8 0,2-13-5 0,2-10-13 16,1-11-21-16,0-10-34 0,-5-10-117 16,5-13-125-16,0-9 6 0</inkml:trace>
  <inkml:trace contextRef="#ctx0" brushRef="#br0" timeOffset="748.07">6747 2352 844 0,'0'0'33'0,"0"0"-11"0,87-10-9 16,-39 7-4-16,5-4-3 0,10 2-1 0,1-5-3 16,9 2-2-16,9-3-9 0,0-1-18 15,8 1-49-15,-3 2-111 0,0 6-138 16</inkml:trace>
  <inkml:trace contextRef="#ctx0" brushRef="#br0" timeOffset="2101.44">10528 1198 507 0,'0'0'92'0,"0"0"-6"16,0 0-12-16,0 0-16 0,0 0-13 16,-86-89-14-16,65 88-7 0,-8 1-9 15,-1 8-3-15,-4 8-3 0,0 14-2 0,-3 14-2 16,3 16-1-16,4 19 0 0,3 16-2 16,5 14 3-16,3 10-1 0,10 0-2 15,4-7-2-15,5-6-4 16,14-12 1-16,11-13 1 0,12-16 0 0,4-12 1 15,11-14-1-15,3-12 0 0,7-11-2 0,-2-9 0 16,-3-8-1-16,7-4-3 16,-10-12 2-16,-1-2 0 0,-3-9 3 15,-9-3 3-15,-2-6 0 0,-9 0 1 16,-6-5 0-16,-3-2 1 0,-12 2 0 0,-4 4 2 16,-5 3 1-16,-5 6 3 0,-9 9-3 15,-6 13 1-15,-5 7-3 0,-8 9 0 16,-1 16-3-16,-1 12 0 0,-4 12-1 15,9 4 0-15,6 6-1 0,5-4 1 16,10-2 0-16,9-9 1 0,11-5-1 16,10-8 0-16,6-9 1 0,5-3-3 15,4-7 1-15,1-6-1 0,-3-5-1 16,0-1 2-16,-9-7 0 0,-5-9 1 16,-6 0 1-16,0-5 0 0,-12-4 0 0,1-3 1 15,-3-4 0-15,-10-3 0 16,-3-5 0-16,-1-4 0 0,3-4 2 0,-3-3-3 15,3 3 2-15,6-1 0 0,2 7 0 16,6 4 0-16,11 3-1 0,11 5 0 16,9 5 0-16,6 9 0 0,13 7-1 0,0 5 1 15,6 4-1-15,-5 13-1 0,0 5 1 16,-3 6-1-16,-6 3-1 0,-1 4 1 16,-8 2 0-16,-4 2-1 15,-4 5 0-15,-6-1 1 0,-8 5-1 0,1 0 2 16,-7 2-2-16,-8-4 1 0,-3-2 0 15,3-5 1-15,-10-5-1 0,0-7 1 16,3-8 0-16,0-8 1 0,5-2 0 16,-3-5 2-16,-8-3-2 0,3-11 1 15,-4-6-2-15,8-7 2 0,1-8-1 0,10-5 0 16,0-6 1-16,6-1-1 0,7 0 1 16,2 0 0-16,5 4-1 0,3 7 2 15,1 4-2-15,1 6 0 0,3 8 0 16,-4 7-1-16,5 9 0 0,-3 1 0 15,2 12-1-15,-4 4 0 0,1 8 0 16,-3 3 0-16,-2 6 0 0,0 3 0 16,-5 4 0-16,0 0-1 0,-1 1 2 15,-5-4-1-15,1-3 0 0,-5-4 1 16,-6-11-1-16,1-6 1 0,0-7 1 0,-5-5-1 16,0 0 1-16,0 0 0 0,1 0 0 15,-1-3 1-15,5-15-1 0,0-9 0 16,7-12 0-16,-1-7 1 0,3-1 0 15,1-3-1-15,5 0 2 0,-1 1-1 16,4 6 1-16,-1 7-1 0,-3 9-2 16,-9 10 1-16,0 7-1 0,-3 10 0 15,4 2-1-15,5 17 1 0,2 8-2 0,1 7 0 16,-3 2 1-16,7 5-1 16,-3 0 1-16,9 0 0 0,6-3 0 0,3-8 1 15,1-6-1-15,4-6 1 0,1-10 0 16,1-8 1-16,-6-3-1 0,4-15 1 15,-3-6 0-15,-7-8-1 0,-4-6 2 16,-1 0-1-16,-8-4 1 0,-6 2 1 16,-3-4-2-16,-2 3 2 0,-4 0 1 0,-3 4 2 15,-2 12 1-15,0 10 1 0,0 7-4 16,0 8-4-16,-2 0 0 16,-7 12 0-16,0 15 0 0,2 11 0 15,3 12 0-15,4 11 0 0,-5 7 0 0,5 10 0 16,0 8 0-16,0 10 0 0,-3 4 0 0,1 11 0 15,-2 1 0-15,-6 6 0 16,0-1 0-16,-9-6 0 0,3-6 0 16,-2-13 0-16,-1-8 0 0,-6-17 0 15,10-14-42-15,-4-15-21 0,10-17-44 0,4-9-108 16,-4-14-100-16</inkml:trace>
  <inkml:trace contextRef="#ctx0" brushRef="#br0" timeOffset="2565.86">12843 1748 685 0,'0'0'48'0,"0"0"-5"0,122-24-12 16,-73 30-5-16,-1 11-8 0,-5 4-6 0,-3 6-6 16,-7 4-4-16,-11 1-1 0,-8-1 0 15,-14 4-1-15,-2 3 1 0,-17 2 1 16,-13 4-1-16,-13 1 0 0,-3-1 0 15,-6-2-1-15,-5-9 1 0,1-8 1 16,6-8 1-16,2-9 3 0,7-8 1 0,7-11 2 16,8-11 0-16,12-13-1 15,12-9-3-15,5-8-1 0,13-3-1 16,20-1 0-16,15-2 1 0,5 4-1 16,12 5-1-16,4 5 0 0,6 12 0 0,-3 11-1 15,0 10 0-15,-5 11 0 0,-7 11 1 16,-9 10 1-16,-7 8 0 0,-6 3 1 15,-6 3-1-15,-13 3 0 16,-5 4-1-16,-5 0-1 0,-7 3 0 0,-6 4-1 16,-2-4-1-16,-11 2 1 0,1-6 0 0,-8-6 0 15,-2-9 0-15,6-10 2 0,-1-6 1 16,6-10 1-16,3-8 1 16,-3-13-1-16,13-14-1 0,2-9 0 15,9-12-1-15,10-8 1 0,8-1 0 0,3-3 0 16,7 2-1-16,6 1-1 0,-1 10-12 15,5 8-2-15,2 12-8 0,-2 10-18 16,6 6-11-16,-1 7-56 0,-3 8-101 16,-2 4-111-16</inkml:trace>
  <inkml:trace contextRef="#ctx0" brushRef="#br0" timeOffset="4306.39">14136 2185 517 0,'0'0'28'16,"0"0"8"-16,0 0 5 0,93-90 3 16,-68 58-4-16,4-3-6 0,4 0-8 15,-7 3-6-15,-1 0 1 0,-6 0 1 16,-5 2 1-16,-8-2 2 0,-3 0-1 0,-3 2-1 16,-8-1-6-16,-4 5-3 0,-7 2-3 15,-4 9-4-15,-2 6-1 0,-4 11-1 16,-4-1-1-16,4 20 1 0,2 8-1 15,4 8-2-15,4 5-1 0,4 7-2 16,10 2 0-16,4 5-1 0,1-1 1 0,17 0 1 16,6-4-1-16,10-5 0 0,11-11 0 15,9-6 0-15,8-10 1 16,5-8-1-16,7-9-2 0,5-4-1 16,1-16-1-16,1-8 1 0,-1-9 1 0,-1-8 2 15,-5-5 1-15,-10-5 1 0,-8-2 1 16,-3-4 1-16,-11-6 0 0,-7-12 0 15,-6-7-7-15,-5-9 3 0,-6-2-1 16,-3-1-2-16,-5 8 8 0,-4 9-3 16,-5 14 1-16,5 13 2 0,-5 20 1 0,0 14 0 15,0 11 0-15,0 7-4 0,-5 0-1 16,-1 19-1-16,-7 13 1 16,-2 17 0-16,1 15 1 0,-2 9 1 15,-2 14 0-15,-2 7 2 0,1 8-1 0,-1-2-2 16,1 2-2-16,-1-8-2 0,5-3 1 15,1-7 0-15,4-10 0 0,1-12 1 16,7-13 0-16,-1-17 1 0,2-11 0 16,1-9 0-16,0-8 0 0,4-4 2 15,7-4-1-15,3-19 1 0,6-10-1 0,4-9-1 16,-4-10 2-16,12-6 0 0,-1-3 1 16,2 1 1-16,6 0 0 0,-5 8 0 15,5 6-4-15,-10 8 0 0,0 9 0 16,-13 11 0-16,3 10 0 0,-4 8 0 15,1 14 0-15,7 12 0 0,-5 7 0 16,-2 5 0-16,7 8 0 0,-7 1 0 16,7 4 0-16,-8 1 0 0,9-2 0 15,1-2 0-15,-5-3 0 0,9-8 0 16,1-8 0-16,2-3 0 0,4-12 0 0,7-5 0 16,1-9 0-16,4 0 0 0,0-14 0 15,3-5 0-15,0-6 0 0,-1-7 0 16,2-6 0-16,-4-3 0 0,-7-6 0 15,2-3 0-15,-7 0 0 0,-8 2 0 16,-5 2 0-16,-7 5 0 0,-7 12 0 16,-3 8 0-16,-6 7 0 0,0 7 0 0,0 2 0 15,-15 5 0-15,-6 9 0 16,-13 11 0-16,0 9 0 0,0 9 0 16,-3 4 0-16,6 5 0 0,3 6 0 0,12-1 0 15,2 1 0-15,10-7 0 0,4-7 0 16,15-7 0-16,9-8 0 0,8-9 0 15,13-8 0-15,5-7 0 0,12-2 0 16,3-13 0-16,8-8 0 0,0-7 0 16,-1-7 0-16,1-2 0 0,-4-7 0 0,-7-1 0 15,0-1 0-15,-11-2 0 16,-8-2 0-16,-4-1 0 0,-10-1 0 0,-5 4 0 16,-10 5 0-16,-5 13 0 15,-5 12 0-15,-2 13 0 0,-2 7 0 0,3-1 0 16,-3 1 0-16,-14 13 0 0,0 11 0 15,-9 10 0-15,3-1 0 0,4 3 0 16,-2-2 0-16,-1-2 0 0,2-2 0 16,-2-1 0-16,-5 0 0 0,0-2 0 15,0-1 0-15,-6-2 0 0,1-2 0 0,-1-6 0 16,-2-4 0-16,7-7 0 0,-3-3 0 16,6-2 0-16,1-13 0 0,10-5 0 15,1-8 0-15,9-9 0 0,2-5 0 16,7-9 0-16,9-9 0 0,6-3 0 15,12-5 0-15,-1 4 0 0,4 3 0 16,3 11 0-16,1 9 0 0,-7 10 0 16,2 9 0-16,-6 11 0 0,2 7 0 15,-8 7 0-15,3 18 0 0,-7 10 0 16,1 8 0-16,-6 6 0 0,-1 6 0 0,-6-1 0 16,-4 1 0-16,-3 0 0 0,-4 0 0 15,-3 1 0-15,5-3 0 0,-4 2 0 16,-1-4 0-16,0-2 0 0,4-6 0 15,-2-6 0-15,7-8 0 0,6-6 0 16,-6-7 0-16,10-5 0 0,0-6 0 0,3-3 0 16,11-6-5-16,0-9-1 0,3-10 0 15,6-8 1-15,2-8 0 16,1-7-1-16,9-12 0 0,0-5-1 16,-1-5 0-16,5-4 2 0,-3-7-3 0,-2 1 2 15,-8 6 1-15,-6 8 0 0,-5 12 7 16,-10 11-3-16,-10 13 2 0,-2 6 2 15,-7 7 1-15,-7 6 1 0,-11-1 1 16,-7 12-2-16,-6 0 2 0,-6 14-2 16,-2 9 1-16,5 10-2 0,4 6 0 0,10 10 1 15,6 4-2-15,10 3 2 0,4 0-2 16,14 1-1-16,4-7-1 0,4-2-1 16,6-5 1-16,-5-5 0 15,-1-6-1-15,-4-4 1 0,-4-3 1 0,-7-8-1 16,-4-1 2-16,-3-2 0 0,-5-2 0 15,-14 1 0-15,-4-2-1 0,-8-8 0 16,-8 0-1-16,-2-3 1 0,0-1-1 16,2-5 1-16,5-4-1 0,5 3 0 15,10-2 1-15,8 5 0 0,8 2-1 0,3-4 0 16,0-5-1-16,10-2 1 0,8-4-1 16,16 2 1-16,7 2-1 0,11-2 1 15,7-3 0-15,3-3 1 0,13-5 0 16,-4-1 0-16,-3-5 0 0,0-5 0 15,-6-1 1-15,-3-2 0 0,-11 0-7 16,-7 1 3-16,-7 4 0 0,-11 1 2 16,-7 7 6-16,-6 7-2 0,-6 8 0 15,-3 8-4-15,-1 4 0 0,0-4 0 16,0 4 0-16,0 4 0 0,-5 12 0 0,-5 15 0 16,-4 15 0-16,-2 6 0 0,-2 10 0 15,4 4 0-15,-3-1 0 0,3 0 0 16,4 0 0-16,1-5 0 0,7-7-10 15,-1-6-17-15,6-14-13 0,2-11-24 16,-3-11-25-16,12-7-88 0,0-4-138 0,7-8 14 16</inkml:trace>
  <inkml:trace contextRef="#ctx0" brushRef="#br0" timeOffset="4471.64">18606 1364 741 0,'0'0'74'0,"-21"-120"-19"16,8 75-21-16,-1 8-9 0,7 16-9 15,3 7-4-15,4 10-9 0,0 4-1 16,-3-3-1-16,3 3-1 0,0 3 0 16,3 12-1-16,1 14-2 0,7 13-6 0,0 7-12 15,3 6-14-15,0 1-32 0,-5 5-37 16,5 1-112-16,-8 2-95 16</inkml:trace>
  <inkml:trace contextRef="#ctx0" brushRef="#br0" timeOffset="5027.93">19083 1559 736 0,'0'0'60'0,"0"0"-19"15,9-104 2-15,-23 77-14 0,1 9-5 0,-9 7-7 16,-6 8-4-16,-2 5-5 0,3 17-4 16,-3 12-1-16,1 8-1 0,-1 10 2 15,4 4-1-15,4 2 0 0,7-1-2 16,1-1-2-16,9-4-3 0,3-5 0 15,2-8 0-15,7-2-1 0,2-10 0 16,0-9 1-16,-3-6 3 0,2-7 1 16,2-2 1-16,-1-11 0 0,6-7 0 15,-4-5 1-15,3-2 0 0,0-6 0 16,5-5 1-16,-2-6 1 0,6-3 0 16,0-3 1-16,4-1-6 0,1 2 4 0,3 6-2 15,-4 7 1-15,1 9 6 0,-3 8-4 16,2 9 0-16,0 8-2 0,-2 11 1 15,-2 13 6-15,-2 8-9 0,-3 5 0 16,-2 5 0-16,-2 2 0 0,-5 0 0 0,0-1 0 16,-4-2 0-16,-4-2 0 0,3-1 0 15,-4-5 0-15,-4 1 0 0,3-5 0 16,1-10 0-16,-5-2 0 16,1-6 0-16,1-8 0 0,-8 1 0 0,1-4 0 15,-4-8 0-15,0-11 0 0,7-7 0 16,4-6 0-16,6-7 0 0,3-8 0 15,14-8 0-15,8-7 0 0,3-6 0 16,11-2 0-16,1 4 0 0,2 13 0 16,3 9 0-16,0 17 0 0,-3 12 0 0,3 15 0 15,-7 7 0-15,1 22 0 0,-7 9 0 16,-5 11 0-16,-6 6 0 0,-5 4 0 16,-10 3 0-16,-4-1 0 0,-10 1 0 15,4-2 0-15,-16 1 0 0,-8-1 0 16,-6 2 0-16,-8-2 0 0,-7-2-55 15,-4 1-281-15,-13-7-29 0</inkml:trace>
  <inkml:trace contextRef="#ctx0" brushRef="#br0" timeOffset="6545.54">4485 4202 648 0,'0'0'58'16,"0"0"-8"-16,0 0-11 0,0 0-6 15,0 0-3-15,0 0-1 0,-102-32-3 16,82 25-4-16,-4-1-4 0,-5 0-2 15,-1-3-3-15,-4 0-1 0,0 1-2 0,-14 1-1 16,-1-1 1-16,-9 2-10 16,-1 1 0-16,0 4 0 0,1-1 0 15,-5 4 0-15,11 0 0 0,-7 1 0 16,11 2 0-16,4 3 0 0,4 3 0 0,8-2 0 16,11-1 0-16,11-3 0 0,5-2 0 15,0 2 0-15,5 2 0 0,0 5 0 16,0 10 0-16,11 6 0 0,3 9 0 15,6 6 0-15,-1 9 0 0,4 9 0 16,-3 8 0-16,5 7 0 0,-2 8 0 0,-3 8 0 16,1 4 0-16,-3 11 0 0,1 9 0 15,-8 5 0-15,-7 8 0 0,2 2 0 16,-6 4 0-16,-6 2 0 16,-8 2 0-16,-1-2 0 0,-4-4 0 0,-1-7 0 15,-3 0 0-15,3-5 0 0,6-7 0 16,4-9 0-16,10-10 0 0,8-11 0 15,12-14 0-15,14-7 0 0,14-13 0 16,11-10 0-16,14-6 0 0,14-9 0 16,6-8 0-16,9-7 0 0,-4-4 0 0,0-4 0 15,-11 0 0-15,-5-4 0 0,-14 0 0 16,-14-1 0-16,-10 3 0 16,-20 1 0-16,-10 1 0 0,-4 0 0 15,-10 0 0-15,0 0 0 0,0 0 0 0,0 0 0 16,1 0 0-16,2 0 0 0,4-2 0 15,0-2 0-15,-1-6 0 0,10-3-111 16,-2-1-225-16,-5 5-26 0</inkml:trace>
  <inkml:trace contextRef="#ctx0" brushRef="#br0" timeOffset="8099.34">6270 4842 510 0,'0'0'87'16,"27"-83"-9"-16,-20 40-16 0,-3 1-7 15,-4 2-14-15,-4 5-3 0,-7 4-5 16,-12 6-6-16,-12 5-5 0,1 11-5 16,-11 9-4-16,-7 7-2 0,2 21-3 0,-3 16 0 15,1 13 2-15,7 17-7 0,6 13-3 16,5 15 0-16,9 12 0 0,8 8 0 16,11 7 0-16,1 4 0 15,5 2 0-15,0 3 0 0,5-2 0 0,-5-9 0 16,0-7 0-16,0-16 0 0,0-11 0 15,0-14 0-15,0-12 0 0,-5-13 0 16,0-8 0-16,-5-16 0 0,2-10 0 16,-8-14 0-16,6-6-14 0,-14-10-19 15,-5-13-15-15,4-7-21 0,-8-10-37 0,2-2-53 16,-1-7-137-16,-2-3 12 0</inkml:trace>
  <inkml:trace contextRef="#ctx0" brushRef="#br0" timeOffset="8238.46">5369 5743 590 0,'0'0'77'0,"0"0"-5"16,108 8-25-16,-55-5-10 0,6-1-14 15,8-2-8-15,6-6-4 0,6-6-5 16,3-2-2-16,5-1-2 0,-8 2-6 0,3 6-22 16,-9 2-58-16,-5 5-177 0,-9-1-56 15</inkml:trace>
  <inkml:trace contextRef="#ctx0" brushRef="#br0" timeOffset="8653.82">7637 4792 735 0,'0'0'54'0,"0"0"-6"0,0 0-9 16,-84 47-5-16,45-8-6 16,5 14-3-16,-1 14-8 0,-4 8-3 15,5 11-5-15,6 5-2 0,9 4 1 0,10 5-6 16,3 3 1-16,6-2-3 0,11 0 0 16,7-7 0-16,6-9 0 0,5-12 0 15,5-11 0-15,0-12-15 16,5-11-13-16,-3-8-20 0,2-10-56 0,1-10-193 15,-5-11-38-15</inkml:trace>
  <inkml:trace contextRef="#ctx0" brushRef="#br0" timeOffset="8858.7">8155 5449 775 0,'0'0'51'0,"0"0"-10"0,-62 93-8 16,46-54-9-16,2 4-5 0,5 2-8 0,3 2-2 16,6 2-5-16,-3-5 0 15,12-3-3-15,5-8 1 0,5-4-2 0,2-9-4 16,9-7-14-16,-2-4-21 16,1-6-58-16,4-3-190 0,-7-5-39 0</inkml:trace>
  <inkml:trace contextRef="#ctx0" brushRef="#br0" timeOffset="9001.68">8380 5106 811 0,'0'0'18'0,"0"0"-6"0,0 0-6 0,0 0-5 16,0 0-2-16,0 0-7 15,0 0-29-15,0 0-65 0,0 0-184 0,0 0-23 16</inkml:trace>
  <inkml:trace contextRef="#ctx0" brushRef="#br0" timeOffset="9262.37">8837 4607 750 0,'0'0'58'0,"0"0"-8"0,0 0-15 0,0 0 3 15,0 0-3-15,39 121-11 0,-5-74-4 16,0 9-7-16,9 11-13 0,-9 9 0 16,5 10 0-16,-9 8 0 0,-7 6 0 15,-12 9 0-15,-7 7 0 0,-8 4 0 16,-15 5 0-16,-20-4 0 0,-6-1 0 0,-12-7 0 16,-2-12-3-16,10-8-48 0,5-14-81 15,15-14-192-15,4-17-23 0</inkml:trace>
  <inkml:trace contextRef="#ctx0" brushRef="#br0" timeOffset="10380.77">12076 4936 601 0,'0'0'68'0,"0"0"-14"16,0 0-16-16,0 0-5 16,0 0-8-16,0 0 0 0,-53 88-3 15,42-33-1-15,2 12-4 0,3 11-3 16,-4 11 2-16,1 8-6 0,0 12 0 0,2 6-2 16,0 7-5-16,0-3 1 0,-2 0 0 15,9-5-3-15,-4-9 2 0,4-10-1 16,9-11-3-16,2-15 2 0,3-12-2 15,4-16 2-15,2-14 0 0,1-13 0 16,2-13 1-16,-3-5 0 0,3-16-1 0,-3-11-1 16,-1-6 1-16,-5-9-1 15,-2-4 1-15,-7 0-1 0,-5-3 2 16,0 1-2-16,-16-3 0 0,3 1 1 16,-8-2-4-16,-7-1 5 0,-3 2-6 0,-1 3 4 15,-8 5 2-15,-4 7 0 0,5 5 1 16,-4 9 1-16,4 5 1 0,5 7 1 15,9 4 0-15,14 5-2 0,7 4 1 16,4-4-5-16,6-4 0 0,14-6 0 16,19-5 0-16,14 0 0 0,13 1 0 0,9-4 0 15,7 2 0-15,2-2 0 0,1 0 0 16,-6-1 0-16,-6 3 0 16,-10 1 0-16,-8 0 0 0,-9 1 0 0,-10-1 0 15,-7 2 0-15,-10-2 0 0,-4 6 0 16,-10-2 0-16,-5 2 0 0,3-3 0 15,-11-1 0-15,-12 7 0 0,5 2 0 16,-13 8 0-16,-2 1 0 0,-8 12 0 16,-1 11 0-16,-5 12 0 0,-1 7 0 15,2 8 0-15,4 8 0 0,5 3 0 0,11 2 0 16,12-2 0-16,11-8 0 16,0-8 0-16,19-8 0 0,1-11 0 15,5-10 0-15,4-6 0 0,1-10 0 0,2-7 0 16,-1-9 0-16,-3-11 0 0,1-5 0 15,1-8 0-15,-5-1 0 0,-2 0 0 16,2 0 0-16,-7 0 0 0,1 5 0 16,-2 4 0-16,-3 6 0 0,-5 8 0 15,1 7 0-15,-1 10 0 0,0 1 0 16,2 12 0-16,9 11 0 0,-6 7 0 0,-3 10 0 16,1 5 0-16,-5 5 0 0,-3 3 0 15,-4 0 0-15,5-3 0 0,-5-6 0 16,0-13 0-16,0-7 0 0,0-9 0 15,0-8 0-15,0-2 0 0,0-5 0 16,0-13 0-16,0-11 0 0,0-14 0 16,6-11 0-16,8-4 0 0,5-9 0 15,6-2 0-15,9-3 0 0,3 2 0 16,-2 1 0-16,9 5 0 0,-4 8 0 16,2 11 0-16,-8 9 0 0,-9 15-61 0,0 11-54 15,-5 5-202-15,-3 15-25 0</inkml:trace>
  <inkml:trace contextRef="#ctx0" brushRef="#br0" timeOffset="10792.35">14978 5185 578 0,'0'0'96'0,"0"0"-16"0,0 0-25 16,0 0-18-16,0 0-9 15,0 0-3-15,0 0 0 0,0 0 0 16,0 0-4-16,0 101-9 0,0-55 1 0,-3 0-8 16,1 1-3-16,7 0 1 0,4-3-3 15,2-5 1-15,9-7 0 0,5-5 0 16,3-10-1-16,6-6 0 0,0-10-7 15,5-1-16-15,-5-12-41 0,0-3-134 16,-15-6-131-16,-10-2-14 0</inkml:trace>
  <inkml:trace contextRef="#ctx0" brushRef="#br0" timeOffset="10982.47">15094 4724 679 0,'0'0'29'0,"0"0"-19"16,0 0-9-16,0 0-8 16,0 0-27-16,0 0-168 0,0 0-71 0</inkml:trace>
  <inkml:trace contextRef="#ctx0" brushRef="#br0" timeOffset="11852.59">17593 5017 515 0,'0'0'84'0,"0"0"-10"16,0 0-11-16,0 0-21 0,0 0-10 15,0 0-13-15,0 0-5 0,0 0 1 16,0 0 1-16,0 0-4 0,-14 118-3 16,21-74-4-16,6 3-3 0,-2-2 4 0,6 0-6 15,0-6 4-15,2-4-2 0,1-8-1 16,2-7 2-16,3-5-1 0,1-10 2 16,2-5 0-16,0 0-1 15,1-14 1-15,-2-4-2 0,1-7 0 0,-4-2 2 16,4-5-5-16,-6 0 5 0,-3-1-4 15,-1 0 3-15,-2 1 3 0,-5 2-1 16,-4 8 3-16,-2 7-1 0,-5 10 1 16,0 5-1-16,0-1-5 0,0 1-2 15,0 0-1-15,2 0 0 0,1 11 1 0,-2 8 1 16,7 10 0-16,-7 1 0 0,9 4 3 16,-4-2-5-16,-1 1 4 0,-1 1-5 15,-1-3 1-15,-3-9 1 0,-3-1 0 16,3-7 0-16,0-7 1 0,0-1 0 15,0-6 1-15,0 0 1 0,0 0-1 0,-1 0 0 16,-2-15 0-16,1-9-2 16,4-11-2-16,1-3 4 0,8-6-6 15,12-2 5-15,-1 1 0 0,4-2-3 16,0 3 4-16,-1 7-2 0,-2 5 3 0,1 11 1 16,-14 6-1-16,9 10 0 0,-3 5 0 15,-1 10-3-15,4 9 0 0,5 10 0 16,-5 4 0-16,0 2 0 0,-4 3 0 15,1 1 0-15,-7-2 0 0,0 0 0 16,-4-1 0-16,-5-2 0 0,-5-1 0 0,5-3 0 16,-4-3 0-16,-7-2-14 15,1-10-19-15,-4 2-23 0,1-5-55 16,2-4-153-16,-8-3-63 0</inkml:trace>
  <inkml:trace contextRef="#ctx0" brushRef="#br0" timeOffset="11985.47">18148 4664 674 0,'0'0'37'15,"0"0"-10"-15,0 0-13 0,0 0-9 0,0 0-5 16,0 0-4-16,0 0 2 0,0 0-8 16,0 0-41-16,107 26-111 15,-87 1-120-15</inkml:trace>
  <inkml:trace contextRef="#ctx0" brushRef="#br0" timeOffset="12378.75">19948 5627 676 0,'0'0'56'0,"0"0"-11"16,0 0-2-16,0 0-7 0,0 0-10 0,89 53-3 16,-37-42-7-16,20-7-4 0,11-3-2 15,20-1 4-15,13-5 2 0,16-11 2 16,9 0 2-16,9-6-8 0,2 3-12 15,2-4 0-15,-9 3 0 0,-8 0 0 16,-18 2 0-16,-13 3 0 0,-23 3 0 16,-21 1 0-16,-23 4 0 0,-20 4 0 0,-13 3 0 15,-6 0 0-15,0-2 0 16,0 2 0-16,0 0 0 0,0-3 0 16,-2 0 0-16,-2 1 0 0,-1 0 0 0,5 2 0 15,0 1 0-15,-3-1-22 0,-3 7-315 16,1 8-25-16</inkml:trace>
  <inkml:trace contextRef="#ctx0" brushRef="#br0" timeOffset="14197.15">25311 4570 481 0,'0'0'61'0,"0"0"-7"16,0 0-12-16,0 0-5 0,-9-96-8 16,4 88 0-16,0 5-7 0,5-1-7 15,0 4-8-15,-1-3-6 16,1 3-2-16,0 0-1 0,-3 0 2 0,3 0 0 15,0 0 0-15,0 3 0 0,0 2 3 0,3 5-4 16,3 0 0-16,-6-6-6 16,5 4-12-16,-1 2-34 0,1 1-63 15,0 0-144-15,-5-2-17 0</inkml:trace>
  <inkml:trace contextRef="#ctx0" brushRef="#br0" timeOffset="16851.02">24086 4756 660 0,'0'0'66'16,"0"0"-16"-16,0 0-14 0,0 0-12 15,0 0-8-15,0 0-2 0,0 0-1 16,0 0-5-16,88 37-3 0,-12-38-1 0,8 1-2 16,5-11 0-16,-1-1-1 15,-3-1 0-15,-12-3 0 0,-13 4 0 16,-16 0 2-16,-15 5 1 0,-15 0 2 16,-6 6 1-16,-8-2 1 0,-17 0 0 0,-12-2 1 15,-10 7 0-15,-9 2 1 0,-8 14-2 16,-1 8 0-16,-1 8-2 0,7 3-2 15,8 8-2-15,9 3 0 0,10-1-2 16,13 0 1-16,8-7-2 0,17-3 2 16,14-6-5-16,6-8-3 0,10-10-9 0,5-6-10 15,9-7-12-15,1-10-12 0,4-11-9 16,-2-8-7-16,4-8 4 16,-6-8 11-16,-4-6 20 0,1-4 16 0,-6-1 19 15,-5-2 7-15,-2 2 7 0,-9 0 2 16,-4 1 5-16,-2 2 3 0,-5 0 2 15,-6 3 6-15,0 2 0 0,-5 6 3 16,1 10-2-16,-7 10-3 0,-1 9-7 16,-2 9-6-16,-3 4-7 0,0 0-1 15,0 15-1-15,-5 13 4 0,5 12 1 0,-14 13-6 16,0 11-11-16,-1 14 0 0,-9 11 0 16,0 16 0-16,-9 12 0 0,-1 8 0 15,-5 5 0-15,-1 5 0 0,1-1 0 16,5-1 0-16,2-8 0 0,10-11 0 15,9-16 0-15,9-16 0 0,12-16 0 0,7-14 0 16,10-15 0-16,4-13 0 16,4-15 0-16,6-9 0 0,-1-13 0 15,6-13 0-15,-4-12 0 0,-3-6 0 16,-3-5 0-16,-9-3 0 0,-6-7 0 0,-11-6 0 16,-4-2 0-16,-15-4 0 0,-4-3 0 15,-8-2 0-15,-5 3 0 0,-3 3 0 16,1 7 0-16,1 6 0 0,1 12 0 15,9 5 0-15,8 16 0 0,11 3 0 16,0 4 0-16,21 0 0 0,13-1 0 0,14 3 0 16,9 3 0-16,11 3 0 15,10 1 0-15,1 5 0 0,3 1 0 16,5 6-29-16,-5 5-91 0,-4 6-206 16,-10-4-20-16</inkml:trace>
  <inkml:trace contextRef="#ctx0" brushRef="#br0" timeOffset="17544.28">27213 5416 557 0,'0'0'78'0,"0"0"-20"0,0 0-15 0,0 0-9 15,0 0-2-15,0 0-2 0,0 0-6 16,0 0-5-16,92 32-3 0,-23-22-4 15,24-2-1-15,19-1 0 0,17-3 7 16,13-4 5-16,13 0 3 0,5 0 1 16,-3-2-23-16,-10 2-4 0,-14 0 0 0,-24-5 0 15,-27 4 0-15,-28-1 0 0,-26 2 0 16,-19 0 0-16,-9 0 0 16,0 0 0-16,0 0 0 0,2 0 0 0,1 0 0 15,-1 0 0-15,-1 0 0 0,-1-1 0 16,3 1 0-16,-3 0 0 0,0-3 0 0,2 3-161 15,-2 0-181-15,4-5-27 16</inkml:trace>
  <inkml:trace contextRef="#ctx0" brushRef="#br0" timeOffset="18274.41">31374 4239 648 0,'0'0'24'0,"0"0"-12"0,0 0-1 16,161-74 2-16,-72 52 5 0,12 4 2 15,6 0 0-15,0 2 0 0,-4 2-2 16,-5 2 1-16,-11 0 1 0,-14 1-1 16,-11 0 2-16,-13-1-3 0,-19 3 1 15,-10 1-1-15,-6 2-1 0,-11 3-1 0,2-6-3 16,-4 0-2-16,-12-2-3 0,-9 1-2 16,-8 5-3-16,-9 5 0 0,-5 11-1 15,-9 15 0-15,3 10-1 16,2 17 2-16,4 14-3 0,8 15 0 0,9 14 0 15,11 13 0-15,5 12 0 0,21 13 0 16,13 9 0-16,10 3 0 0,9 2 0 16,10-2 0-16,7-3 0 0,2-7 0 15,-2-8 0-15,-6-13 0 0,-13-10 0 16,-15-14 0-16,-20-9 0 0,-13-9 0 0,-22-5 0 16,-21-4 0-16,-24-5 0 0,-25-6 0 15,-18-6 0-15,-16-7 0 0,-9-8 0 16,-5-11 0-16,0-7-4 0,10-9-134 15,4-5-192-15,11 0-33 0</inkml:trace>
  <inkml:trace contextRef="#ctx0" brushRef="#br0" timeOffset="20415.66">27751 3866 506 0,'0'0'57'0,"0"0"4"0,-125 26-4 0,76 1-8 16,0 13-11-16,-2 8-9 0,6 11-8 15,4 8-10-15,4 7-2 0,8 3-5 16,9-2 2-16,6 0-2 0,9-4-3 16,5-8 2-16,14-4-3 0,9-8 0 15,8-9 2-15,8-5-2 0,6-12 1 0,3-9-1 16,3-8 0-16,-1-8 1 0,-1-2-1 16,-1-15 1-16,-4-6-1 0,-4-2 2 15,-3-4-1-15,-7-4 1 16,-5-1 0-16,-7 1 2 0,-7-2 2 0,-5 0-3 15,-1 5 7-15,-5 2-3 0,3 7 5 16,-11 6 0-16,5 5-2 0,-11 9-2 16,-3 1-3-16,-3 14-3 0,-6 11-1 15,2 11 3-15,6 3-4 0,4 5 3 16,9-2-1-16,5 1-2 0,22-5 1 0,3-3-1 16,1-8 0-16,7-7 0 0,-1-4 0 15,-5-9 0-15,0-7 0 0,-6 0 1 16,-1-11 0-16,-2-6 0 0,-2-5-1 15,-2-4 1-15,1-5-1 0,-1 1 1 16,0-5-2-16,-3 0 3 0,3 2 0 0,2-2-5 16,2 2 6-16,1 4-7 0,-1 4 3 15,4 4 1-15,3 7-1 0,3 4 0 16,1 5 1-16,4 5 0 16,-2 2 0-16,1 11 0 0,-5 7 0 0,-1 2 4 15,-6 3-6-15,-3 2 6 0,-7 4-6 16,-1-2 2-16,-6 0 1 0,-3 1-1 15,-3-1 0-15,1-2 0 0,-5 0 1 16,-6 2-1-16,-1-1 1 0,-4-4-1 16,-6-1 1-16,7-5-1 0,-1-6 2 0,8-3 0 15,1-8 0-15,4-1 2 0,-4-4-2 16,9-17 1-16,0-8 0 0,17-12 2 16,8-3 0-16,6-1 2 0,8 2-1 15,0 4 0-15,2 4 3 0,0 4-9 16,-6 9 0-16,1 6 0 0,-11 7 0 15,-4 6 0-15,3 3 0 0,-1 4 0 16,3 10 0-16,-2 4 0 0,-1 4 0 16,-6 2 0-16,-3 2 0 0,3 3 0 15,-6 1 0-15,-2 3 0 0,0 2 0 0,-2-3 0 16,-3 1 0-16,1-4 0 0,0 1-16 16,1-8-4-16,-2-4-4 0,7-7-5 15,6-5-4-15,3-6-3 0,8 0 3 16,2-7 8-16,-4-7 8 0,7-6 8 15,-4-1 5-15,-4-4 4 0,3-2 2 16,-8 0 5-16,0 0 3 0,-1-4 4 16,-4 4 5-16,-4 1 10 0,-3 7 4 15,-3 6 5-15,-4 1-2 0,-1 8-7 16,0-2-10-16,-6 2-9 0,-10 4-10 0,-11 10 0 16,-6 9 0-16,2 7 0 0,6 3 0 15,5 4 0-15,1 2 0 0,12 0 0 16,5-4 0-16,2-1 0 0,14-9 0 15,6-4 0-15,5-10 0 0,3-7 0 16,3-3 0-16,1-16 0 0,-2-7 0 16,-1-8 0-16,-5-4 0 0,-7-3 0 15,0-4 0-15,-11-2 0 0,-1-3 0 0,-5-3 0 16,-10-4 0-16,-5 1 0 16,-1-6 0-16,-7-4 0 0,0-1 0 0,-4 0 0 15,4 8 0-15,0 6 0 0,6 13 0 16,0 13 0-16,7 7 0 0,4 8-18 15,6 9-57-15,14-2-74 0,8 5-170 16,11-1-7-16</inkml:trace>
  <inkml:trace contextRef="#ctx0" brushRef="#br0" timeOffset="20771.46">29853 3593 697 0,'0'0'49'0,"0"0"-18"0,0 0-11 16,0 0-2-16,0 0-1 0,0 0 1 16,0 0-7-16,0 0-3 0,0 0 2 15,0 109-7-15,-9-76 6 0,-5-1-8 0,-1-4 1 16,-4-3 2-16,3-8-1 0,3-4 3 16,3-5 2-16,6-6 3 0,-7-2 2 15,5-2 0-15,-4-13 0 0,6-8-2 16,5-5-5-16,8-3 5 0,15-2-6 15,5-2 5-15,10 3-1 0,1 3-3 16,2 8-6-16,-3 4 0 0,-4 11 0 16,-2 5 0-16,-7 7 0 0,-2 12 0 15,-4 9 0-15,-3 10 0 0,-6 5 0 16,-5 5 0-16,-3 3 0 0,-8 5 0 0,-7 4 0 16,-10 8 0-16,-12 3 0 0,-9 3 0 15,-2 4 0-15,-6 2 0 0,-4-3-185 16,-2 1-149-16,-7-8-32 0</inkml:trace>
  <inkml:trace contextRef="#ctx0" brushRef="#br0" timeOffset="31733.85">1845 8335 694 0,'0'0'61'0,"0"0"-12"0,0 0-12 16,0 0-11-16,0 0-7 0,0 0-5 16,0 0-2-16,0 0 1 0,0 0 2 15,0 32 2-15,0 5-4 0,3 8-3 16,3 6 0-16,-1 5-5 0,0 6 1 15,1 1-3-15,-3 3 2 0,1 0 1 0,1 5-3 16,-5 1 2-16,0 2-5 0,5 0-14 16,-5-1-17-16,1-9-45 15,4-5-88-15,4-12-145 0,1-6-19 16</inkml:trace>
  <inkml:trace contextRef="#ctx0" brushRef="#br0" timeOffset="31844.57">2346 9311 921 0,'0'0'23'0,"0"0"-10"16,0 0-10-16,0 0-3 0,0 0-9 15,0 0-22-15,0 0-54 16,0 0-205-16,0 0-31 0</inkml:trace>
  <inkml:trace contextRef="#ctx0" brushRef="#br0" timeOffset="32328">4786 8620 684 0,'0'0'59'0,"0"0"-16"16,0 0-10-16,0 0-3 0,0 0-2 15,0 0-2-15,0 0-5 0,-16 99-7 16,16-64-4-16,0 3 0 0,0 1 0 15,2 5-5-15,-2 2 3 0,0-1-6 16,0 5-2-16,0 1 1 0,0 1-2 0,0 1-1 16,0-1-15-16,5-7-19 0,-5-6-36 15,0-15-60-15,0-12-165 16,0-6-13-16</inkml:trace>
  <inkml:trace contextRef="#ctx0" brushRef="#br0" timeOffset="32542.39">4729 8489 728 0,'0'0'52'0,"0"0"-7"15,7-89-12-15,4 68-7 0,12 2-7 16,2 4-5-16,6 3-5 0,6 3-4 16,4 3-2-16,1 3-1 0,3 5-1 15,-2-2 0-15,0 3-1 0,1 4-1 16,-4 5-6-16,-1 3-13 0,-5 3-20 15,5 4-37-15,-11 2-89 0,-2 5-131 16,-12 3 2-16</inkml:trace>
  <inkml:trace contextRef="#ctx0" brushRef="#br0" timeOffset="32710.59">4868 9012 811 0,'0'0'19'0,"0"0"-7"16,0 0-3-16,0 0-2 0,84-47-2 16,-36 36-3-16,1-1-1 0,9 3-3 15,1-2-11-15,3 2-35 0,3 4-66 16,-3-2-106-16,1 0-73 0</inkml:trace>
  <inkml:trace contextRef="#ctx0" brushRef="#br0" timeOffset="32895.72">5812 8978 802 0,'0'0'20'0,"0"0"5"0,0 0 3 16,-39 85-2-16,35-68-2 16,2 1-8-16,2 3-6 0,0-2-6 0,11 3-2 15,3 0-7-15,6-9-19 0,3-4-37 16,4-2-90-16,1-7-155 0,1-7-11 15</inkml:trace>
  <inkml:trace contextRef="#ctx0" brushRef="#br0" timeOffset="33037.98">6026 8690 799 0,'0'0'19'0,"0"0"-6"15,0 0-4-15,0 0-4 0,0 0-2 16,0 0-3-16,0 0-5 0,0 0-18 15,0 0-30-15,0 0-47 0,62-57-85 16,-26 69-94-16</inkml:trace>
  <inkml:trace contextRef="#ctx0" brushRef="#br0" timeOffset="33658.99">6397 8934 688 0,'0'0'62'0,"0"0"-15"15,-39 97-19-15,23-68-7 16,2 0-2-16,5-11-1 0,-2-1-1 0,7-8 1 15,2-6 0-15,2 1-1 0,0-4-1 0,0 0-5 16,2-11-1-16,12-9-5 16,1-11 0-16,4-2 0 0,4-6 1 15,2 1-3-15,0-5-4 0,-1 5 2 16,1 0-3-16,0 6 4 0,-6 5 1 0,4 9 0 16,-8 6 0-16,1 6-3 0,1 6 0 15,0 0 0-15,6 10 0 0,1 8 0 16,-9 5 0-16,5 4 0 0,-6 5 0 15,-5-2 0-15,5 4 0 0,-7 1 0 16,2-2 0-16,5 2 0 0,-8 1 0 16,3-3 0-16,-4 0 0 0,4-4 0 0,1-3 0 15,-6-10 0-15,2 1 0 16,4-9-17-16,-1-7-5 0,7-1 0 16,2-6-3-16,2-12-2 0,10-8 1 0,-2-6 2 15,3-1 8-15,-3-5 4 0,1 1 8 16,0-2 3-16,-4 3 2 0,-6-3-1 15,1 6-1-15,-6 3 11 0,-5 10 7 16,-4 6 13-16,0 10 2 0,-5 4-5 16,0-1-9-16,0 1-4 0,0 0-3 0,0 10 1 15,-3 7 4-15,-4 8-7 0,-2 6-9 16,4 0 0-16,1 2 0 0,4 0 0 16,-2-2 0-16,2-1 0 0,5-6 0 15,6-3 0-15,3-6 0 0,1-8 0 16,10-6 0-16,-2-4 0 0,2-15 0 15,4-6 0-15,4-6 0 0,-7-4 0 16,4-4 0-16,-7-3 0 0,0-3 0 16,-12-1 0-16,-6-1 0 0,-5-3 0 15,-14-4 0-15,-11-2 0 0,-9-1 0 0,-9-1 0 16,2 3 0-16,-5 9 0 0,-4 5 0 16,11 9 0-16,1 5 0 0,3 9 0 15,1 7 0-15,10 5 0 0,-1 5 0 16,2 9-57-16,4 6-64 0,3 5-195 15,6-2-24-15</inkml:trace>
  <inkml:trace contextRef="#ctx0" brushRef="#br0" timeOffset="35668.1">9361 8747 634 0,'0'0'67'16,"0"0"-18"-16,0 0-9 0,0 0-7 0,0 0-7 15,59-97-4-15,-39 62-2 0,5 1 1 16,-7-3-2-16,3 1 1 16,-12 2-2-16,0 4-1 0,-7 1-2 0,-2 6-2 15,-11 1-4-15,-5 5-9 0,-8 3 0 16,-9 7 0-16,-1 4 0 0,-5 1 0 15,0 13 0-15,5 5 0 0,5 9 0 16,10 8 0-16,8 6 0 0,11 9 0 16,14 4 0-16,11 0 0 0,5 0 0 15,15-7 0-15,3-1 0 0,0-1 0 0,-5-5 0 16,-3-2 0-16,-12-1 0 0,-4-5 0 16,-14-7 0-16,-3-4 0 0,-7 1 0 15,-11-7 0-15,-9 4 0 0,-13-8 0 16,-3-5 0-16,-7-4 0 0,-5 0 0 15,3-4 0-15,-2-5 0 0,2-3 0 16,2-2 0-16,9-2 0 0,5 0 0 16,10 1 0-16,3 4 0 0,12 2 0 15,4 2 0-15,0 0 0 0,14 0 0 16,6-1 0-16,14 5 0 0,0 3 0 0,14 0 0 16,2 8 0-16,-2-1 0 0,9 3-6 15,-7-4-6-15,4 0 2 0,-6-6 1 16,9 0 2-16,-7-2 2 0,7-12 1 15,-2-6 1-15,7-3-3 0,1-6 4 16,5-5-4-16,1 0 6 0,-1-5 1 16,2 0-1-16,-8-2 3 0,0-1-1 15,-13-1 4-15,-4 1 1 0,-12 2 5 0,-13 5-1 16,-6 4 3-16,-12 8-3 16,-4 3-8-16,-17 5-3 0,-10 7 0 0,-10 8 0 15,-9-2 0-15,-6 13 0 0,-4 6 0 16,4 1 0-16,1 2 0 0,9-1 0 15,14-2 0-15,11-5 0 0,10-4 0 16,8 4 0-16,1-1 0 0,10 7 0 16,14 0 0-16,7 0 0 0,11-3 0 0,3 2 0 15,3 3 0-15,1 3 0 0,-1 4 0 16,-4 5 0-16,-6 3 0 0,-8 6 0 16,-2 6 0-16,-13 3 0 0,-8 6 0 15,-9 3 0-15,-3 6 0 0,-13 5 0 16,-7 3 0-16,0 3 0 0,-7-2 0 15,-3-5 0-15,6-6 0 0,0-9 0 16,4-6 0-16,6-7 0 0,4-7 0 16,4-5 0-16,6-11 0 0,2 0 0 15,1-9 0-15,2-1 0 0,10 1 0 0,5-3 0 16,9-6 0-16,5 0 0 0,2-13 0 16,6-6 0-16,7-7 0 0,-4-6 0 15,3-7 0-15,5-6 0 0,-4-8 0 16,-4-10 0-16,-1-7 0 0,0-10 0 15,-5-4 0-15,-5-4 0 0,4 0 0 0,-12-2 0 16,-2 4 0-16,-5 2 0 0,0 5 0 16,-5 8 0-16,-7 10 0 0,2 14 0 15,1 17 0-15,-5 13 0 16,0 11 0-16,0 6 0 0,5 2 0 0,1 19 0 16,3 14 0-16,1 12 0 0,3 6 0 15,1 2 0-15,-3 1 0 0,3 0 0 16,-3-5 0-16,3-2 0 0,0-6 0 15,-3-8 0-15,3-8 0 0,-3-10 0 16,-2-5 0-16,0-6 0 0,1-6 0 16,5-2 0-16,1-11 0 0,7-10 0 0,-5-3 0 15,3-4 0-15,2-5 0 0,-3-2 0 16,-1-2 0-16,1-2 0 16,0-2 0-16,-1 2 0 0,-4 3 0 0,1 6 0 15,-7 9 0-15,0 10 0 0,-6 9 0 16,-1 4 0-16,7 2 0 0,0 9 0 15,2 11 0-15,-1 5 0 0,0 5 0 16,3 1 0-16,-2 2 0 0,3 0 0 16,1 0 0-16,4-4 0 0,6-3 0 0,2-5 0 15,4-6 0-15,7-7 0 0,2-6 0 16,3-3 0-16,10-6 0 0,-3-7 0 16,4-4 0-16,-3-7 0 0,-1-2 0 15,-1-5 0-15,-5-2 0 0,-1-4 0 16,-9-4 0-16,-6-4 0 0,-6-3 0 15,-5-4 0-15,-11 1 0 0,-6 1 0 16,-5 8 0-16,-5 9 0 0,-9 9 0 16,-6 10 0-16,-4 13 0 0,-4 4 0 15,-2 17 0-15,-4 10 0 0,0 8 0 0,5 7 0 16,0 1 0-16,4 3 0 0,2-1 0 16,13-6 0-16,1-1 0 0,5-9 0 15,9-4 0-15,9-7 0 16,5-2 0-16,1-8 0 0,13-6 0 0,-1-1 0 15,1-5 0-15,-4-6 0 0,6-8 0 0,-2-6 0 16,1-1 0-16,-4-5 0 16,4-2 0-16,-4-4 0 0,0-5 0 15,-6-2 0-15,4-5 0 0,-9-3 0 16,-2 1 0-16,-2 5 0 0,-1 6 0 0,-4 13 0 16,-5 6 0-16,4 12 0 0,-4 4 0 15,0 0 0-15,0 15 0 0,0 12 0 16,5 11 0-16,0 5 0 0,-4 6 0 15,4 1 0-15,4-5 0 0,0-4 0 16,5-3 0-16,2-9 0 0,2-6 0 0,3-7 0 16,-1-7 0-16,3-4 0 15,0-5 0-15,4-5 0 0,0-7 0 0,3-6 0 16,-1-2 0-16,-1-4 0 16,2-2 0-16,-4 0 0 0,-3-4 0 0,2-3 0 15,-6-2 0-15,-5 0 0 0,1 1 0 16,-4 4 0-16,-6 10 0 0,2 10 0 15,-5 5 0-15,1 5 0 0,3 3 0 16,4 11 0-16,0 7 0 0,3 6 0 16,-1 3 0-16,2 1 0 0,0 0 0 0,0-4 0 15,5-4 0-15,6-5 0 0,4-7 0 16,5-8 0-16,6-2 0 0,4-4 0 16,-1-11 0-16,5-4 0 0,-7-3 0 15,-4-5 0-15,-6-2 0 0,-3 0 0 16,-8-2 0-16,-6-1 0 0,-3 1 0 15,-7 1 0-15,-1 0 0 0,-10 3 0 16,-9 5 0-16,-2 3 0 0,-3 9 0 16,-8 6 0-16,1 3 0 0,-1 15 0 15,2 8 0-15,4 7 0 0,4 6 0 0,9 7 0 16,5 2 0-16,0 4 0 0,19 0 0 16,6-4 0-16,13-1 0 0,3-5 0 15,13-2 0-15,4-7 0 16,6-3 0-16,3-2 0 0,0-5 0 0,-2-3-46 15,-1-5-139-15,-1-2-145 0,-9-7-20 16</inkml:trace>
  <inkml:trace contextRef="#ctx0" brushRef="#br0" timeOffset="36021.75">14745 8368 828 0,'0'0'45'0,"0"0"-11"15,0 0-7-15,123-48-6 0,-81 48-4 16,1 5-4-16,-3 14-1 16,-1 5-5-16,-6 5 0 0,-7 3-3 0,-12 1 0 15,-3 4 0-15,-8-4-4 0,-6 0 0 16,-13 1 0-16,-7-4 0 0,-6-4 0 15,-6-3 0-15,0-5 0 0,-7-6 0 16,2-5 0-16,1-5 0 0,0-2 0 16,5-14 0-16,9-5 0 0,-3-7 0 0,8-7 0 15,11-7 0-15,7-2 0 16,4-2 0-16,12 4 0 0,11 2 0 16,7 6 0-16,2 8 0 0,5 6 0 0,1 9 0 15,-1 4-17-15,5 5-32 0,-4 7-30 16,-1 10-75-16,-1 5-158 0,-5-1-7 15</inkml:trace>
  <inkml:trace contextRef="#ctx0" brushRef="#br0" timeOffset="36451.05">15809 8028 873 0,'0'0'26'0,"0"0"-7"16,0 0-3-16,0 0 3 0,0 0 4 0,-44 93 1 15,37-42-1-15,0 12-23 16,1 9 0-16,-6 10 0 0,1 10 0 0,-3 8 0 16,-1 1 0-16,-6 4 0 0,3-2 0 15,-1-4 0-15,4 0 0 0,1-8 0 16,9-11 0-16,0-11 0 0,5-16 0 15,10-17 0-15,4-12 0 0,4-13 0 16,4-10 0-16,6-11 0 0,1-15 0 0,1-11 0 16,2-8 0-16,-1-3 0 15,-6-6 0-15,-6 0 0 0,-5-2 0 0,-8 0 0 16,-6-1 0-16,-6-2 0 0,-10 1 0 16,-2 1 0-16,-6 2 0 0,6 6 0 15,2 4 0-15,5 5 0 0,7 4 0 16,5 3 0-16,16 0 0 0,14 1 0 15,11 4 0-15,14 2 0 0,11 0 0 16,7 4 0-16,7 4 0 0,-2 3 0 16,0 4 0-16,-6 4-93 0,-13 1-237 0,-10 5-23 15</inkml:trace>
  <inkml:trace contextRef="#ctx0" brushRef="#br0" timeOffset="37328.35">17910 8767 614 0,'0'0'58'16,"0"0"3"-16,117-21-13 0,-67-3-11 16,1-6-11-16,0-5-6 0,-3-2 0 0,-1-2-2 15,-11 1 4-15,-4-1-4 0,-10 5 0 16,-8 0-4-16,-11 4-1 0,-6 3-4 15,-11-1 0-15,-8 7-3 0,-10 4 0 16,-3 7-3-16,-3 4 0 0,-3 6-3 16,-2 3 0-16,0 15 0 0,4 8 0 0,5 9 0 15,6 8 0-15,8 11 0 0,9 5 0 16,8 5 0-16,6-2 0 0,17-6 0 16,5-3 0-16,9-7 0 15,5-8 0-15,-1-8 0 0,10-4 0 0,0-8 0 16,-3-7 0-16,0-5 0 0,-1-6 0 15,-7-2 0-15,-1-10 0 0,-4-8 0 16,-5-4 0-16,-1-5 0 0,-1-3 0 16,-5-4 0-16,0-5 0 0,-4 0 0 15,1-6 0-15,-7-1 0 0,6 2 0 0,-7 7 0 16,-4 10 0-16,-2 11 0 0,-1 11 0 16,-2 7 0-16,0-1 0 0,4 1 0 15,5 15 0-15,10 11 0 0,-2 11 0 16,6 9 0-16,1 4 0 0,-3 2 0 15,6-1 0-15,-2 0 0 0,-4-4 0 16,2-5 0-16,1-4 0 0,-4-6 0 16,-5-9 0-16,-1-6 0 0,-7-10 0 15,0-6 0-15,4-1 0 0,3-8 0 16,6-11 0-16,4-6 0 0,-1-7 0 0,-2-6 0 16,3-5 0-16,-4-1 0 0,-2-5 0 15,1-1 0-15,-2-4 0 0,0-2 0 16,-6 1 0-16,9 3 0 0,-6 8 0 15,0 8 0-15,-5 12 0 0,1 7 0 16,-3 9 0-16,1 5-5 0,6 3-45 0,2 8-17 16,-2 9-49-16,0 10-94 0,-8 1-99 15</inkml:trace>
  <inkml:trace contextRef="#ctx0" brushRef="#br0" timeOffset="37986.08">19593 9083 718 0,'0'0'43'0,"0"0"-2"0,0 0-7 15,59-111-8-15,-36 78 0 0,1-3-7 16,-3-3 2-16,3 3-2 16,-1-3-4-16,-1 0 1 0,-4 3-1 15,-4-2-2-15,-8 5-1 0,-3 3-7 0,-6 3-5 16,-12 5 0-16,-4 9 0 0,-6 8 0 15,-3 5 0-15,2 12 0 0,-3 11 0 16,5 7 0-16,6 6 0 0,2 7 0 16,12 2 0-16,2 1 0 0,8 1 0 15,13-3 0-15,6-3 0 0,9-5 0 0,5-5 0 16,6-7 0-16,6-7 0 0,-2-7 0 16,4-5 0-16,-2-5 0 0,0-5 0 15,-1-10 0-15,-5-3 0 16,-3-6 0-16,-7-4 0 0,-2-4 0 0,-7 1 0 15,1-6 0-15,-7 1 0 0,-6-4 0 16,-8-1 0-16,0 0 0 0,-3 0 0 16,-1 4 0-16,-7 3 0 0,4 13 0 15,-4 9 0-15,5 5 0 0,0 7 0 16,0-1 0-16,-2 2 0 0,-1 14 0 0,2 9 0 16,-2 9 0-16,1 2 0 0,2-2 0 15,5 2 0-15,-1 0 0 0,-2-3 0 16,3 1 0-16,-5-4 0 0,-5 2 0 15,5-3 0-15,-11-2 0 0,-6-3 0 16,-3-2 0-16,-5-5 0 0,5-6 0 0,1-5 0 16,1-4 0-16,2-1 0 15,1-11 0-15,1-8 0 0,5-9 0 16,9-4 0-16,3-7 0 0,12-7 0 16,5-2 0-16,17-4 0 0,5 1 0 0,5 4 0 15,2 4 0-15,6 11 0 0,-4 8 0 16,-1 9 0-16,-1 10 0 0,-2 5 0 15,-12 15 0-15,2 11 0 0,-10 5 0 16,-4 6 0-16,-4 8 0 0,-7 0 0 16,-3 1 0-16,-9 4 0 0,-1-2 0 15,-4 1 0-15,-10 3 0 0,-4-1 0 0,4 2 0 16,-4-3 0-16,3-3-25 0,4 0-150 16,1-13-160-16,7-10-21 0</inkml:trace>
  <inkml:trace contextRef="#ctx0" brushRef="#br0" timeOffset="40182.01">22235 8558 677 0,'0'0'39'0,"0"0"-6"0,0 0-2 0,0 0-3 16,0 0-5-16,0 0-3 0,0 0-2 15,-16 94-2-15,3-71-3 0,-3-1 0 16,1-2-4-16,-4-2-1 0,10-7-1 15,-2 0 2-15,3-5 4 0,2-5 0 16,-3 1 0-16,-1-2-1 0,-1-8-3 0,-3-7-3 16,8-8-1-16,6-7-2 15,2-7 2-15,10-3-5 0,10-5 0 16,7 0 0-16,9 1 0 0,2 6 0 16,6 6 0-16,1 3 0 0,1 11 0 0,0 5 0 15,0 8 0-15,-3 5 0 0,-2 6 0 16,-1 12 0-16,-8 6 0 0,-7 5 0 15,-4 6 0-15,-8 2 0 0,-5 1 0 16,-1 1 0-16,-4 2 0 0,-8 0 0 16,3 0 0-16,-5-2 0 0,-1 1 0 15,0-4 0-15,-2-1 0 0,3-4 0 0,4-9 0 16,-4-4 0-16,5-6 0 0,0-5 0 16,0-1 0-16,0-6-11 0,19-6-14 15,5-13 6-15,15-6-3 0,1-10 8 16,7-6 4-16,3-6 0 0,-1-6 5 15,1-2 1-15,-2 2 4 0,-5 3 0 16,-6 8 4-16,-6 5 3 0,-7 11 7 16,-9 8 4-16,-5 7 2 0,-6 8-4 15,-4 3-4-15,0 0-4 0,0 0 0 0,0 4 1 16,-4 20-5-16,2 6-4 16,-10 14 0-16,1 0 0 0,-3 3 0 0,8 0 0 15,1 2 0-15,2-6 0 16,3-1 0-16,12-3 0 0,4-9 0 0,9-4 0 15,4-6 0-15,4-8 0 0,2-6 0 0,7-5 0 16,-2-2 0-16,1-11 0 0,-4-2 0 16,-3-4 0-16,-6-5 0 15,-3-3 0-15,-8-5 0 0,0-6 0 16,-6-5 0-16,0-5 0 0,1-2 0 0,-3 2 0 16,-1 3 0-16,6 8 0 0,0 5 0 15,0 5 0-15,1 8 0 0,-1 8 0 16,5 5 0-16,1 5 0 0,5 3 0 15,4 9 0-15,-4 8 0 0,-2 3 0 16,1 6 0-16,-4 3 0 0,-2 1 0 0,3 3 0 16,-3 2 0-16,-1 3 0 15,2-3 0-15,-4 2 0 0,-2-4 0 16,-7 2 0-16,-1-6 0 0,-1-2 0 16,-4-7 0-16,0-5 0 0,-4-4 0 0,4-10 0 15,0 4 0-15,-2-8 0 0,-10-3 0 16,1-12 0-16,-8-10 0 0,5-6 0 15,3-6 0-15,5-5 0 0,2-4 0 16,4 1 0-16,1-3 0 0,4 1 0 16,10 7 0-16,7 3 0 0,4 9 0 0,4 1 0 15,4 9 0-15,3 8 0 16,3 5 0-16,4 5 0 0,-1 3 0 16,5 11 0-16,-3 7 0 0,-1 2 0 15,-7 6 0-15,-2-1 0 0,-7 4 0 0,-6 2 0 16,-5-3 0-16,-6 3 0 0,-5-4 0 15,-6-2 0-15,-1-1 0 0,-4-3 0 16,-9-3 0-16,-5-2 0 0,-1-4 0 16,-5-6 0-16,10 0 0 0,-4-7 0 15,4-2 0-15,1-12 0 0,-5-8 0 0,10-8 0 16,4-5 0-16,10-6 0 0,3-4 0 16,12-1 0-16,3 2 0 15,4 2 0-15,5 5 0 0,4 5 0 16,2 7 0-16,1 5 0 0,0 7 0 0,0 4 0 15,-2 8 0-15,-1 1 0 0,-2 10 0 16,0 6 0-16,-5 5 0 0,1 4 0 16,-5 4 0-16,-2 0 0 0,-5 1 0 0,-4 2 0 15,-3-3 0-15,-5 1 0 16,-2-3 0-16,-3 0 0 0,-1-8 0 0,-1 1 0 16,1-9 0-16,0-5 0 0,0-1 0 15,0-7 0-15,0 0-12 0,0 0-9 16,1 0-2-16,13 0-3 0,11-13 0 15,9-12 3-15,5-8 7 0,4-13 2 16,1-6 6-16,-1-10 0 0,0-4 5 0,-2-5 0 16,-4-4 4-16,-1-2-2 15,-9-2-3-15,3 3 3 0,-2 0-1 0,-3 8 6 16,-5 5 8-16,-5 10 6 16,-1 8 9-16,-5 14 1 0,-4 15-2 0,-5 10-5 15,0 6-8-15,0-2-5 0,0 2-3 16,0 14 0-16,-9 11 2 0,-2 20 3 15,-1 12-4-15,2 9-6 0,-1 4 0 16,2 7 0-16,0 0 0 0,3 5 0 16,1 0 0-16,-4 0 0 0,4-2 0 0,-4-6 0 15,4-9 0-15,0-8 0 0,4-13 0 16,7-7 0-16,2-11 0 0,-2-9 0 16,-1-10 0-16,6-4 0 0,1-3 0 15,8-9 0-15,5-5 0 0,-2-8 0 16,-3-6 0-16,-1-5 0 0,-5-5 0 15,-3-6 0-15,-5-5 0 0,-1-2 0 16,-2 1 0-16,-6 5 0 0,-8 5 0 16,-3 9 0-16,0 8 0 0,-2 11 0 15,-4 7 0-15,-3 4 0 0,-7 15 0 0,-8 9 0 16,4 5 0-16,4 7 0 0,2 5 0 16,11 2 0-16,8-2 0 0,6-2 0 15,3-4 0-15,18-3 0 0,16-7 0 16,7-5 0-16,5-7 0 0,9-5 0 15,3-5 0-15,1-2 0 0,2-5 0 16,-2-6 0-16,-7-4 0 0,0-3 0 16,-6-4 0-16,-2-6 0 0,-9-5 0 15,4-5 0-15,-6-6 0 0,-7-1 0 16,-3-2 0-16,-3 1 0 0,-6 2 0 0,-3 4 0 16,-3 11 0-16,-7 8 0 0,2 7 0 15,-3 8 0-15,0 0 0 0,-3 6 0 16,-11 9 0-16,-1 13 0 0,-10 9 0 15,5 9 0-15,1 6 0 0,5 2 0 16,5 1 0-16,4-1 0 0,1-1 0 0,7-7 0 16,3-5 0-16,7-6 0 15,-1-8 0-15,7-6 0 0,-6-4 0 16,11-8 0-16,-3-2 0 0,4-9 0 16,9-5 0-16,-1-7 0 0,-4-6 0 0,4-1 0 15,-2-8 0-15,-2-3 0 0,4-3 0 16,-7-4 0-16,2 1 0 0,-3-3 0 15,-2 1 0-15,-3 2 0 0,-1 7 0 16,-3 4 0-16,-6 12 0 0,-2 9 0 16,-3 7 0-16,-4 5 0 0,7 12 0 0,1 10 0 15,2 11 0-15,-1 6 0 0,-4 4 0 16,1 3 0-16,-3-1 0 0,0 0 0 16,6 0 0-16,-3-8 0 0,3-3 0 15,0-7 0-15,0-9 0 0,4-4 0 16,-8-6 0-16,8-8 0 0,1 0 0 15,6-4 0-15,3-11 0 0,4-6 0 16,-5-5 0-16,4-4 0 0,2 0 0 16,4-7 0-16,3 1 0 0,1-2 0 15,1 2 0-15,3-1 0 0,1 5 0 0,-2 6 0 16,2 7 0-16,-7 8 0 0,-5 5 0 16,-2 8 0-16,-8 5 0 0,-6 11 0 15,-5 8 0-15,-4 3 0 0,-10 6 0 16,-7 4 0-16,-15 3 0 0,-11 3 0 15,-15 7 0-15,0-1 0 0,-7 1-83 16,-2-2-257-16,-2-12-25 0</inkml:trace>
  <inkml:trace contextRef="#ctx0" brushRef="#br0" timeOffset="41826.01">28968 7964 88 0,'0'0'28'0,"0"0"17"0,0 0 18 16,0 0 13-16,30-68 8 0,-24 62 0 16,-2 1-2-16,4-2-11 0,-3 4-7 15,-4-2-13-15,2 2-14 0,-3 3-9 16,0-2-7-16,0 2-4 0,0-1-6 15,2 0-2-15,-2-1-2 0,0 1 1 16,0-2-1-16,0 1 1 0,0 0 0 16,0 2-2-16,-2-1 0 0,2 1 0 15,-3-2-2-15,2 2-1 0,-2 0 0 16,1 0 0-16,-2 17 2 0,-4 12 2 0,2 14 4 16,-1 10 0-16,0 6 1 15,2 9 4-15,-6 9-8 0,0 5 3 0,-3 7-5 16,-9 3-4-16,4 5 1 0,-5-4-3 15,2-3 3-15,0-10-3 0,2-7 0 16,6-11 0-16,5-9-5 0,4-9-15 16,4-13-27-16,5-10-45 0,7-7-73 15,2-13-149-15,2-1 1 0</inkml:trace>
  <inkml:trace contextRef="#ctx0" brushRef="#br0" timeOffset="42035.45">29829 7940 863 0,'0'0'38'0,"0"0"-8"0,0 0-7 16,0 0-10-16,31-91-5 15,-31 91-4-15,0-2-2 0,7 2-1 0,4 8 0 16,0 9 0-16,3 8-5 0,-5 6-18 15,-4 2-21-15,0 3-60 0,-1 3-107 16,-4-6-103-16</inkml:trace>
  <inkml:trace contextRef="#ctx0" brushRef="#br0" timeOffset="42228.81">29737 8867 907 0,'0'0'29'0,"0"0"-3"0,0 0-10 16,0 0-7-16,0 0-4 0,0 0-2 16,0 0-2-16,0 0-2 0,0 0-4 15,11-46-15-15,3 44-22 0,3 2-43 16,-2 0-87-16,10 2-141 0,-5-7 4 0</inkml:trace>
  <inkml:trace contextRef="#ctx0" brushRef="#br0" timeOffset="42453.62">30904 7990 867 0,'0'0'36'0,"0"0"-3"15,0 0-6-15,0 0-5 0,0 0-4 16,-52 88-3-16,41-45-10 0,-3 7-5 15,2 6 0-15,-5 3 0 0,-4 6 0 16,-2 5 0-16,1 2 0 0,-1 0 0 16,5 0-8-16,7-9-41 0,1-8-56 0,9-11-86 15,-4-14-127-15,10-8 0 0</inkml:trace>
  <inkml:trace contextRef="#ctx0" brushRef="#br0" timeOffset="42772.67">31308 8061 812 0,'0'0'44'15,"0"0"-7"-15,0 0-3 0,-79 122-3 0,51-63-10 16,4 5-2-16,7 4-7 0,3 4-7 16,5-1 3-16,4-2-8 0,19-5 0 15,10-9 0-15,7-11 0 0,12-14 0 16,7-10 0-16,7-15 0 0,2-4 0 15,4-17 0-15,-4-12 0 0,2-7 0 16,-5-9 0-16,-10-3 0 0,-7-3 0 16,-8 0 0-16,-12-3 0 0,-15 2 0 15,-8-1 0-15,-17-5 0 0,-17 5 0 16,-14-2 0-16,-11 9 0 0,-5 5 0 0,-10 10 0 16,-1 15 0-16,0 10 0 0,2 8 0 15,-4 16-25-15,6 8-33 0,4 4-37 16,-2 8-139-16,4 3-86 0</inkml:trace>
  <inkml:trace contextRef="#ctx0" brushRef="#br0" timeOffset="42991.17">28824 9624 946 0,'0'0'11'0,"107"-42"3"0,-17 18 5 16,18-2-2-16,24 1-1 0,19 0-16 16,13 4 0-16,11 4 0 0,5 4 0 0,1 2 0 15,-10 6 0-15,-8 4 0 16,-22 2 0-16,-24-1 0 0,-28 3-38 16,-22 5-30-16,-27-1-68 0,-23 0-180 0,-25-6-5 15</inkml:trace>
  <inkml:trace contextRef="#ctx0" brushRef="#br0" timeOffset="43138.53">29139 9893 898 0,'0'0'21'0,"0"0"0"16,0 0-2-16,159-3-12 0,-47-12-5 16,21-3-1-16,22 0-4 0,19 0-13 15,15-2-25-15,13 3-89 0,5 1-179 16,7 2-18-16</inkml:trace>
  <inkml:trace contextRef="#ctx0" brushRef="#br0" timeOffset="57027.49">3448 11021 363 0,'0'0'66'0,"0"0"-7"0,0 0-8 0,0 0-5 15,0 0-9-15,0 0-4 16,0 0-5-16,0 0-2 0,0 0-4 16,-23-10 0-16,7 7-1 0,-7 1 1 15,-7 1-1-15,1-3-1 0,-10 3-1 0,1 0-1 16,-6 1-1-16,1 0-1 0,-7-2-2 16,7 2-3-16,-7 2-1 0,-3-1-2 15,5 4-1-15,8-2 1 0,1 1-1 16,7 1-1-16,7-4-1 0,9 2-2 15,2 1-1-15,10-4 0 0,-1 1 0 16,5-1-1-16,0 0 0 0,0 0-1 16,-1 2 1-16,1-2-1 0,-5 4 0 15,5 0 1-15,-3 1 0 0,1 6 0 16,-1-1 1-16,2 3 0 0,-3 5 2 0,3 1-2 16,-4 4 2-16,5 7-1 0,0 4 1 15,-4 3 0-15,4 5-4 0,0 3 0 16,4 7 0-16,1 3 0 0,4 5 0 15,1 7 0-15,-4 8 0 0,8 2 0 16,-5 8 0-16,-3 3 0 0,4 0 0 0,-6-3 0 16,2-4 0-16,-3-4 0 15,-3-7 0-15,0-5 0 0,0-6 0 0,0-4 0 16,0-6 0-16,0-9 0 16,0-2 0-16,-3-6 0 0,2-2 0 0,1-3 0 15,0-3 0-15,0 0 0 0,0-3 0 16,6 1 0-16,3-1 0 0,10 0 0 15,1-1 0-15,5 1 0 0,7-3 0 16,7-4 0-16,2-2 0 0,7-3 0 16,4-7 0-16,-2-1 0 0,7-1 0 0,-7-7 0 15,3-3 0-15,-13-2 0 0,-3 2 0 16,-7-1 0-16,-15 4 0 0,-1-3 0 16,-5 4 0-16,-2-1 0 15,2-4 0-15,-5-1 0 0,10-6 0 0,-3 1 0 16,3 2 0-16,0-3-99 0,2-1-228 15,-2-2-19-15</inkml:trace>
  <inkml:trace contextRef="#ctx0" brushRef="#br0" timeOffset="58842.91">5271 7239 592 0,'0'0'39'16,"0"0"-10"-16,-4-107-8 0,28 77-8 0,7 5-1 15,13 9 6-15,4 10 3 0,6 6 3 16,3 15-3-16,5 12-6 0,2 7-7 16,0 2-3-16,-1 3-3 15,1-3 1-15,-1-1-1 0,-4-5 0 0,-1-1 1 16,-1-5 1-16,-8-4 0 0,-5-4 2 15,1-5 1-15,-6-3 0 0,-1-8 1 16,1 0-1-16,3-11-1 0,-6-7-1 16,7-5 2-16,-4-6-3 0,6-4 3 15,-2-2-1-15,1-4 1 0,-6-1-2 0,6 2 0 16,-4 3-1-16,-1 5-1 0,-2 7-1 16,-6 7 0-16,-3 9-1 0,1 7 0 15,1 7 0-15,-2 9 1 16,1 10 1-16,1 4-2 0,-1 2 2 0,5 3-2 15,5 0 1-15,-5-2-1 0,10-2 1 0,-1-4-1 16,5-6 2-16,2-6-1 16,9-4 1-16,-1-7-1 0,11-4 0 15,-3-3 1-15,-2-10-2 0,4-7 1 16,0-1-1-16,-1-6 0 0,-8-1-1 0,0-4 2 16,-10 2-1-16,-2-2 1 0,-7 1 1 15,-7 2 1-15,-8 1-1 0,-5 6 1 16,-5 6-2-16,-7 9 0 0,-2 3-2 15,4 4 0-15,8 11 1 0,2 12 1 16,5 7 1-16,9 8 0 0,10 3 1 0,13 0-3 16,2 2 1-16,9-7-3 15,5-2-6-15,4-7-18 0,-2-6-32 16,1-7-94-16,-2-3-171 0,-12-10-10 0</inkml:trace>
  <inkml:trace contextRef="#ctx0" brushRef="#br0" timeOffset="61023.97">4426 11727 358 0,'0'0'82'16,"0"0"-6"-16,0 0-6 0,0 0-5 15,0 0-6-15,0 0-6 0,0 0-6 16,0 0-5-16,0 0-5 0,0 0-6 15,19-71-5-15,-19 66-7 0,0 5-5 16,-5 0-3-16,-9 5-1 0,-1 11-1 0,-9 10 5 16,9 11-14-16,1 7 0 0,0 6 0 15,13 4 0-15,-3 3 0 0,4-1 0 16,5-3 0-16,9-3 0 0,2-8 0 16,-3-7 0-16,8-7 0 0,-3-9 0 15,5-5 0-15,-1-9 0 0,6-5 0 16,-3-8-4-16,4-13-73 0,4-6-94 15,-7-10-151-15,-2-4-13 0</inkml:trace>
  <inkml:trace contextRef="#ctx0" brushRef="#br0" timeOffset="61161.12">4622 11282 863 0,'0'0'28'0,"0"0"-8"0,0 0-7 16,0 0-10-16,0 0-3 0,0 0-7 0,0 0-22 15,0 0-76-15,0 0-190 0,80-36-25 16</inkml:trace>
  <inkml:trace contextRef="#ctx0" brushRef="#br0" timeOffset="61869.83">5437 11524 638 0,'0'0'61'0,"0"0"-10"0,0 0-12 16,0 0-6-16,0 0 4 0,0 0-9 15,0 0-1-15,-19 77-8 0,30-41-4 0,2 1-2 16,-2 0-4-16,9 2-1 0,-2 4-3 16,6 0 0-16,-4 4-3 0,-2-2 0 15,2-3-2-15,1 0 2 16,-3-7-1-16,-2-4 0 0,2-5-2 0,-4-8-8 16,-3-3-17-16,3-6-15 0,-5-7-29 15,-4-2-46-15,-3-7-134 0,2-6-52 16</inkml:trace>
  <inkml:trace contextRef="#ctx0" brushRef="#br0" timeOffset="62117.07">5676 11515 766 0,'0'0'57'0,"0"0"-17"15,0 0-10-15,0 0-3 0,0 0 1 0,0 0-10 16,-87 106-2-16,67-63-6 15,1 4-4-15,-1 6-1 0,1 6-3 16,-1 5 1-16,2 1-3 0,-2 2 1 16,4-5-1-16,2-3 2 0,3-9 0 0,3-6-9 15,7-9-7-15,1-11-21 0,0-4-21 16,-3-6-29-16,7-6-51 0,1-1-154 16,-2-7-6-16</inkml:trace>
  <inkml:trace contextRef="#ctx0" brushRef="#br0" timeOffset="62272.05">5189 11940 726 0,'0'0'49'0,"0"0"-7"0,79-28-14 16,-40 21-8-16,9-2-6 0,1 3-4 16,0-1-4-16,5 3-4 0,-6 3-1 15,0-1-2-15,-3 4-9 0,-3-2-14 16,-7 2-24-16,-2 0-45 0,-4 1-82 15,-8-3-111-15</inkml:trace>
  <inkml:trace contextRef="#ctx0" brushRef="#br0" timeOffset="62538.77">6313 11542 770 0,'0'0'34'15,"0"0"-2"-15,0 0 7 0,0 0-10 16,0 0-2-16,0 0-4 16,62 100-8-16,-36-75-5 0,2 4-5 0,2-2-1 15,4 6-2-15,-9-1-2 0,4 3 0 0,-6 0 0 16,-3 0-5-16,5-5-13 15,-6 0-22-15,1-3-42 0,-6-2-81 16,0-10-144-16,-8-6 0 0</inkml:trace>
  <inkml:trace contextRef="#ctx0" brushRef="#br0" timeOffset="62769.65">6590 11439 825 0,'0'0'51'0,"0"0"-13"0,0 0-10 0,0 0-6 16,-88 41-4-16,70-9 0 16,-1 6-8-16,3 6 3 0,2 4-13 15,4 10 0-15,-4 1 0 0,0 7 0 0,-2 0 0 16,10 4 0-16,-8-6 0 0,9-5 0 16,-4-7 0-16,9-9 0 0,0-4 0 15,0-4-22-15,0-15-21 0,0-6-20 16,5-8-29-16,-5-6-113 0,0 0-94 15,-5 0 4-15</inkml:trace>
  <inkml:trace contextRef="#ctx0" brushRef="#br0" timeOffset="62962.45">6099 11967 733 0,'0'0'51'0,"0"0"-5"16,107-35-13-16,-57 21-10 0,2-2-4 15,6 2-5-15,-4 1-5 0,5-1-4 16,0 3-3-16,-2 2 0 0,-3 1-2 0,-6 5 0 16,-9-1-4-16,-9 4-10 0,-7 0-13 15,-8 0-19-15,-5 0-35 0,5 2-50 16,-10-4-155-16,4-1 1 16</inkml:trace>
  <inkml:trace contextRef="#ctx0" brushRef="#br0" timeOffset="63332.59">7242 11579 721 0,'0'0'27'15,"0"0"9"-15,0 0 0 0,113-31-6 16,-79 31-6-16,-2 6-2 0,-2 11-1 16,-5 2-8-16,-7 8 5 0,-8 0-5 15,-6 6 3-15,-4 1 2 0,-14 2-2 0,-9 2-4 16,-8 5-12-16,-11-1 0 0,2 2 0 16,-3 2 0-16,-1-7 0 0,10 1 0 15,9-7 0-15,2-6 0 0,14-9 0 16,7-4 0-16,4-5 0 0,16-6 0 15,21-2 0-15,14-4 0 0,10-12 0 0,12-4 0 16,7-4 0-16,0-4 0 0,2-1 0 16,-4 3 0-16,-10 3 0 0,-13 5 0 15,-8 5-38-15,-20 8-112 16,-15-1-175-16,-8 4-22 0</inkml:trace>
  <inkml:trace contextRef="#ctx0" brushRef="#br0" timeOffset="68530.84">9956 11527 321 0,'0'0'84'0,"0"0"1"16,-4-94-8-16,-3 59-11 0,-3 0-10 15,-4 0-6-15,-7 0-6 0,-2 3-6 16,-2 5-3-16,-7 3-6 0,1 6-3 15,-2 7-4-15,-1 6-4 0,-1 5-4 16,0 18-4-16,3 13-1 0,2 11-3 0,6 14 1 16,0 11-2-16,6 6 2 0,2 4-1 15,5 5-4-15,2 5 4 0,0 2-6 16,-1 4 0-16,4-2 0 0,-3-2 0 16,0-8 0-16,4-7 0 0,0-8 0 15,4-5 0-15,1-13 0 0,4-4-14 16,3-10-15-16,-3-7-18 0,3-12-17 15,-7-6-24-15,0-7-64 0,-7-4-136 16,-4-9 3-16</inkml:trace>
  <inkml:trace contextRef="#ctx0" brushRef="#br0" timeOffset="69084.74">9065 12004 610 0,'0'0'33'0,"0"0"-2"16,0 0 5-16,88-47 1 0,-30 31-4 0,10 1-5 15,19-3-11-15,7-3-9 0,12-2-2 16,2-3-2-16,7 0 0 0,-4-1 0 16,-4 0 3-16,-7-1 2 0,-9 2 3 15,-13 2 3-15,-15 1-6 0,-18 5 6 16,-17 5-5-16,-12 6 2 0,-9 5 0 16,-7-3-3-16,-14 2-3 0,-10 0-1 15,-11 1 0-15,-6 4-2 0,-9 10 4 16,2 5-4-16,0 2 5 0,3 4-3 15,2 4-2-15,8 2 1 0,7 2-2 0,7 2 0 16,2-1-1-16,10 1 0 0,9-2 0 16,0-2 0-16,5-8-1 15,4-3 1-15,6-4 0 0,5-7 2 16,4-5-3-16,4-1 0 0,-2-13 0 0,7-6 0 16,-2-3 0-16,1-3 0 0,2-3 0 15,-4 2 0-15,-2-1 0 0,1 0 0 16,-4 5 0-16,0 3 0 0,3 5 0 15,-8 6 0-15,-5 7 0 0,-1 0 0 16,6 9 0-16,-1 9 0 0,-5 4 0 0,-3 3 0 16,-7 2 0-16,3 4 0 0,-4 1 0 15,-6 1 0-15,3-1 0 0,-7-3 0 16,3-2 0-16,-2-8 0 16,1-9 0-16,2-5 0 0,1-5 0 0,-2-9 0 15,-1-14 0-15,0-9 0 0,10-12 0 0,6-4 0 16,7-6 0-16,12-1 0 15,-1-3 0-15,10 0 0 0,0 0 0 16,9 5 0-16,-3 9 0 0,-3 6 0 16,1 11-40-16,-7 12-58 0,7 4-151 0,-4 11-82 15</inkml:trace>
  <inkml:trace contextRef="#ctx0" brushRef="#br0" timeOffset="69474.75">12435 11539 808 0,'0'0'51'16,"0"0"-14"-16,0 0-9 0,0 0-6 15,0 0 0-15,0 0-3 0,0 0-1 16,0 0-3-16,-38 109-12 0,36-68-3 0,-1 0 0 16,8 2 0-16,4-1 0 0,-3-2 0 15,3-4 0-15,1-2 0 0,5-10-25 16,-6-6-34-16,1-9-66 0,-6-9-189 16,10-4-19-16</inkml:trace>
  <inkml:trace contextRef="#ctx0" brushRef="#br0" timeOffset="69618.84">12519 11287 887 0,'0'0'31'0,"0"0"-9"15,0 0-8-15,0 0-8 0,-59-80-2 16,59 80-2-16,-1 0-3 0,1 0-12 16,0 1-31-16,1 13-74 0,7 7-190 15,3 9-19-15</inkml:trace>
  <inkml:trace contextRef="#ctx0" brushRef="#br0" timeOffset="70382.45">14569 11360 681 0,'0'0'63'0,"0"0"-20"15,0 0-14-15,0 0-9 0,0 0 2 16,0 0-6-16,0 0-3 0,-13 103-4 16,12-66-1-16,1-1-4 0,4-1 0 15,1-2-3-15,6-4 1 0,4-1 3 16,-1-6-7-16,6-1 8 0,-3-7-9 15,-4-3 4-15,-4-7 1 0,4-2 0 16,-1-2 0-16,5-8 0 0,5-7 2 16,-4-5-6-16,1-4 4 0,-1 0-5 0,-2-5 3 15,-2 1 1-15,1-2-1 0,-4 1 1 16,2 1 1-16,-7 1 1 0,3 11 0 16,-4 7 0-16,-4 4-1 15,-1 5-1-15,5 0 0 0,4 0-1 0,1 10 1 16,5 8 0-16,-2 4 0 0,-3 3-1 15,0 2 1-15,-4 2 0 0,-1 1 0 16,-5 1 2-16,-2 1-3 0,2-3 3 0,-9-2-4 16,1-7 2-16,2-9 0 15,1-4 1-15,5-7 2 0,0 0 0 0,0 0 0 16,0-3 0-16,5-14-1 0,-5-7-5 16,14-11 4-16,1-3-4 0,13-2 2 15,-2 5 2-15,7 1 0 0,-3 4 2 16,-3 6 1-16,-2 8 2 0,-9 5-1 15,4 8 1-15,-2 3-2 0,-2 3 0 0,3 9-5 16,1 8 0-16,-6 2 0 16,4 5 0-16,-7 0 0 0,0 3 0 15,-6 2 0-15,-1 1 0 0,-5 1 0 16,-2-1 0-16,-8 2 0 0,0-5 0 0,-3 2 0 16,-2-3 0-16,-1-6-16 0,0-2-27 15,0-4-22-15,2-6-60 0,4-8-180 16,-8-5-13-16</inkml:trace>
  <inkml:trace contextRef="#ctx0" brushRef="#br0" timeOffset="70525.2">14818 11056 700 0,'0'0'38'16,"0"0"-17"-16,0 0-9 0,0 0-9 0,-14-80-4 15,14 77-1-15,13 3-10 0,7 0-60 16,5 12-188-16,4 8-28 0</inkml:trace>
  <inkml:trace contextRef="#ctx0" brushRef="#br0" timeOffset="70995.28">16685 11351 657 0,'0'0'60'0,"0"0"-6"0,0 0-12 0,93 3-11 16,-64 11-7-16,-1 5-5 0,-6 4-5 16,1 4-2-16,0 1-3 15,-7 0-2-15,-1 3-2 0,-1-2 0 0,-4-2-2 16,-6-1 1-16,1 0-1 0,-8 1 1 16,1-1 2-16,-7-2-5 0,-7 0 5 15,-2-6-6-15,4-4 4 0,5-6 3 16,2-8 1-16,1-5 0 0,2-10-6 15,0-11 2-15,8-7-5 0,6-7 2 16,15-7 0-16,5-1-2 0,7-3 2 16,3 1-1-16,4 10 0 0,4 3-1 0,1 11 2 15,-1 5-2-15,0 10 0 0,-4 5-3 16,-5 6-6-16,-4 5-11 16,-1 10-13-16,-6 5-15 0,-3 4-26 0,-6 3-37 15,-4 1-109-15,-4 1-71 0</inkml:trace>
  <inkml:trace contextRef="#ctx0" brushRef="#br0" timeOffset="72200.45">17954 11376 762 0,'0'0'44'0,"0"0"-6"0,0 0-6 15,-96-40-4-15,65 40-5 0,-1 7-3 16,1 10-8-16,-6 9-2 0,6 6-4 0,-2 4-1 16,4 3-2-16,10 1 0 15,2-1-3-15,5-1 2 0,2-4 0 0,10-2-2 16,-1-7 3-16,7 0-4 0,3-7 4 16,0-6-5-16,1-4 2 0,-1-4 1 15,5-4 0-15,3-1 0 0,0-8-3 16,8-6 4-16,-5-5-5 0,0-2 5 15,-1-2-1-15,-1-2-2 0,-2-3 2 0,-5-1-2 16,3-2 2-16,0-1-2 0,-8 1 2 16,2 9-1-16,-7 1 2 0,2 8 1 15,-3 8 0-15,2-1-1 16,-2 7 0-16,0-1-1 0,3 4-2 0,-3 17 2 16,2 7-1-16,4 8 1 0,3-2-1 15,5-2 1-15,1-1-1 0,7-5 2 16,-2-6-2-16,5 0 1 0,5-7 0 15,-1-5-1-15,4-4 0 0,-4-3 0 16,2-1 0-16,2-10 0 0,-2-2 1 0,1-7-2 16,-2-3 2-16,2-3-2 0,-1-3 1 15,-1-2-1-15,-1-4 2 16,-6 0-1-16,2-2 1 0,-6 2-1 0,-5 3 1 16,-5 11 0-16,-7 7 1 0,2 10 1 15,-4 4-3-15,0-2 0 0,0 2 0 16,0 0 0-16,-9 5 0 0,-5 9 0 15,-2 7 0-15,6 0 0 0,0 6 0 16,-4 1 0-16,8 1 0 0,-2-1 0 16,-2 1 0-16,0-1 0 0,4-4 0 0,1-6 0 15,-2-3 0-15,5-4 0 0,-3-7 0 16,5 3 0-16,0-7 0 0,-3 0 0 16,3 0 0-16,0 1 0 0,0 1 0 15,0-2 0-15,0 1 0 0,0-1 0 16,3-9 0-16,8-5 0 0,3-8 0 0,6-1 0 15,-1-2 0-15,0 0 0 0,-4-2 0 16,4-1 0-16,-4 1 0 16,1 1 0-16,1 3 0 0,-9 10 0 15,-4 5 0-15,-1 5 0 0,-3 3 0 0,2-2 0 16,3 2 0-16,-1 5 0 0,5 10 0 16,1 3 0-16,-6 5 0 0,1 0 0 15,1 1 0-15,2-1 0 0,-6-1 0 16,8-2 0-16,0-1 0 0,4-4 0 15,0-3 0-15,6-1 0 0,0-7 0 0,8 1 0 16,0-5 0-16,-2 0 0 0,2-2 0 16,-3-5 0-16,0-4 0 15,-7-3 0-15,2-1 0 0,-4-5 0 16,-2 0 0-16,0-7 0 0,-3-1 0 0,1-4 0 16,-6 0 0-16,4 1 0 0,-6 10 0 15,1 3 0-15,-4 7 0 0,3 7 0 16,-3-1 0-16,-1 5 0 0,5 0 0 15,6 8 0-15,6 9 0 0,3 8 0 16,0 7 0-16,-1 5 0 0,-1 5 0 0,-2 4 0 16,-6 1 0-16,-5 1 0 0,-10 4 0 15,-1 2 0-15,-14 4 0 0,-12-2 0 16,-9 4 0-16,-5-4 0 0,1-3 0 16,0-8 0-16,1-8 0 0,12-7 0 15,9-13 0-15,12-8 0 0,6-5 0 16,5-10 0-16,8-15 0 0,12-14 0 15,9-12 0-15,10-6 0 0,6-3 0 16,3-5 0-16,-3-3 0 0,-1-7 0 16,-6-3 0-16,-5-5 0 0,-4 2 0 0,-10 3 0 15,-7 12 0-15,-4 12 0 0,-6 18 0 16,-2 9 0-16,0 13 0 0,-10 8 0 16,3 2 0-16,-7 11 0 0,-5 17 0 15,5 8 0-15,5 12 0 0,4 4 0 16,1 4 0-16,17 3 0 0,11-2 0 0,5-6 0 15,15-1 0-15,4-6 0 16,6-1 0-16,8-7 0 0,-2-6-122 0,-7-3-208 16,-9-12-28-16</inkml:trace>
  <inkml:trace contextRef="#ctx0" brushRef="#br0" timeOffset="72715.72">20722 10936 606 0,'0'0'88'0,"0"0"-10"15,0 0-15-15,0 0-16 0,-89-72-10 16,65 69-8-16,-4 3-7 0,-3 13-4 16,-3 12-4-16,-4 9 0 0,0 11-7 15,4 7-7-15,4 14 0 0,2 7 0 16,8 7 0-16,5 8 0 0,5 0 0 0,6-3 0 15,13-6 0-15,10-7 0 16,7-10 0-16,6-12 0 0,4-8 0 16,7-10 0-16,1-11 0 0,4-9 0 15,0-5-23-15,2-6-46 0,2-13-68 0,1-8-177 16,-10-8-12-16</inkml:trace>
  <inkml:trace contextRef="#ctx0" brushRef="#br0" timeOffset="72955.44">21187 11070 787 0,'0'0'36'0,"0"0"-6"0,0 0-4 0,0 0 0 16,0 0 5-16,0 0-8 0,0 0-1 15,0 0-9-15,11 88-4 0,-11-53-1 16,0 0-1-16,4 3-2 0,-8 4-5 15,4 3 0-15,-2 1 0 0,-1 5 0 16,-6 0 0-16,-5 1 0 0,-2-1 0 0,-8 1 0 16,-1-1 0-16,-3-2-35 0,-2-4-31 15,1-3-89-15,1-10-165 0,11-10-5 16</inkml:trace>
  <inkml:trace contextRef="#ctx0" brushRef="#br0" timeOffset="73146.67">21505 11773 858 0,'0'0'26'0,"0"0"-4"0,0 0 1 16,0 0-11-16,9 92-5 0,-23-59-1 16,-6 4-3-16,-5 3-2 0,-3 7-1 15,-3 0-5-15,-1 6-24 0,1-3-19 16,3-4-61-16,3-9-110 0,9-11-83 0</inkml:trace>
  <inkml:trace contextRef="#ctx0" brushRef="#br0" timeOffset="73382.95">21996 11210 827 0,'0'0'44'0,"0"0"-10"0,0 0-12 16,0 0-5-16,0 0-2 15,0 0-1-15,0 0-1 0,0 0-4 0,-9 95-5 16,-3-47-1-16,-2 3-2 0,-5 2 0 16,5 2-2-16,0-4 0 0,6-2-16 15,4-7-21-15,1-5-50 0,1-9-105 16,7-8-121-16,-4-11-7 0</inkml:trace>
  <inkml:trace contextRef="#ctx0" brushRef="#br0" timeOffset="73573.95">22263 11181 818 0,'0'0'38'15,"0"0"-10"-15,0 0-8 0,0 0 1 16,0 0-1-16,0 0-7 0,-5 98-4 15,4-56-5-15,-2 3-2 0,1 5-2 16,-6 3 2-16,4 2-4 0,-3 3-4 16,1-5-23-16,-2 0-22 0,-1-3-65 0,3-5-127 15,-5-8-69-15</inkml:trace>
  <inkml:trace contextRef="#ctx0" brushRef="#br0" timeOffset="73826.63">22492 10715 841 0,'0'0'31'16,"0"0"3"-16,0 0-5 0,110 88-3 15,-69-41-8-15,5 7-2 0,4 7-5 16,-1 3-1-16,4 6-3 0,-5 6-7 15,-4 7 0-15,-10 7 0 0,-17 7 0 16,-19 3 0-16,-18 6 0 0,-28-1 0 0,-23-6-24 16,-19-4-51-16,-13-2-202 0,-4-8-64 15</inkml:trace>
  <inkml:trace contextRef="#ctx0" brushRef="#br0" timeOffset="82614.82">24812 11228 528 0,'0'0'72'0,"0"0"-12"16,0 0-10-16,0 0-11 0,0 0-8 16,0 0-7-16,0 0-7 0,0 0-5 15,0 0 0-15,0 0 1 0,-65 9 2 16,65-2 0-16,9 4 0 0,8 0 0 15,11-4-1-15,3-5-2 0,8-1-1 16,4-1-3-16,3-4-2 0,-1-2 0 0,0-2-2 16,-7 1 0-16,-14 0 0 0,-3 3 0 15,-7 0 1-15,-10 2 0 0,1 4 2 16,-5-2 0-16,0-4 1 0,0 4-8 16,0 0 0-16,0 0 0 0,0-1 0 15,-14 1 0-15,-9 0 0 0,-4 0 0 16,-1 6 0-16,2 3 0 0,-2 5 0 15,0 5 0-15,2 7 0 0,-2 5 0 16,5 5 0-16,6 5 0 0,0 0 0 16,10 5 0-16,3-4 0 0,8-4 0 0,12-3 0 15,7-3 0-15,7-7 0 0,8-5 0 16,7-5 0-16,6-7 0 0,1-5-7 16,8-3-48-16,-6-4-68 0,-1-7-196 15,-13-7-14-15</inkml:trace>
  <inkml:trace contextRef="#ctx0" brushRef="#br0" timeOffset="82772.74">25342 11090 637 0,'0'0'52'0,"0"0"-8"16,0 0-22-16,0 0-10 0,0 0-7 15,0 0-5-15,0 0-1 0,0 0-6 16,0 0-21-16,77-34-62 0,-63 43-173 15,5 2-21-15</inkml:trace>
  <inkml:trace contextRef="#ctx0" brushRef="#br0" timeOffset="83462.09">26046 10815 629 0,'0'0'72'0,"0"0"-8"15,0 0-14-15,0 0-11 0,0 0-7 0,0 0-10 16,0 0-5-16,0 0-5 15,0 0-1-15,0 0 2 0,-39-20 2 16,28 44 0-16,-1 11-2 0,2 7-2 16,-2 8-3-16,-2 10-8 0,-1 10 0 0,-4 11 0 15,-1 9 0-15,1 14 0 0,-1 10 0 16,-2 3 0-16,2 1 0 0,5-2 0 16,-4-4 0-16,10-8 0 0,-1-5 0 15,3-9 0-15,2-11 0 0,7-11 0 16,2-14 0-16,7-8 0 0,2-13 0 15,0-7 0-15,-2-10 0 0,3-9 0 0,2-6 0 16,2 1 0-16,4-8 0 16,0-9 0-16,-1-2 0 0,0-4 0 15,-4-5 0-15,-2-5 0 0,-4-3 0 0,1-3 0 16,-7-5 0-16,-3-4 0 0,2-4 0 16,-4 1 0-16,-9-1 0 0,0 3 0 15,-2 2 0-15,-5-2 0 0,-2 4 0 16,-6 3 0-16,3-2 0 0,-2 6 0 15,4 3 0-15,0 4 0 0,7 1 0 0,3 10 0 16,-1 0 0-16,10 7 0 0,0-1 0 16,0 1 0-16,0-1 0 15,7-4 0-15,10 2 0 0,3-4 0 16,5 1 0-16,6-1 0 0,6-1 0 0,3 1 0 16,3 0 0-16,6 2 0 0,0-1 0 15,-1 3 0-15,0-1 0 0,-7 4 0 16,-3 2 0-16,-4 2 0 0,-10 0 0 15,-4 5 0-15,-8-1 0 0,-7 1 0 16,3 2 0-16,-1 0 0 0,0 0 0 0,5 0 0 16,0 0 0-16,-2 3-52 0,2 1-27 15,-10-1-78-15,2 7-156 0,-1-4-6 16</inkml:trace>
  <inkml:trace contextRef="#ctx0" brushRef="#br0" timeOffset="84805.47">17536 13546 772 0,'0'0'78'16,"0"0"-20"-16,0 0-18 15,0 0-8-15,0 0-8 0,-101 24-5 0,75 3-19 16,3 7 0-16,-1 2 0 0,7 5 0 16,8 0 0-16,1-1 0 0,7 1 0 15,1-3 0-15,14-2 0 0,-4-3 0 16,11-2 0-16,2-5 0 0,2-7 0 15,4-5 0-15,4-5 0 0,2-8 0 0,-1-1-4 16,1-12-84-16,-3-8-191 0,-2-2-60 16</inkml:trace>
  <inkml:trace contextRef="#ctx0" brushRef="#br0" timeOffset="84938.82">17654 13365 809 0,'0'0'40'15,"0"0"-12"-15,0 0-13 0,0 0-10 16,0 0-4-16,0 0-5 0,0 0-20 0,0 0-69 16,0 0-196-16,51-3-33 0</inkml:trace>
  <inkml:trace contextRef="#ctx0" brushRef="#br0" timeOffset="86011.1">18995 13365 610 0,'0'0'93'0,"0"0"-18"0,0 0-17 15,0 0-14-15,0 0-12 0,0 0-8 16,0 0-6-16,0 0-4 0,-98-21-4 16,75 41-2-16,3 4-4 0,6 3 0 15,3 4-3-15,6 2 1 0,1 2-2 16,4-2 1-16,9-1 0 0,2-4 0 15,4-6-1-15,-1-2 1 0,5-7-1 16,-5-5 0-16,1-6 0 0,1-1 0 0,-2-1 0 16,1-11 1-16,-2-2-1 0,-4-5 0 15,-8-4 0-15,4-3 0 0,-5-4 1 16,0-1-2-16,-5-2 2 16,-1-3-1-16,2 3 2 0,-6 3-2 0,1 0 1 15,3 3-1-15,-2 7 1 0,7 3 0 16,-3 5-1-16,4-1 0 0,5-1-1 15,9 1-1-15,14 0 0 0,3 4 1 16,11 1-2-16,7 2-2 0,6 0-2 16,2 1-2-16,-3 1-1 0,4-2 2 0,-9 2 3 15,-4 0 2-15,-17 0 2 0,-3 0 1 16,-11 2 2-16,-8-1 0 0,2 4 1 16,-8-2 0-16,0-3 1 0,0 3 1 15,0 3 1-15,-3 12 3 0,-2 12 0 16,-10 13 0-16,-1 5-1 0,-7 10-1 0,-2 9-2 15,5 5-5-15,-3 9 0 0,-2 2 0 16,0 2 0-16,2-1 0 16,3-4 0-16,1-5 0 0,5-4 0 15,8-6 0-15,-3-5 0 0,9-5 0 0,-5-6 0 16,5-8 0-16,0-8 0 0,3-10 0 16,2-5 0-16,-4-6 0 0,-1-6 0 15,5 3 0-15,-5-6 0 0,0 0 0 16,4 0 0-16,6-1 0 0,4-10 0 15,1-4 0-15,1-5 0 0,-1 0 0 0,2 1 0 16,-7 5 0-16,-9 5 0 16,5 6 0-16,-6 3 0 0,3 0 0 15,2 4 0-15,1 9 0 0,2 8 0 0,-2 5 0 16,4-2 0-16,-1 0 0 0,6-1 0 16,6-4 0-16,2-5 0 0,5-6 0 15,-4-6 0-15,3-2 0 0,-4-10 0 16,0-7 0-16,-6-3 0 0,-4-8 0 15,-2-4 0-15,-8-3 0 0,-2-1 0 16,-2 1 0-16,-13 0 0 0,-5 3 0 0,-9 3 0 16,2 5 0-16,-7 3 0 15,-1 4 0-15,0 10 0 0,-1 2 0 0,5 3 0 16,2 5 0-16,8 9 0 0,6-1 0 16,9 8 0-16,4 3-44 0,1 3-56 15,6 7-151-15,3-13-79 0</inkml:trace>
  <inkml:trace contextRef="#ctx0" brushRef="#br0" timeOffset="86510.72">20308 13420 710 0,'0'0'67'0,"0"0"-19"0,0 0-12 16,0 0-6-16,0 0-7 0,0 0-3 15,0 0-3-15,93-41-3 0,-68 50-2 0,-2 8-2 16,0 4 0-16,-6 4-2 0,-3 4-1 16,-6 3 0-16,-6 2-3 0,-2 2-4 15,-10 2 0-15,-10 0 0 16,-3 0 0-16,-11-2 0 0,-2 0 0 0,-6-5 0 16,2 1 0-16,1-6 0 0,5-5 0 15,19-7 0-15,2-6 0 0,7-4 0 16,6-3 0-16,15 6 0 0,13-6 0 15,17 2 0-15,14-1 0 0,3-8 0 16,5-5 0-16,1 2 0 0,-12 0 0 0,-5-2 0 16,-8 5 0-16,-16 0 0 0,-4 1 0 15,-14 2 0-15,-2 2 0 0,0 2 0 16,-7-1 0-16,0-2 0 0,0 2 0 16,0 1 0-16,8-1-32 0,0 0-105 15,-2 0-192-15,2 0-15 0</inkml:trace>
  <inkml:trace contextRef="#ctx0" brushRef="#br0" timeOffset="86941.04">22069 13575 680 0,'0'0'77'0,"0"0"-13"0,0 0-17 16,0 0-14-16,0 0-10 0,0 0-9 15,98-64-6-15,-70 59-3 0,10 1-2 16,-2 4-2-16,3 0-3 0,-5 1-10 0,0 1-27 16,-3 1-51-16,-14-2-202 0,2 7-33 15</inkml:trace>
  <inkml:trace contextRef="#ctx0" brushRef="#br0" timeOffset="87102.08">22072 13943 888 0,'0'0'36'0,"0"0"-9"0,0 0-11 16,0 0-6-16,0 0-4 0,0 0-1 0,113-15-8 15,-55 6 3-15,5 2-15 0,1-3-16 16,-5 3-41-16,-5 1-94 0,-3-2-144 16,-10 3-13-16</inkml:trace>
  <inkml:trace contextRef="#ctx0" brushRef="#br0" timeOffset="87355.86">23216 13491 812 0,'0'0'33'0,"0"0"-3"0,0 0-8 16,110-27-8-16,-69 22-5 0,-3 5-3 15,7 0-3-15,-1 0-3 16,-5 2-4-16,-5 2-14 0,-2 7-26 0,-13-2-55 16,-7 6-148-16,-9 3-65 0</inkml:trace>
  <inkml:trace contextRef="#ctx0" brushRef="#br0" timeOffset="87511.77">23192 13881 801 0,'0'0'36'0,"0"0"-10"16,102 0-12-16,-63-6-6 0,10-1-4 0,4-1-2 15,0-1-2-15,1-1-8 0,-1 6-23 0,-8-3-52 16,-4 3-139-16,-6 0-85 15</inkml:trace>
  <inkml:trace contextRef="#ctx0" brushRef="#br0" timeOffset="88392.9">24430 13339 627 0,'0'0'89'15,"0"0"-22"-15,0 0-16 0,0 0-9 0,0 0-8 16,0 0-5-16,0 0-9 0,-94 102-3 16,87-66-5-16,6 7-1 0,-2-1-3 15,3 4-2-15,4 0-2 0,7-3 2 16,-1-3-6-16,4-5 0 0,4-6 0 15,7-7 0-15,0-6 0 0,7-9 0 0,-1-7 0 16,2-5 0-16,1-11 0 0,0-8 0 16,-3-11 0-16,-3-5 0 0,0-7 0 15,-11 0 0-15,-3-5 0 16,-9 2 0-16,-1 0 0 0,-18 2 0 0,-10-2 0 16,-1 4 0-16,-8 6 0 0,-3 4 0 15,-2 9 0-15,-1 9 0 0,2 7 0 16,6 11-50-16,-2 3-274 0,12 15-28 15</inkml:trace>
  <inkml:trace contextRef="#ctx0" brushRef="#br0" timeOffset="89233.75">25726 12933 578 0,'0'0'53'0,"0"0"-15"0,0 0-9 0,106-39 1 15,-58 31-1-15,5 0-2 0,2-1 0 16,3-1-3-16,-4 3 1 0,-6-2-3 16,-3 0 1-16,-8 0-2 0,-6 1 0 15,-8 0-2-15,-7 1-1 0,-4 2-3 16,-7 2-1-16,0 0-4 0,-5 3-10 15,0-1 0-15,0 1 0 0,0-2 0 16,0 2 0-16,0-3 0 0,0 3 0 16,0 12 0-16,-8 11 0 0,-3 11 0 0,2 9 0 15,3 11 0-15,1 3 0 0,0 7 0 16,7 1 0-16,7 3 0 0,5 3 0 16,5-3 0-16,-2 0 0 0,4 3 0 15,-4-1 0-15,-3-1 0 0,-3-4 0 16,-1-3 0-16,-6-4 0 0,1-8 0 0,-5-7 0 15,-2-9 0-15,-1-5 0 16,-6-3 0-16,-3-5 0 0,-7-2 0 16,-14 0 0-16,-5-2 0 0,-14 0 0 15,-19-2 0-15,-8 2 0 0,-19-4 0 0,-5 1 0 16,-1-5 0-16,3-1 0 0,8-4-25 16,14-4-309-16,6-3-24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11T14:41:37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5141 1443 337 0,'0'0'62'15,"0"0"-1"-15,0 0-2 0,0 0-6 16,0 0-5-16,-14-94-3 0,5 75-7 15,-7-1-2-15,5 1-5 0,-7 1-2 16,-1 1-3-16,-6 4-3 0,5 3-2 16,-3 2-3-16,-7 3-4 0,6 5-3 0,-4 1-2 15,1 12-1-15,-1 6-2 0,5 11 1 16,6 10-1-16,5 15-1 16,1 13 1-16,6 16-2 0,5 12 7 15,0 6-2-15,5 8-2 0,6 1-3 0,-3 0-6 16,2-5 0-16,-5-6 2 0,6-4 0 15,-6-12 9-15,-5-4 0 0,3-11 2 16,-3-8-7-16,0-5-4 0,-3-9 0 16,3-4 0-16,0-8 0 0,-5-5-4 15,0-12-6-15,-6-4-8 0,7-7-12 0,-10-7-18 16,-6 0-28-16,-4-13-51 16,-7-9-144-16,-1-8-42 0</inkml:trace>
  <inkml:trace contextRef="#ctx0" brushRef="#br0" timeOffset="149.65">4310 2436 689 0,'0'0'49'15,"0"0"-5"-15,102-12-9 0,-58 4-9 16,8-2-3-16,3-4-6 0,11-2-5 0,3-3-6 16,3-1-2-16,-2 2-4 0,-2 1-6 15,-4 1-15-15,-7 4-13 0,-4 5-29 16,-13 3-33-16,2 4-98 0,-11-1-104 15</inkml:trace>
  <inkml:trace contextRef="#ctx0" brushRef="#br0" timeOffset="474.62">6285 1385 739 0,'0'0'42'0,"0"0"3"16,-94-1-8-16,55 18-3 0,-5 10-6 15,-4 12-6-15,10 15-6 0,-1 11-4 0,9 11 1 16,6 9-3-16,10 3-3 0,4 0-2 15,10-2-7-15,0-2 0 0,14-5 0 16,5-8 0-16,1-7 0 0,9-11 0 16,6-9-5-16,3-9-4 0,6-11-12 15,4-7-15-15,1-2-26 0,-1-4-49 0,2-4-166 16,-7-7-40-16</inkml:trace>
  <inkml:trace contextRef="#ctx0" brushRef="#br0" timeOffset="899.54">6431 1577 672 0,'0'0'31'16,"0"0"2"-16,0 0-1 15,91-49-2-15,-52 49-3 0,6 3-3 0,-3 15-8 16,-2 7-4-16,2 10-4 0,-11 4-2 15,-3 5 3-15,-13 5-1 0,-5 2 1 16,-15 2-1-16,5-1-4 0,-15-2 0 16,-9-3-2-16,1-4 0 0,1-5 0 15,-1-5 0-15,0-9 1 0,7-8 2 16,10-6 1-16,-3-10 0 0,0-6 0 16,-1-9-1-16,4-11 0 0,1-6 0 0,5-3 1 15,0-3 1-15,2-2 0 0,-2 0 1 16,3 5 0-16,-1 3-3 0,-2 10-5 15,4 9 0-15,-4 3 0 0,5 6 0 16,1 3 0-16,11 1 0 0,-6 6 0 16,17 11 0-16,-6 6 0 0,1 2 0 15,6 4 0-15,-1-1 0 0,-1-1 0 16,1-2 0-16,-4-1 0 0,6-8-5 16,-7-2-6-16,2-5-6 0,-10-5-9 15,4-4-9-15,0-1-19 0,-9-14-25 0,6-5-90 16,-2-6-143-16,-5-1 7 0</inkml:trace>
  <inkml:trace contextRef="#ctx0" brushRef="#br0" timeOffset="1137.56">6998 1196 782 0,'0'0'53'0,"0"0"-6"15,0 0-5-15,0 0-14 0,0 0-8 16,93 89-5-16,-63-51-4 0,-2 9-3 15,-2 8-1-15,2 12-1 0,-3 13-2 16,-5 11-4-16,-6 8 0 0,-10 8 0 16,-4 5 0-16,-1 0 0 0,-16 0 0 15,-5-4 0-15,-6-5 0 0,-1-12 0 16,4-13 0-16,2-16-8 0,3-14-40 0,10-17-35 16,6-15-99-16,2-8-145 0,2-8-1 15</inkml:trace>
  <inkml:trace contextRef="#ctx0" brushRef="#br0" timeOffset="1504.05">8190 1941 677 0,'0'0'62'0,"0"0"-9"15,0 0-13-15,0 0-8 0,0 0-9 16,0 0-6-16,0 0-6 0,0 0-1 16,0 0-2-16,0 0-3 0,93-18-2 15,-58 15-2-15,-1-2 0 0,3 4-2 0,2-2-6 16,-5 3-7-16,0-2-19 0,-9 2-15 16,-1 0-42-16,-10 3-59 0,-3 8-152 15,-11 7 1-15</inkml:trace>
  <inkml:trace contextRef="#ctx0" brushRef="#br0" timeOffset="1642.65">8108 2381 744 0,'0'0'43'0,"0"0"-17"16,115-9-13-16,-56-4-9 0,4-4-2 15,1-3-8-15,4-1-15 0,-9 0-61 16,-6 4-168-16,-4 5-63 15</inkml:trace>
  <inkml:trace contextRef="#ctx0" brushRef="#br0" timeOffset="2991.06">6333 1618 519 0,'0'0'83'15,"0"0"-16"-15,0 0-17 0,0 0-13 16,0 0-10-16,0 0-7 0,0 0-2 0,28-88 0 16,8 60 1-16,10 4-3 0,-1 5-1 15,3 6-4-15,0 7-3 0,-3 6 0 16,-1 11 0-16,-6 10-3 0,-8 13 4 15,-10 6-1-15,-6 13 0 0,-9 6 5 16,-10 9-3-16,-4 1-2 0,-16 6-1 16,-5-1-7-16,-2 1 0 0,-7-1 0 15,3-3 1-15,-2-4 0 0,-1-11 0 16,9-7 0-16,3-11 1 0,11-16 0 16,5-8 0-16,8-8 0 0,3-6 0 0,0-2 0 15,19-16 0-15,6-12 0 0,13-15 0 16,6-12 0-16,-1-3 1 0,1-6 1 15,0 1-4-15,-5 1 0 0,-5 2 0 16,-4 2 0-16,-10 2 0 0,-6 5 0 16,-5 5 0-16,-9 6 0 0,0 4 0 15,-4 6 0-15,-6 7 0 0,1 6 0 16,-2 6 0-16,5 5 0 0,-7 8 0 16,3 0 0-16,-4 17 0 0,-2 14 0 15,2 14 0-15,8 11 0 0,1 9 0 0,5 3 0 16,0 4 0-16,7 2 0 0,7-1 0 15,1-3 0-15,8-2 0 0,-3-7 0 16,10-3 0-16,-2-13 0 0,-3-7 0 16,4-11 0-16,-1-7 0 0,-2-6 0 15,2-10-18-15,-3-4-57 0,4-1-103 0,4-5-158 16,-3-5-17-16</inkml:trace>
  <inkml:trace contextRef="#ctx0" brushRef="#br0" timeOffset="5733.96">10820 1296 209 0,'0'0'66'16,"0"0"-4"-16,0 0-1 0,0 0-3 15,0 0-4-15,1-94-9 0,-1 80 1 0,-1-7-2 16,-2 7-4-16,-2 1 2 0,4 0-8 16,-3 2-2-16,-2-2-6 0,6 9-6 15,0-1-10-15,-4 5-3 16,4 9-2-16,-5 19 2 0,-1 15 4 0,1 18 1 15,-3 20-2-15,2 17-1 0,-3 18 1 16,4 10-3-16,1 1-4 0,-1-3-2 16,3-7-5-16,-1-9 1 0,6-12 0 15,4-14 2-15,2-15 16 0,5-14 1 16,1-10-1-16,-1-11 1 0,6-9-15 0,-10-9-1 16,8-6 0-16,-2-8 2 0,4 0-1 15,9-14-13-15,-5-7-2 0,4-5-1 16,-4-4 0-16,-3-2 13 15,-1-3 3-15,-6-1 1 0,0-4 0 0,-5 1-1 16,-4 1 1-16,-5 4 1 0,1 9 1 16,-1 11 1-16,0 8 0 0,0 6-1 15,0-2-3-15,0 2-1 0,-1 11 0 16,-7 8-1-16,3 10 1 0,4 5 0 16,-3 2 0-16,8 1 0 0,6-2 0 0,4-2 0 15,7-4 0-15,2-5 16 0,0-3 1 16,2-4-1-16,0-6 1 0,-5-7-17 15,9-4 0-15,-5 0-11 0,-4-13-4 16,4-6 0-16,1-5 0 0,-3 0 12 16,-5-3 4-16,0-4-1 0,-6 1 1 0,-2-4 0 15,-7 0 0-15,1-3 0 16,-3-3 0-16,-12 1 1 0,-1-2-1 16,-6 6 1-16,-1 3-1 0,-8 7 0 15,5 5-1-15,-2 6 1 0,1 4-2 0,-1 7 1 16,2 4 0-16,2-1-1 0,7 3 1 15,0 6-1-15,4 3 0 0,5-1 0 16,-1 8 0-16,6 6 0 0,4-2 0 16,7 7 0-16,8-6 0 0,7-2 0 15,2-6 0-15,11-4-1 0,0-5-2 0,-1-5-1 16,3-2-1-16,1-1 0 0,-4-5 2 16,3-6-1-16,2-3 3 0,2-2 2 15,6-1 1-15,-6-4 0 16,5 0 0-16,-8-1 0 0,1 0 0 0,-9-3 1 15,-3 2 0-15,-6-3 1 0,-2-2-1 16,-7-3 2-16,-4 0 1 0,-6-1 0 16,-6 1 3-16,0 4-1 0,-11 4 1 15,-12 11-1-15,3 6-2 0,-13 7 1 16,-2 12 0-16,-7 18-2 0,3 9 0 0,0 8-2 16,8 8-1-16,2 5 0 0,6 7 0 15,17 2-1-15,-2 3 0 0,6 1 0 16,12 1 0-16,0 3 3 0,6 3-3 15,-2 8 0-15,0 2 0 0,-5 3 0 16,-4 0 0-16,-8-6 0 0,1-10 0 16,2-13 0-16,-3-10 0 0,1-9 0 15,-2-15 0-15,4-4 0 0,0-11-8 16,0-9-37-16,0 3-26 0,4-9-53 16,6-10-162-16,1-12-36 0</inkml:trace>
  <inkml:trace contextRef="#ctx0" brushRef="#br0" timeOffset="6208">12440 1911 635 0,'0'0'48'0,"0"0"-5"15,0 0-10-15,25-94-5 16,4 77-2-16,5 6-4 0,4 7-4 0,-3 4-4 16,2 15-4-16,-6 8-1 0,-7 6-1 15,-10 8-1-15,-8 6 1 0,-8 1-2 16,-2 8 0-16,-15 4-2 0,-4 0-1 0,-4-1-2 16,-2-2 0-16,-4-11-2 0,10-4 1 15,3-15 1-15,11-11-1 16,4-6 1-16,5-6 0 0,0 0 1 0,14-15-1 15,6-9 1-15,13-17 0 0,1-8-1 16,0-6 2-16,0-5-1 0,-5-2 2 16,-4 5 1-16,-6 4 1 0,-8 11 3 15,-4 7 3-15,-7 11 0 0,0 10 0 16,0 9-3-16,-13 5 0 0,-11 12-9 0,-5 13 0 16,-1 11 0-16,-4 11 0 0,14 11 0 15,0 4 0-15,6 5 0 0,11-2 0 16,-2-1 0-16,19-3 0 0,9-7 0 15,7-5 0-15,9-6 0 0,4-10 0 16,5-7 0-16,6-5 0 0,-4-4-3 16,-2-7-68-16,5-2-85 0,-8-7-170 15,4-2-18-15</inkml:trace>
  <inkml:trace contextRef="#ctx0" brushRef="#br0" timeOffset="6647.69">14672 1993 612 0,'0'0'62'0,"0"0"-9"0,0 0-12 16,0 0-6-16,0 0-7 0,0 0-6 15,106 20-7-15,-47-20-4 0,9-2-4 16,2-6-1-16,6-1-2 0,1-3-1 0,-4 3-2 16,-5 0 0-16,-9 1-1 0,-5 3-6 15,-12-2-20-15,-15-3-22 16,-7 3-62-16,-12 0-141 0,-8 2-60 0</inkml:trace>
  <inkml:trace contextRef="#ctx0" brushRef="#br0" timeOffset="6874.09">15032 1668 811 0,'0'0'36'0,"0"0"-13"0,0 0-4 16,0 0 0-16,0 0-1 0,-11 106-2 15,17-57-5-15,4 7-4 0,1 7-3 16,1 8-3-16,-6 6-1 0,8 0 0 16,-5 4-1-16,1-2 17 0,-4-2-1 0,3-4 0 15,1-3-6-15,-1-4-21 16,-3 0-13-16,5-7-15 0,-2-8-27 16,5-6-35-16,-5-15-58 0,5-10-147 15,-7-9 20-15</inkml:trace>
  <inkml:trace contextRef="#ctx0" brushRef="#br0" timeOffset="7572.68">16209 1817 482 0,'0'0'86'0,"0"0"-15"0,0 0-10 0,0 0-9 16,0 0-9-16,-34-87-13 15,38 62-7-15,10-2-5 0,6 2-10 0,10 0 1 16,9 4-1-16,4 6-3 16,2 7 6-16,2 7-4 0,-2 7-3 0,-11 15 2 15,0 8 0-15,-6 6 0 0,-13 6 2 16,-6 4-3-16,-9 4 0 0,-3 1-2 15,-8 5 0-15,-9 1-1 0,-4 5-2 16,-9-2 0-16,-1 0 1 0,0-6-2 16,0-9 1-16,6-8-1 0,6-8 1 15,3-13 1-15,13-6 0 0,2-4 1 16,4-5-1-16,0-3 1 0,10-16-1 16,15-12 0-16,9-13 0 0,8-10 1 15,-1-4-1-15,3-2 2 0,-5-2-1 0,-5 6 0 16,-4 6 0-16,-7 3 0 0,-7 4 0 15,-7 7 2-15,0 4 1 0,-6 9 2 16,-1 3 1-16,-2 8 0 0,-2 8-4 16,-5-1-4-16,-7 8 0 0,-4 14 0 15,-3 9 0-15,4 6 0 0,3 7 0 0,4 2 0 16,10 5 0-16,-4-1 0 0,8 2 0 16,7 0 0-16,6-1 0 0,4-5 0 15,3-6 0-15,6-7 0 16,2-6 0-16,2-5 0 0,1-10 0 0,-1-4-5 15,0-3-9-15,0-8-12 0,-3-11-16 16,1-6-34-16,-2-5-61 0,-5-5-181 16,-5-7-12-16</inkml:trace>
  <inkml:trace contextRef="#ctx0" brushRef="#br0" timeOffset="7950.95">17124 717 724 0,'0'0'48'0,"0"0"-8"0,0 0-14 16,0 0-4-16,0 0-4 0,116-69-4 0,-88 67-3 15,-4 8-1-15,1 5-1 0,-9 4 1 16,-2 5-1-16,-3 3 0 0,-8 1-1 15,-6 7-1-15,-4-1 0 0,-8 3-2 16,-8 2 2-16,-5 1-1 0,-3-1-1 16,-2-3 0-16,7 0-2 0,3-6 0 0,9-6-2 15,7-11 1-15,7 0-1 16,11-6 1-16,14-2 0 0,17-2 1 16,8-8-1-16,12-13 2 0,6-3-4 0,-5-1 0 15,-4 0 0-15,0 2 0 0,-15 3 0 16,-6 4 0-16,-10 6 0 0,-15 7 0 15,-9 2 0-15,-4 2 0 0,0-1 0 16,0 1 0-16,0 1 0 0,-1 13-5 16,-9 6-55-16,6 7-128 0,2 2-155 15,-7 2-29-15</inkml:trace>
  <inkml:trace contextRef="#ctx0" brushRef="#br0" timeOffset="10818.74">2423 4268 357 0,'0'0'57'0,"0"0"-9"16,0 0-13-16,0 0-8 0,0 0-8 15,0 0-3-15,0 0 2 0,0 0-1 16,0 0 0-16,0 0-4 0,107-58-3 16,-54 54-2-16,1 4-1 0,13 0-1 15,1 1-1-15,5 7 2 0,1-2 3 16,13 2 4-16,6-2 3 0,14-3-2 0,5 0-5 16,13-2-5-16,7-1-1 0,5 0 1 15,8-1-1-15,10-1 0 0,2-1 0 16,9-3-2-16,3-1 0 0,1-1 1 15,5-1-1-15,5-2 0 0,0 2 0 16,5-2 0-16,-1 4-1 0,-2-1 0 16,2 1 1-16,0-1-2 0,-4-2 2 15,9 2-1-15,1 1 1 0,-4-4 0 16,7 3 0-16,-2-1 1 0,-2-2 0 16,0 1-1-16,2 1 1 0,-2-4-1 0,5 2 1 15,-3-2-2-15,-2 1 1 0,5-2 1 16,-4 1-1-16,4-1 1 0,-5-1-6 15,-3 1 3-15,-1 1-3 0,4 2 4 16,-8-3 1-16,2 4 0 0,-3-4 1 16,0 2-1-16,-3 1 1 0,-4 1-1 15,-2-1 1-15,-1 1 0 0,-1-1 0 16,-3 2-1-16,-4-2 1 0,-1 2-1 16,-2 0 0-16,-3-1-1 0,-5 3 1 15,0 1-1-15,-5 1 0 0,-5 0 1 0,0 0 0 16,-2-1 0-16,-2 2 0 0,-4-3 0 15,2 0 0-15,0 1-2 0,-7-1 0 16,3 2 1-16,-1-3 0 0,-1 0-1 16,1-1 2-16,0-3-2 0,-1 1 1 15,1-2 0-15,-3-1-1 0,-6-1 1 0,6 1 0 16,-6-1-1-16,-3 3 1 0,1-2-1 16,-10 3 0-16,-4 3 0 15,-2-2 1-15,-1 3 0 0,-9 1-1 16,5 0 1-16,-2 1 0 0,-5 0 0 0,-1 1 0 15,2 0 0-15,-4-1-1 0,3-2 1 16,5 2 0-16,-3 0 0 0,1 0-1 16,3 4 1-16,-1-2 0 0,-3 0-1 15,5 0 1-15,0 3-1 0,-2-1 0 16,1-1 1-16,4 2-1 0,-6-2 1 0,6 1-1 16,-4 1 1-16,6-2 0 0,2 1-1 15,-1 1 1-15,1-2-1 0,-1 1 0 16,3 2 1-16,0-2 0 15,3 0-1-15,-1-1 1 0,2 2-1 0,6-3 1 16,-4-4-1-16,6 0 2 0,-1-2-2 16,8 2 0-16,1-6 1 0,0 2 0 15,5 0-1-15,-1-3 0 0,0 0 0 16,0-1 1-16,1 0-1 0,-2 0 1 16,-2-1 0-16,-8 3-1 0,-2-1 0 0,-6 4 1 15,-5-3-1-15,-6 3 1 0,-10-1-1 16,-7 3 1-16,-7 1-1 0,-8 1 1 15,-12 3-1-15,-7 1 1 0,-7 2-2 16,-9 0-5-16,-9 2-35 0,-7 4-133 16,-7-1-130-16,-12-1-22 0</inkml:trace>
  <inkml:trace contextRef="#ctx0" brushRef="#br0" timeOffset="26494.11">5682 5173 631 0,'0'0'63'0,"0"0"-11"0,0 0-11 0,0 0-3 16,0 0-13-16,0 0-8 0,0 0-5 16,0 0-3-16,0 0 0 15,-73-9 1-15,67 37-1 0,1 3 0 0,5 5-3 16,0 3 0-16,0 1 3 0,0 4-6 15,5 3 3-15,1 1-4 0,-1 2-4 16,-2-5 4-16,-6-1-2 0,6-6 0 16,-3-12 0-16,0-11 0 0,0-6-2 15,0-9 2-15,0 0-1 0,0 0-2 16,1-15 0-16,4-6-1 0,0-13 1 0,4-4-1 16,-4-6 3-16,-1-3-1 0,1-3-2 15,1-5 3-15,-1-5-2 0,4-7 2 16,2-4 3-16,-2-2-2 0,1 1 3 15,-1 7-2-15,0 8 2 0,1 10-1 16,0 5 2-16,1 10-2 0,3 5 1 0,0 7-1 16,6 7 2-16,-1 4 0 15,1 3 0-15,3 4 1 0,-3 2-2 16,1 6 1-16,2 7-1 0,-5-2 1 16,-2 6-2-16,-1 3 2 0,-1 1-2 0,-9 3 2 15,0 4-2-15,-5 4 2 0,-10 4-2 16,-10 4 0-16,-5 0-1 0,-2 5 2 15,-12-5-3-15,5 0 3 0,0-6-2 16,-1-7 2-16,6-9 0 0,4-3 1 16,2-7 1-16,14-4-5 0,4-2 0 0,5-2 0 15,-2 0 0-15,2 0 0 0,0 0 0 16,2 0 0-16,21 5 0 0,7 3 0 16,13 7 0-16,2 10 0 0,2 4 0 15,-2 6 0-15,-2 7 0 0,0 2 0 16,-2 4 0-16,-4 2 0 0,-6 0 0 15,1 1 0-15,-7-4 0 0,0-3 0 16,-6-4 0-16,4-7 0 0,-6-4 0 16,2-7 0-16,1-2 0 0,-2 0 0 15,2-3 0-15,-1 0 0 0,4-1 0 0,-7 3 0 16,7-3 0-16,-6 1-23 0,-3-5-47 16,-5-2-90-16,1-3-158 0,-4-4-23 15</inkml:trace>
  <inkml:trace contextRef="#ctx0" brushRef="#br0" timeOffset="26893.75">5225 6245 654 0,'0'0'33'0,"0"0"9"0,91-25 3 0,-29 18-1 15,8-3-7-15,12-2-1 0,16 0-5 16,9-3-4-16,14-2-2 0,1-2-6 15,4-1-8-15,1 0 1 0,-11 0-5 16,-9 5-7-16,-9 1 0 0,-16 4 0 16,-9 2 0-16,-14 1 0 0,-16 2 0 0,-13 4 0 15,-16-1 0-15,-8 2 0 16,-6 0 0-16,0-2 0 0,0 2 0 0,-6 7 0 16,-8 8 0-16,-2 5-32 15,-4 1-85-15,-3 1-205 0,-2-2-27 0</inkml:trace>
  <inkml:trace contextRef="#ctx0" brushRef="#br0" timeOffset="29080.74">2209 7288 101 0,'0'0'32'15,"0"0"0"-15,0 0-4 0,0 0-1 16,0 0 2-16,0 0 0 0,0 0 5 16,0 0 0-16,0 0 4 0,0 0-2 0,10 11-4 15,-6-11-3-15,1 0-1 0,4-4-5 16,-3-7-1-16,4-4-1 0,-6-3-1 15,2 6 0-15,-1-5 0 0,-5-3-2 16,0 0 2-16,0-3 2 0,0 4 3 16,-5 3-1-16,-1 0-1 0,-3 4-3 0,3-2-2 15,-8 4-4-15,5 5-1 0,-5 3-1 16,-7 2 2-16,1 0-3 16,-3 10 1-16,-2 10 0 0,10 9 2 15,1 7-1-15,0 11 2 0,3 7-1 0,3 7 1 16,8 5 2-16,0 3-4 0,0 6 0 15,0 4-4-15,3 3-2 0,-1 1-7 16,1 1 0-16,-1-5 0 0,-2-5 0 16,0-9 0-16,0-7 0 0,0-9 0 15,0-7 0-15,-2-7 0 0,-1-3 0 0,-2-6 0 16,5-2 0-16,-6-3 0 0,-3-3 0 16,-1-2 0-16,1-3 0 0,-6-3 0 15,4 0 0-15,-2-6 0 16,-2 1 0-16,6-2 0 0,-2-5 0 0,-8 2 0 15,0 0 0-15,-1-9-4 0,5-4-38 16,6 2-25-16,-1-6-59 0,4-5-152 16,-3-4-41-16</inkml:trace>
  <inkml:trace contextRef="#ctx0" brushRef="#br0" timeOffset="29303.28">1747 7755 709 0,'0'0'47'0,"0"0"-2"0,0 0-7 16,0 0-8-16,98-67-7 0,-61 55-6 15,8-3-5-15,5 1-4 0,2-1-2 16,1 0-1-16,-8 1-2 0,-2 2 0 16,-4 0-1-16,-9 1-1 0,-6 2 0 0,-10 2 0 15,0-1-1-15,-3 5-1 0,-1-2 0 16,-1 1-3-16,-4 1-6 0,-1-2-11 15,2 2-17-15,-3 0-24 0,2 2-41 16,0 1-89-16,1 0-98 0</inkml:trace>
  <inkml:trace contextRef="#ctx0" brushRef="#br0" timeOffset="29759.45">2792 7395 751 0,'0'0'57'0,"0"0"-15"0,0 0-13 15,0 0-6-15,0 0-1 0,0 0-5 0,0 0 0 16,-43 80-2-16,43-48-7 16,9 5 2-16,2-1-4 0,8 1-4 15,1-4 1-15,4-1-1 0,4-5 0 16,-3-5-1-16,9-7 1 0,-6-8-1 0,3-5 0 16,-3-2 1-16,-3-9 0 0,0-8 0 15,0-6 0-15,-7-5 2 0,5-4-4 16,-7-3 0-16,-2-2 0 15,0 1 0-15,-8 0 0 0,-1-1 0 0,-5 4 0 16,0-3 0-16,0 5 0 0,-7-1 0 0,-2 5 0 16,1 2 0-16,2 8 0 15,2 7 0-15,4 7 0 0,0 3 0 16,0-2 0-16,0 2-5 0,0 0-14 16,0 2-15-16,0 11-19 0,0 9-51 0,0 5-149 15,4-7-63-15</inkml:trace>
  <inkml:trace contextRef="#ctx0" brushRef="#br0" timeOffset="30169.62">3521 7368 715 0,'0'0'55'0,"0"0"-9"16,0 79-9-16,0-51-13 0,-5 3-3 15,1-2-9-15,-1 3-5 0,0-2-2 16,1 2-2-16,-6-3 0 0,-1-1-1 16,-3-1 1-16,4-8 2 0,-3-5 3 15,2-5 3-15,2-6 2 0,0-3 1 0,-7 0-4 16,2-6-2-16,3-11-3 0,2-4 0 16,9-8-2-16,0-3 0 0,9-6-1 15,2 0 1-15,13-1-3 16,-4 1 0-16,5 1 0 0,-1 7 0 0,4 3 0 15,-5 9 0-15,-1 4 0 0,-3 5 0 16,-1 7 0-16,-2 2 0 0,7 5 0 16,-3 7 0-16,4 4 0 0,-9 8 0 15,1-1 0-15,-7 6 0 0,0 2 0 16,-3 1 0-16,-1 3 0 0,0-2 0 0,-2 2 0 16,-3 1 0-16,0 3 0 0,1-2 0 15,-1 0 0-15,0-2 0 0,0-5 0 16,0-3 0-16,3-9-54 0,-3-7-46 15,2-5-148-15,-2-6-80 0</inkml:trace>
  <inkml:trace contextRef="#ctx0" brushRef="#br0" timeOffset="30754.94">4325 7271 696 0,'0'0'48'0,"0"0"4"0,0 0-3 0,-24 80-12 16,14-68-10-16,4-4-10 0,6-4-6 16,0-4-7-16,0 0 0 0,0 0-2 0,0 2 1 15,0-1 0-15,5-1 1 0,4 0-3 16,2-9 0-16,4-4 0 16,-2-4-1-16,-7-3 0 0,-6-1 1 0,0-2-1 15,0-1 0-15,0 2 0 0,-6 0 0 16,-7 4 1-16,7 6-1 0,-5 2 0 15,-6 7 2-15,2 3 2 0,-10 6 3 16,10 11 4-16,-9 6 0 0,4 7-1 16,2 4 0-16,4 3-4 0,3 6-6 15,6-2 0-15,5 2 0 0,0-1 0 16,9-1 0-16,7-2 0 0,4-5 0 0,8-2 0 16,1-6 0-16,10-4 0 15,0-7 0-15,4-4 0 0,1-8 0 16,1-3 0-16,3-4 0 0,-3-10 0 0,1-4-9 15,-5-8 3-15,-3-1 0 0,1-8 4 16,-10 0 1-16,1-6-4 0,-5-3 6 16,-7-3-5-16,-4-5 3 0,-4-4 3 15,-4-3-3-15,-6-4 4 0,0-2-2 16,0 6 3-16,-5 6 0 0,1 8 3 0,-6 5 0 16,4 8-1-16,1 12-6 0,1 8 0 15,4 8 0-15,0 4 0 0,0-2 0 16,0 2 0-16,-2 2 0 0,2 14 0 15,0 12 0-15,0 12 0 0,0 11 0 16,2 8 0-16,7 5 0 0,-3 4 0 16,2 3 0-16,-3-1 0 0,1 0 0 0,-2-6 0 15,6-5 0-15,-6-4 0 16,1-7 0-16,0-5 0 0,-1-8-38 16,-2-8-12-16,3-6-34 0,-1-10-62 0,-4-5-153 15,0-6-16-15</inkml:trace>
  <inkml:trace contextRef="#ctx0" brushRef="#br0" timeOffset="31056.47">4597 7424 726 0,'0'0'36'0,"0"0"-6"16,0 0-5-16,0 0-1 0,102-58-6 0,-59 46-6 15,10-2-4-15,-8 1-3 0,3-3-1 16,-3 1 2-16,-6 2 3 0,-2-2 5 15,-12-1 3-15,-5 3 2 0,-11 2 0 16,1 5-1-16,-6 3-1 0,-4 3-1 16,0-2-16-16,0 2 0 0,0-1 0 15,0 1 0-15,0 0 0 0,2 1 0 0,1 16 0 16,-3 9 0-16,2 7 0 0,1 4 0 16,1 2 0-16,-2 2 0 15,3 0 0-15,-1 2 0 0,7-4 0 16,-3 0 0-16,-2-2 0 0,3-4 0 0,5-5 0 15,-4-2 0-15,-4-9-32 0,-2-9-32 16,7 0-43-16,-1-8-126 0,3-3-89 16</inkml:trace>
  <inkml:trace contextRef="#ctx0" brushRef="#br0" timeOffset="31248.16">5389 7084 864 0,'0'0'53'0,"0"0"-17"0,0 0-11 16,0 0-9-16,0 0-4 0,0 0-6 0,0 0-3 16,0 0-1-16,0 0-2 0,-14-39 0 15,14 37 0-15,0 2-2 16,9 3-1-16,2 11-9 0,6 4-11 16,-6 6-21-16,3 3-31 0,-5 5-74 0,2 2-162 15,0-2-1-15</inkml:trace>
  <inkml:trace contextRef="#ctx0" brushRef="#br0" timeOffset="31868.77">6022 7142 754 0,'0'0'51'0,"0"0"-4"0,-80-25-8 16,46 25-8-16,-3 11-3 0,3 8-9 15,-2 9-6-15,8 6-5 0,4 5-2 16,5 3-5-16,8 2 2 0,7-3 2 16,4 2-3-16,4-5 3 0,12-5-4 15,4-4-1-15,3-9 1 0,0-4-1 0,-1-6 1 16,1-6 0-16,1-4 0 0,-9-1-1 16,1-10 1-16,-2-6 1 0,0-4-2 15,-5-3-3-15,-3-5 4 16,-1-4-5-16,4-3 4 0,0 0 1 0,-3-3-1 15,4-3 3-15,4 2-1 0,0-2 1 16,1 6-3-16,1 6 0 0,7 6 0 16,0 4 0-16,-1 10 0 0,1 3 0 15,5 7 0-15,-6 0 0 0,1 9 0 16,2 9 0-16,-5 4 0 0,-1 5 0 0,-4 2 0 16,-1 3 0-16,-5-3 0 0,2 3 0 15,-3-1 0-15,-3 0 0 0,-4-4 0 16,-2 2 0-16,1-3 0 0,0-3 0 15,-4-7 0-15,0-2 0 0,-1-5 0 16,5-5 0-16,-1 1 0 0,1-5 0 16,-5 0 0-16,5 0 0 0,0-12 0 0,0-11 0 15,0-9 0-15,11-6 0 16,6-2 0-16,-2-3 0 0,4-1 0 16,3 2 0-16,1 5 0 0,6 5 0 0,1 9 0 15,2 5 0-15,-1 9 0 0,-1 6 0 16,-2 3 0-16,1 8 0 0,-4 8 0 15,-6 4 0-15,1 6 0 0,-6 3 0 16,0-1 0-16,-10 3 0 0,-4 1 0 16,0-1 0-16,-4 3 0 0,-10-1 0 15,0 0 0-15,0 4 0 0,-2 1 0 0,7 3 0 16,0-1 0-16,-2 0 0 0,2 0-66 16,-1-3-269-16,1-4-26 15</inkml:trace>
  <inkml:trace contextRef="#ctx0" brushRef="#br0" timeOffset="33911.65">9781 6799 228 0,'0'0'77'0,"0"0"-2"16,0 0-6-16,0 0 5 15,0 0-16-15,14-92-1 0,-14 74-5 16,0-1-5-16,-5 2-3 0,-5-3-2 0,0 2-5 16,-5 6-6-16,-2-1-4 0,4 8-4 15,-5 5-5-15,-1 0-3 0,0 8-4 16,-2 12-2-16,2 7-1 0,5 10 0 15,0 8 5-15,8 9-13 0,1 6 0 16,1 10 0-16,4 6 0 0,0 7 0 0,4 3 0 16,1-3 0-16,-3-2 0 0,2-7 0 15,1-6 0-15,-2-5 0 16,-1-7 0-16,-2-8 0 0,0-4 0 0,0-7 0 16,0-6 0-16,-2-11 0 0,2-1 0 15,-3-7 0-15,3-8-19 0,0 2-30 16,0-6-46-16,0 0-115 0,-5 0-114 15,1-4 2-15</inkml:trace>
  <inkml:trace contextRef="#ctx0" brushRef="#br0" timeOffset="34118.51">9400 7358 797 0,'0'0'37'0,"0"0"-3"15,0 0-4-15,97-60-6 0,-53 48-6 16,1 0-6-16,3 1-3 0,-5 2-4 16,1 1-2-16,-4 2-1 0,-6 2 0 15,-9 2-2-15,-2 1 1 0,-12 1-2 0,3 0-6 16,-5 0-8-16,2 0-18 0,3 7-26 16,-9-1-56-16,4 2-181 0,-4-2-17 15</inkml:trace>
  <inkml:trace contextRef="#ctx0" brushRef="#br0" timeOffset="40527.22">9708 7653 460 0,'0'0'84'0,"0"0"-16"16,0 0-11-16,0 0-5 0,0 0-4 0,-15-115-10 15,10 65-4-15,5-6-10 16,0-10-2-16,-5-8-3 0,5-7-7 16,-1-6-1-16,1-3-5 0,1-3-4 15,-1 4 2-15,5 1-3 0,0 4 2 0,4 8 2 16,0 8-1-16,1 12 1 0,0 12-1 16,-3 15 0-16,-3 12-1 0,-1 13-2 15,-3 4 0-15,5 0-2 0,1 16 2 16,4 13-1-16,4 14 2 0,-4 8-2 15,0 9 2-15,4 2 4 0,-5 6-4 16,2 3 4-16,-2 4-5 0,-4 2-2 16,-1 0 1-16,1-2 0 0,-5-2 0 15,0-7 0-15,0-6 0 0,-5-9 0 16,-4-6 1-16,-5-9 4 0,0-10-4 0,3-8 5 16,7-11-5-16,-7-5 1 0,-3-5-2 15,-5-17-3-15,-1-11 2 0,9-14-3 16,2-11 3-16,4-11 3 0,5-8-2 15,2-7 3-15,6-3-2 0,9 1-4 16,6 5 3-16,9 4-4 0,4 10 4 16,3 10 1-16,4 12-1 0,-2 12 2 15,-4 13-1-15,-8 15 0 0,1 6 0 0,-7 18 0 16,-3 11 1-16,-4 7-1 0,-7 9 2 16,-4 6 2-16,-10 6-3 0,-6 5 2 15,-14 5-1-15,-7-2-6 0,-2-3 6 16,-5-5-3-16,0-12 0 0,5-10 0 15,-2-14 0-15,-1-10 0 0,3-14 0 16,0-9 0-16,4-19 0 0,6-11 0 16,4-14 0-16,6-7 0 0,10-7 0 0,4-2 0 15,10-1 0-15,13 1-7 0,6 3-1 16,6 7-9-16,10 7-3 0,6 10-5 16,-2 9-7-16,10 10-10 0,-5 14-18 15,-1 9-46-15,0 6-105 0,-8 13-85 16</inkml:trace>
  <inkml:trace contextRef="#ctx0" brushRef="#br0" timeOffset="41656.03">10724 6472 526 0,'0'0'65'0,"0"0"-4"0,0 0-5 16,-10-85-8-16,6 65-7 0,2 2-9 16,-2 3-5-16,-1 6-5 0,5 3-2 15,-5 3-4-15,5 3-4 0,0-2-3 16,0 2-2-16,-4 0-2 0,-1 8-2 16,-6 9 4-16,-3 13-2 0,5 8 2 0,3 8-1 15,-2 5 1-15,2 6-1 0,-4 6 0 16,4 1 4-16,-2 2-6 0,-1 4 2 15,4-3-4-15,-1 2-2 0,2-9 1 16,4-5-1-16,0-11 1 0,4-8-1 16,7-9 0-16,-2-10 1 0,1-7 0 0,8-9 2 15,-2-1-3-15,9-8 0 0,-2-8 0 16,2-7 0-16,0-3 0 0,-2-3 0 16,-3-1 0-16,3-1 0 0,-7 1 0 15,2 0 0-15,-4 1 0 0,-8 3 0 16,4 7 0-16,-6 8 0 0,-2 6 0 15,-2 5 0-15,0-1 0 0,0 1 0 16,3 0 0-16,-1 13 0 0,5 10 0 16,0 8 0-16,2 3 0 0,5 4 0 15,-3-3 0-15,7 0 0 0,-2-6 0 0,2-4 0 16,-2-7 0-16,-1-8 0 0,4-5 0 16,-5-4 0-16,1-1 0 0,4-4 0 15,-3-7 0-15,-7-4 0 0,0-2 0 16,-3 2 0-16,-3-2 0 0,-3-4 0 15,0 0 0-15,0-6 0 0,-9 0 0 16,0 4 0-16,0-1 0 0,-5 0 0 16,-2 2 0-16,1 0 0 0,-4 1 0 15,0 6 0-15,4 2 0 0,4 5 0 16,2 1 0-16,4 4 0 0,0 2 0 0,5 1 0 16,0-3 0-16,0 3 0 0,-4 0 0 15,2 0 0-15,-1 4 0 0,-2 6 0 16,5 0 0-16,5 8 0 0,4 2 0 15,7-5 0-15,3-1 0 0,5-5 0 16,1-3 0-16,5-1 0 0,2-5 0 0,2 0 0 16,0-3 0-16,0-8 0 0,1 0 0 15,-8-2 0-15,3-3 0 0,-5-2 0 16,0-3 0-16,-1 0 0 0,0-4 0 16,-6 1 0-16,-1-3 0 0,-3 1 0 15,0 2 0-15,-8 4 0 0,-3 2 0 16,-1-2 0-16,-2 8 0 0,0-5 0 15,-2 8 0-15,-1 5 0 0,-3 2 0 16,-8 2 0-16,-1 11 0 0,-9 7 0 16,4 8 0-16,6 6 0 0,0 5 0 0,4 5 0 15,3 6 0-15,3 4 0 0,1 6 0 16,1 4 0-16,2 6 0 0,-5 2 0 16,5 1 0-16,-3-1 0 0,-3-3 0 15,1-8 0-15,-9-4 0 0,4-10 0 16,-4-2 0-16,-2-8 0 0,2-8 0 15,-1-6 0-15,2-6 0 0,2-4 0 16,5-5 0-16,3-4 0 0,2 2 0 16,1-4 0-16,-8 0 0 0,3 0 0 15,-6-6 0-15,2 0 0 0,0-3 0 0,4-2 0 16,0 2 0-16,-1 0 0 0,6 5 0 16,-4-2 0-16,4 6-38 0,0-7-34 15,0 3-39-15,4-5-111 16,7-2-92-16</inkml:trace>
  <inkml:trace contextRef="#ctx0" brushRef="#br0" timeOffset="41914.47">11721 7524 871 0,'0'0'31'0,"0"0"-3"0,0 0-1 0,0 0-7 16,0 0-4-16,102-42-9 15,-63 34 1-15,4 2-8 0,2 1 3 0,-3 1-1 16,-6 2-1-16,-4 1 0 16,-12-1 0-16,-1 2-1 0,-8-1 1 0,-2 1-1 15,-4 0-2-15,1 0-7 0,-6 0-9 16,5-2-17-16,2 1-18 0,-2-1-40 15,1-6-85-15,-6-2-125 0,0-4-9 16</inkml:trace>
  <inkml:trace contextRef="#ctx0" brushRef="#br0" timeOffset="43915.44">12460 7075 743 0,'0'0'41'0,"0"0"-7"0,0 0-5 16,73-108-4-16,-40 82-2 0,1 0-5 16,0 2-3-16,-8 0-3 0,2 4 0 15,-3 0 2-15,-7 0-5 0,-7 5 6 16,-3 0-9-16,-6 3 4 0,-2 1-2 15,-2-5-2-15,-10 3-3 0,-4-2-3 0,-4 7 0 16,-3 0 0-16,-7 4 0 0,5 4 0 16,-2 0 0-16,2 5 0 15,6 7 0-15,8-2 0 0,2 7 0 16,9 5 0-16,5 4 0 0,4 9 0 0,11 1 0 16,0-3 0-16,3 1 0 0,5 1 0 15,-6 0 0-15,0 0 0 0,-7-3 0 16,-4-1 0-16,-3-2 0 0,-8-1 0 15,0-3 0-15,-3-2 0 0,-8-2 0 16,-3-4 0-16,-5-5 0 0,-5-3 0 0,3-4 0 16,-3-4 0-16,-1-1 0 15,-3-4 0-15,8-5 0 0,-4-7 0 0,9-2 0 16,-4 2 0-16,9-4 0 16,0 5 0-16,6 6 0 0,-1 5 0 0,5 4 0 15,0-1 0-15,0 1 0 0,0-1 0 16,6 1 0-16,8 0 0 0,0 4-20 15,14 6-5-15,-6 3-9 0,6-3-5 16,1 1-4-16,0-7-6 0,6 0-7 16,8-4-6-16,-3-5 7 0,11-7 13 0,5-8 20 15,6-4 18-15,6-5 4 16,4-1 0-16,-7-2 2 0,-6-2 6 0,-6 3 12 16,-1-4 15-16,-11 3 16 0,-9 0 4 15,-7-1 1-15,-10 2-4 0,-2 1-15 16,-12 1 0-16,-1 3-11 0,-6 4-5 15,-11 2-3-15,-3 3-5 0,-5 7-2 16,-4 0-2-16,-1 6-9 0,-2 4 0 16,5 0 0-16,-1 1 0 0,10 4 0 15,2 1 0-15,12 0 0 0,-1-3 0 0,3 5 0 16,2 2 0-16,5 1 0 0,6 6 0 16,9-3 0-16,5-1 0 0,3 1 0 15,1 1 0-15,1 1 0 0,-5 4 0 16,-2-1 0-16,0 4 0 0,-12 2 0 15,3 5 0-15,-13 1 0 0,-1 4 0 0,0 4 0 16,-4 5 0-16,-12 3 0 0,5 2 0 16,-7 3 0-16,-2 0 0 15,-4 3 0-15,6 0 0 0,-2-1 0 16,1 2 0-16,4 1 0 0,-1-4 0 0,7-3 0 16,-1-2 0-16,6-6 0 0,-1-2 0 15,5-6 0-15,0-5 0 0,0-10 0 16,0-8 0-16,0-2 0 0,5-6 0 15,-1-3 0-15,10 0 0 0,-3-8 0 16,3-11 0-16,6-7 0 0,-1-6 0 0,1-3 0 16,3-4 0-16,2-2 0 15,0-6 0-15,0-3 0 0,3-4 0 0,1-5 0 16,4-4 0-16,-4-9 0 16,5-2 0-16,-3-2 0 0,-1 2 0 0,-1 5 0 15,-6 9 0-15,2 5 0 0,-6 9 0 16,-1 7 0-16,-7 3 0 0,0 5 0 15,-6 10 0-15,4 4 0 0,-6 5 0 16,-1 6 0-16,1 1 0 0,-3 5 0 16,0 0 0-16,0 0 0 0,1 0 0 0,4 14 0 15,-5 9 0-15,5 10 0 0,-1 1 0 16,-4-1 0-16,0 2 0 16,0-3 0-16,2-3 0 0,1-2 0 0,2-10 0 15,-1-2 0-15,1-6 0 0,0-2 0 16,1 0 0-16,5-6 0 0,3-1 0 15,1-5 0-15,8-10 0 0,1-4 0 16,0-4 0-16,0-4 0 0,1-2 0 16,-1-2 0-16,1-2 0 0,0-1 0 15,-2 3 0-15,-4 0 0 0,-7 11 0 0,-3 2 0 16,1 8 0-16,-7 5 0 0,-2 2 0 16,-1 3 0-16,5 0 0 0,0 8 0 15,-1 9 0-15,6 5 0 0,-4 3 0 16,2 0 0-16,-7 1 0 0,4 0 0 15,6 0 0-15,-4-4 0 0,4-3 0 0,-1-3 0 16,4-2 0-16,1-5 0 16,8-4 0-16,2-2 0 0,5-2 0 15,-1-1 0-15,5-6 0 0,5-1 0 16,0-4 0-16,4-4 0 0,0-3 0 0,1-4 0 16,-5-2 0-16,-1-6 0 0,-2-4 0 15,-3-5 0-15,-7-2 0 0,-3-2 0 16,-9 1 0-16,-5 4 0 0,-7 3 0 15,-2 8 0-15,-9 5 0 0,-2 7 0 16,-5 11 0-16,-5 4 0 0,-6 8 0 16,-7 10 0-16,2 7 0 0,1 5 0 15,-2 1 0-15,8 2 0 0,0 2 0 16,2-1 0-16,9-3 0 0,3 0 0 16,2-10 0-16,8 1 0 0,1-9 0 0,0-2 0 15,-4 1 0-15,4-8 0 0,5 3 0 16,4-4 0-16,1-2 0 0,4-1 0 15,3 0 0-15,1-4 0 0,2-6 0 16,-1-3 0-16,0-1 0 0,1-6 0 16,-2-1 0-16,-2-5 0 0,3-4 0 0,-4 0 0 15,4-2 0-15,-4-2 0 16,-1 6 0-16,2 3 0 0,-9 7 0 16,0 7 0-16,-3 8 0 0,-2 3 0 15,6 5 0-15,-7 12 0 0,7 8 0 0,-8 9 0 16,0 2 0-16,0 1 0 0,0 2 0 15,0 1 0-15,0-5 0 0,4-3 0 16,-2-7 0-16,3-7 0 0,1-6 0 16,-1-5 0-16,-1-3 0 0,9-2 0 15,-1-2 0-15,5-8 0 0,5-4 0 0,-1-5 0 16,0-2 0-16,-6-4 0 0,4-3 0 16,-4-1 0-16,4-2 0 0,-5-5 0 15,-3 1 0-15,3-2 0 16,-4-1 0-16,0 2 0 0,-1 6 0 0,0 6 0 15,-7 10 0-15,1 7 0 0,-3 5 0 16,0 0 0-16,2 2 0 0,1 13 0 16,-2 9 0-16,4 7 0 0,1 2 0 15,2-1 0-15,-2 0 0 0,3-3 0 16,5-4 0-16,5-2 0 0,3-4 0 0,-4-6 0 16,12-5 0-16,-2-5 0 0,1-3 0 15,2-4 0-15,2-10 0 0,1-3 0 16,0-2 0-16,-2-5 0 0,-2 0 0 15,-5-3 0-15,-5-2 0 0,0 0 0 16,-11-4 0-16,-4 1 0 0,0 0 0 0,-5 5 0 16,-11 3 0-16,1 8 0 15,-8 8 0-15,2 8 0 0,-7 8 0 16,-6 12 0-16,4 9 0 0,5 6 0 16,1 4 0-16,5 2 0 0,9-2 0 0,4 3 0 15,1-4 0-15,11-2 0 0,7-4 0 16,2-2 0-16,4-5 0 0,0-7 0 15,1-6 0-15,-11-7-337 0,-3-1-28 16</inkml:trace>
  <inkml:trace contextRef="#ctx0" brushRef="#br0" timeOffset="44902.92">16234 5907 646 0,'0'0'89'16,"0"0"-12"-16,-98 17-19 0,55 13-14 0,-6 13-6 16,-2 14-12-16,0 17-2 0,6 9-8 15,6 11-11-15,10 7-5 16,6 4 0-16,9 2 0 0,8-5 0 16,1-2 0-16,10-6 0 0,9-3 0 0,6-11 0 15,3-6 0-15,11-17 0 0,5-12 0 16,1-16-38-16,4-13-56 0,5-16-199 15,-1-3-54-15</inkml:trace>
  <inkml:trace contextRef="#ctx0" brushRef="#br0" timeOffset="45609.96">16637 6320 514 0,'0'0'78'0,"0"0"-12"0,0 0-11 15,0 0-11-15,0 0-8 0,0 0-10 16,29-95-9-16,-6 80-3 0,7 1-1 0,4 5 0 16,0 6 2-16,0 3-3 15,-4 4-1-15,-1 13-1 0,-10 6-1 0,-5 10 0 16,-10 5 0-16,-7 5-1 16,-6 5 0-16,-11 3-3 0,-3 1 0 0,-4-2-3 15,-5-3 1-15,5-7-3 0,4-8 2 16,9-12-3-16,5-8 2 0,7-8 0 15,2-4 1-15,0 0 1 0,11-6-3 16,9-9 2-16,10-9-2 0,-2-8 2 16,1-4-1-16,-1-4 2 0,-3-1 1 0,-7 0 3 15,-2 3 1-15,-7 6-2 0,-3 10-6 16,-1 8 0-16,-5 9 0 0,0 5 0 16,0-1 0-16,0 1 0 0,0 1 0 15,0 18 0-15,-2 8 0 0,-2 12 0 16,1 2 0-16,6 2 0 0,3-1 0 15,8 1 0-15,0-1 0 0,1-5 0 16,4-2 0-16,-4-3 0 0,10-8 0 16,-5-6 0-16,-3-8 0 0,4-2 0 15,-1-8-36-15,0 0-21 0,8-8-28 0,-5-5-55 16,-1-4-136-16,-4-7-35 0</inkml:trace>
  <inkml:trace contextRef="#ctx0" brushRef="#br0" timeOffset="45838.86">17420 5930 797 0,'0'0'61'0,"0"0"-21"0,0 0-12 16,0 0-8-16,0 0 0 0,0 0 0 0,0 0 0 16,45 86-7-16,-24-46-9 0,-1 9-4 15,-4 9 0-15,-7 7 0 0,-9 11 0 16,-4 10 0-16,-10 4 0 0,-11 5 0 15,-9 2 0-15,-7 1 0 0,-10 0 0 16,-5 2 0-16,-6-4 0 0,4-5 0 16,-1-10 0-16,6-11-53 0,5-16-51 0,8-13-119 15,2-17-105-15</inkml:trace>
  <inkml:trace contextRef="#ctx0" brushRef="#br0" timeOffset="47698.41">9893 6874 445 0,'0'0'72'0,"0"0"-3"0,0 0-15 16,0 0-6-16,0 0-3 0,0 0-5 15,0 0-4-15,0 0-5 0,0 0-4 16,-55-92-9-16,46 71 1 0,-2 1-10 16,-7 4 2-16,8 5-4 0,4 4-1 0,2 6-2 15,-1 1-2-15,0 3 0 0,1 10-1 16,-1 9 5-16,5 8-5 0,-2 5 4 16,9 2-4-16,2 1-1 0,0 1 1 15,2 2-1-15,-6 0 2 0,-1 1-2 16,1 1 1-16,-10-1-1 0,5 0 1 15,-4-7-2-15,-7-4 2 0,2-7-1 16,-1-9 1-16,6-5 0 0,-1-4 0 16,0-2 3-16,1 0 0 0,-1-4 2 15,0-7-1-15,-1-10 0 0,1-10-2 0,5-8 0 16,0-4-1-16,0-8 1 0,11-3-1 16,-1-3 1-16,-1 0-1 0,0-2 2 15,2 5-2-15,1 3-5 0,-1 8 5 16,0 7-5-16,-3 10 4 0,-3 12 1 15,-1 5-2-15,-2 5 1 0,7 10 0 0,0 9 6 16,1 13-7-16,-4 4 0 0,3 4 0 16,1 5 0-16,-4 1 0 15,1 6 0-15,0 2 0 0,-3 2 0 16,1-1 0-16,-5-1 0 0,2-2 0 0,-4-7 0 16,2-2 0-16,-5-7 0 0,-4-6 0 15,4-11 0-15,-4-4 0 0,4-7 0 16,4-5 0-16,-8-3 0 0,4-2 0 15,-4-14 0-15,-2-7 0 0,1-12 0 16,6-9 0-16,4-11 0 0,0-8 0 0,4-7 0 16,-4-3 0-16,0 0 0 15,5 3 0-15,-5 7 0 0,5 6 0 16,-1 13 0-16,3 8 0 0,0 16 0 0,-5 6 0 16,3 11 0-16,4 3 0 0,6 10 0 15,-1 10 0-15,2 5 0 0,-7 7 0 16,7 1 0-16,-7 5 0 0,0-1 0 15,1 0 0-15,-6 3 0 0,1 2 0 16,-1 1 0-16,-4 3 0 0,0-6 0 16,-3 2 0-16,-3-3 0 0,-3-7 0 0,0-4 0 15,-5-9 0-15,7-5 0 0,-2-7 0 16,3-7 0-16,-3-3 0 16,-1-14 0-16,1-8 0 0,3-10 0 15,6-9 0-15,1-8 0 0,-1-3 0 0,10 1 0 16,-1 1 0-16,5 3 0 0,1 6 0 15,4 6 0-15,-3 9 0 0,4 9 0 16,-6 8 0-16,6 7 0 0,-2 5 0 16,1 11 0-16,1 7 0 0,-6 8 0 15,-3 5 0-15,-6 2 0 0,-5 3 0 0,0 2 0 16,-7 2 0-16,-5 2 0 0,-3-4 0 16,1 0 0-16,-2-4 0 0,-3-7 0 15,-1-7 0-15,9-8 0 0,-6-9 0 16,2-3 0-16,1-12 0 0,-6-11 0 15,9-7 0-15,6-7 0 0,1-3 0 0,5 1-9 16,-1 4-40-16,8 3-55 16,3 5-211-16,4 3-26 0</inkml:trace>
  <inkml:trace contextRef="#ctx0" brushRef="#br0" timeOffset="50090.01">18159 5793 147 0,'0'0'27'0,"0"0"1"16,0 0 1-16,0 0-1 0,0 0 1 16,0 0 0-16,0 0 3 0,0 0 2 15,0 0 0-15,-1-16 2 0,1 14-3 0,1 1-3 16,-1-1-3-16,0 1 0 0,0 0-2 16,-1-1 0-16,1 0-3 0,0 1-3 15,-4-7 0-15,0 2 0 0,4 1 2 16,-6-3 1-16,1 5-1 0,-4-2-1 15,-1 0 0-15,0 2-4 0,-9 3-1 0,0 2 0 16,-5-1-2-16,-1 9 1 0,1 5-3 16,-2 5 0-16,3 5-4 15,3 4 1-15,0 4-2 0,1 4 1 16,0 1-2-16,8 1-1 0,2-1 3 0,3-1-5 16,6-2 4-16,-3-3-5 0,8-4-1 15,8 1 1-15,1-3-1 0,-3 0 1 16,8-2-1-16,-4 2 1 0,4 1-2 15,-5 2 2-15,-3 3-1 0,-2 4 1 16,-4 4 1-16,-5 1 0 0,-3 1 1 0,-8-1 2 16,-3 0 0-16,-9-7 2 15,2-2 0-15,-3-5 1 0,5-3 4 16,-1-4-6-16,6-8 5 0,3-1-11 16,2-5 0-16,4-3 0 0,0-1 0 0,5-2 0 15,0 0 0-15,0 0 0 0,0 8 0 16,0 1 0-16,5 8 0 0,4 3 0 15,7 1 0-15,1 2 0 0,-5 4 0 16,2 2 0-16,-4 5 0 0,-6 2 0 16,-8 5 0-16,4 1 0 0,-10 4 0 0,-5-1 0 15,-8 2 0-15,-2-3 0 0,-5 1 0 16,1-3 0-16,-4 2 0 0,2 2 0 16,3 1 0-16,2 3 0 0,4 0 0 15,10 1 0-15,0 2 0 0,7 1 0 16,0 0 0-16,1-1 0 0,2-1 0 15,-7-5 0-15,7-3 0 0,-7-1 0 16,0-5 0-16,-5 2 0 0,4 2 0 16,-8 0 0-16,1 3 0 0,-2 0 0 15,-4 2-3-15,1 1-126 0,-1 4-205 0,3 4-24 16</inkml:trace>
  <inkml:trace contextRef="#ctx0" brushRef="#br0" timeOffset="51546.19">5332 13669 554 0,'0'0'65'0,"0"0"-13"0,0 0-18 15,0 0-7-15,0 0-2 0,0 0 0 16,0 0 3-16,0 0-2 0,0 0-8 15,0 0-2-15,72 62-2 0,-53-42-1 0,0 1 0 16,-8 5 1-16,-2 4-1 0,-9 3-1 16,0 4-1-16,-5 2-2 15,-9 4 0-15,-6-1-3 0,0 4 1 16,-8-2-2-16,-1 2 1 0,-1 0 3 0,5 0-5 16,1-1 4-16,0-3-8 0,15-3 0 15,4-1 0-15,5-3 0 0,3-7 0 16,8 0 0-16,9-7 0 0,4-6 0 15,5-7 0-15,1-2 0 0,2-4 0 16,-12-2 0-16,0 0 0 0,-9 1 0 16,-3 5 0-16,1 6 0 0,-7 6 0 15,-2 8 0-15,-2 6 0 0,-12 5 0 0,-4-1 0 16,4 2 0-16,-6-1 0 16,9-3 0-16,-3-2 0 0,5 0 0 0,2-3 0 15,4-2 0-15,2 2 0 0,-2-3 0 16,3 1 0-16,0 0 0 0,0 1 0 15,-2-1 0-15,-1 3 0 0,1 1 0 16,-7 1 0-16,0 0 0 0,-7 1 0 16,-2-1 0-16,-7-3 0 0,5-2 0 0,-4-3 0 15,-5-1 0-15,4-6 0 0,-3-2 0 16,-3-3 0-16,-6-2 0 0,1-5 0 16,-5 0 0-16,0-4 0 15,-2-2 0-15,-1-1 0 0,6-1 0 0,4-4 0 16,-1-1-99-16,12-1-231 0,-6-3-19 15</inkml:trace>
  <inkml:trace contextRef="#ctx0" brushRef="#br0" timeOffset="55058.64">3978 11601 562 0,'0'0'45'0,"0"0"-8"0,0 0-4 16,0 0 0-16,0 0 0 0,0 0-5 15,0 0-6-15,0 0-5 0,0 0-2 16,0 0-1-16,59 29 0 0,-36-30-2 15,2-10-2-15,-5-3-2 0,5-4 0 16,-5 0-2-16,-1-6-4 0,-1-2 3 16,-2-3-4-16,-2 0 2 0,-5 0 2 15,-3 2 0-15,-1-1 1 0,-5 3 1 0,0 0 1 16,-1 3-1-16,-12 0 1 0,-2 4-1 16,1 1-1-16,-6 7 0 0,-1 2-2 15,-3 7 1-15,-9-1-2 0,4 12 0 16,-6 9 0-16,1 5 0 0,5 7 1 15,4 5 0-15,2 4-2 0,9 0 2 16,8 2 2-16,1 0-4 0,5-1 2 16,9-2-1-16,7-3-3 0,9-5 0 15,4-2 0-15,8-8 0 0,4-1 0 16,2-6 0-16,0-5 0 0,5-5 0 0,-3-2-3 16,-1-2-2-16,-5-5-4 0,-1-5-2 15,-4-1-3-15,-4-4 1 0,2-2 2 16,-7 1 0-16,-5-2 4 0,4-4 1 15,-4 1 3-15,-5-2 3 0,-1-1-3 16,-3-2 4-16,-3 0-4 0,-2 1 2 0,-1 0 3 16,-5 8-1-16,0-1 2 0,0 6 1 15,0 2 4-15,0-1 0 0,0 6 2 16,0 1-1-16,0 4-3 16,0-2-2-16,0 1 0 0,-6 4 0 0,-4 9 0 15,-4 3 1-15,5 5-1 0,0 0 1 16,-1 3-2-16,0 2 0 0,3 2 2 15,-2 3-3-15,0 1 3 0,-1 1-5 16,4 0 0-16,-2 2 0 0,4-4 0 16,-2-3 0-16,1-1 0 0,0-9 0 0,1-7 0 15,4-4 0-15,0-6 0 0,0 0 0 16,0 0 0-16,0 2 0 0,-5-2 0 16,5 1 0-16,0-1 0 0,0-12 0 15,0-8 0-15,0-5 0 0,0-3 0 16,5 1 0-16,4 0 0 0,2 1 0 15,-2 3 0-15,0 0 0 0,1 4 0 16,-1-1 0-16,2 3 0 0,-6 6 0 16,5 1 0-16,-2 4 0 0,-6 3 0 15,2 2 0-15,1-1 0 0,0 2 0 0,9 2 0 16,0-1 0-16,-4 8 0 0,11 4 0 16,-7 4 0-16,1 5 0 0,-1-3 0 15,0 2 0-15,0 1 0 0,1-1 0 16,-1 0 0-16,0-1 0 0,2 0 0 15,-2-2 0-15,-3 2 0 0,7-5 0 0,-4 0 0 16,-3-3 0-16,8 0 0 0,-9-4 0 16,4-2 0-16,0 0 0 15,-7-3 0-15,13 0 0 0,-2-1 0 16,10-2 0-16,3-3 0 0,2-7-5 0,-2-2-6 16,1-3-1-16,-2-5 1 0,4-1-2 15,-5-2 3-15,5-4 1 0,-6 1 3 16,-1 1 3-16,-4 1 3 0,-4 5 0 15,-9 4-2-15,-5-1 6 0,1 6-4 16,-6 0 8-16,0-2 2 0,0 5 0 0,-6-2 1 16,-5 5-1-16,-3 1-2 15,-4 3 0-15,-1 1-1 0,-1 8-1 0,9 3-6 16,-3 3 0-16,5 3 0 16,4-4 0-16,5 3 0 0,0 1 0 0,0 0 0 15,5 8 0-15,4-6 0 0,0-2 0 16,5-4 0-16,-3-2 0 0,3-5 0 15,0-4 0-15,3-3 0 0,2-1 0 16,4-9 0-16,-3-6 0 0,-1-4 0 16,-4-2 0-16,4-6 0 0,-8-2 0 0,-2-2 0 15,-4-3 0-15,-5-3 0 0,0 1 0 16,-5-6 0-16,-6-1 0 0,-12-1 0 16,3-3 0-16,-8 1 0 0,-6 3 0 15,0 3 0-15,4 8 0 0,1 4 0 16,6 8 0-16,7 7 0 0,1 3 0 15,5 7 0-15,6 3-47 0,-6 1-154 16,10 10-128-16,-9 5-18 0</inkml:trace>
  <inkml:trace contextRef="#ctx0" brushRef="#br0" timeOffset="56215.47">4242 11667 247 0,'0'0'84'15,"0"0"2"-15,-89 1-3 0,60-4-7 16,-1-6-14-16,7-2-12 0,3-5-7 0,6-3-8 16,14-2-5-16,0-1-14 0,25-3-1 15,9 1-8-15,14 3 2 0,11 2-2 16,5 6-2-16,7 2-2 16,3 5-2-16,2 3 1 0,-1 4-2 0,2 1 1 15,-9 7-1-15,-4 5 0 0,-5 4 2 16,-11 0 3-16,-5 7-4 0,-9-2 6 15,-9 4-4-15,-15 0 5 0,-10 3 3 16,-5 2 1-16,-25 3 1 0,-8 2-7 16,-15 0 2-16,-11-1-3 0,-8-2 2 0,-6-6 0 15,4-6 0-15,-4-8-1 0,5-8 0 16,0-8-1-16,0-5-1 16,5-14 1-16,0-9-1 0,4-9 1 0,12-4-3 15,11-8 1-15,18-8-2 0,23-3-2 16,16-2 1-16,32-6-3 0,20 1 3 15,25 2 2-15,14 3-2 0,12 4 2 16,10 10-2-16,12 10 2 0,5 12-1 16,-5 9 1-16,-6 14-2 0,-3 7 0 15,-21 8 1-15,-15 16-3 0,-21 6 3 0,-18 10-2 16,-18 5 2-16,-24 8-2 0,-10 4 3 16,-19 2-3-16,-17 1 2 0,-20 0 2 15,-10-3-3-15,-11-5 4 0,-9-10-3 16,2-10 3-16,1-7-4 0,10-19 0 15,9-9 0-15,2-9 0 0,13-18 0 0,10-13 0 16,14-11 0-16,16-11 0 16,8-7 0-16,24-3 0 0,12 1-17 0,10 9-36 15,7 8-71-15,1 14-189 16,-4 16-21-16</inkml:trace>
  <inkml:trace contextRef="#ctx0" brushRef="#br0" timeOffset="56762.29">4378 12210 596 0,'0'0'72'0,"0"0"-16"0,0 0-7 16,0 0-9-16,82-29-10 0,-48 43-6 15,1 7-9-15,-1 3 2 0,0 5-5 0,0 2-3 16,-5 2 0-16,-4 3-2 0,-6 2 1 16,-4 2-2-16,-5 4 1 0,-7-1-2 15,-3 2 0-15,-8-3-2 0,-8-5 1 16,-2-5 0-16,-2-11 1 0,1-6 2 15,-1-9 0-15,-5-8 0 0,10-3-1 0,-4-15-2 16,10-9-3-16,-1-9 1 16,13-7-2-16,-1-7 2 0,17-1-2 15,5 2 4-15,15 3-4 0,0 7 0 16,9 3-3-16,-3 6 1 0,9 7-6 0,-3 5-14 16,-1 5-13-16,-5 5-27 0,-3 7-65 15,-7 5-170-15,0-2-16 0</inkml:trace>
  <inkml:trace contextRef="#ctx0" brushRef="#br0" timeOffset="57315.43">5311 12526 676 0,'0'0'43'16,"0"0"1"-16,0 0-9 0,0 0-6 15,0 0-5-15,25-89-5 0,-15 66-4 16,5-2-2-16,-3 2 1 0,-1 2 2 16,-6-2 0-16,4 2-1 0,-9 0-2 0,0 1-7 15,-9 0 3-15,-5 2-6 0,-6 3 4 16,0 1-2-16,-4 4-1 0,0 5 0 16,-4 3-1-16,3 1 0 0,5 5 0 15,1 10 1-15,4 4-4 0,1 7 0 16,12 2 0-16,2 7 0 0,2 1 0 15,13 1 0-15,4 0 0 0,13 1 0 0,-1-4 0 16,11 0 0-16,-1-7 0 16,2-5 0-16,2-7 0 0,-2-6-14 15,-1-6-5-15,-1-7-10 0,-7-9-4 0,4-7 1 16,-8-3 0-16,2-5 5 0,-7-2 3 16,0-1 5-16,-6-1 3 0,-4-3 10 15,-6-2 5-15,2-4-2 0,-3 0 5 16,-6-3-3-16,-2-2 6 0,0-2 10 15,0 2 3-15,-5-2 10 0,-4 5 5 16,2 6 3-16,-2 6-4 0,0 12-4 0,9 8-5 16,-2 8-7-16,2 4-5 15,-3-1-5-15,3 1-3 0,-4 9-3 16,-1 9 0-16,5 10 0 0,-2 9 0 0,2 7 0 16,7 3 0-16,0 3 0 0,-1 5 0 15,4 3 0-15,-1 1 0 0,-3 1 0 16,4 0 0-16,-1-1-24 0,-3-6-20 15,3-4-18-15,-1-4-31 0,-6-7-57 16,2-6-143-16,-4-9 2 0</inkml:trace>
  <inkml:trace contextRef="#ctx0" brushRef="#br0" timeOffset="57791.98">5628 12316 736 0,'0'0'36'0,"0"0"-13"16,0 0-13-16,0 0-3 0,0 0-1 16,0 0-1-16,77-39-2 0,-43 30 0 0,0-1-1 15,-1-2 0-15,-2 2-5 0,2-4 3 16,-2-1-4-16,6-1 6 16,-3 0 5-16,0-1 2 0,0 0 6 0,-9 1 1 15,-2 2 0-15,-7 1 0 0,-5 2-1 16,-4 0 0-16,-2 4 0 0,-4 2-1 15,-1 2 0-15,0 3-2 0,0-1-1 16,0 1-4-16,0-2-1 0,0 2-3 16,0 0 1-16,-1 8-4 0,-7 7 0 15,-1 8 0-15,3 4 0 0,6 3 0 0,0 2 0 16,0 1 0-16,9 2 0 0,5 1 0 16,1-6 0-16,6-3 0 0,7-4 0 15,3-5 0-15,3-4 0 16,3-8 0-16,-3-3 0 0,0-3 0 0,-3 0 0 15,-8-9 0-15,2-3 0 0,-6-2 0 0,-4-3 0 16,-5-4 0-16,-6-3 0 0,1-5 0 16,-5-2 0-16,0-5 0 15,0 0 0-15,-5-4 0 0,1 1 0 16,-1-2 0-16,3 1 0 0,-1 5 0 0,2 3 0 16,1 5 0-16,0 9 0 0,1 1 0 15,-1 7 0-15,3 5 0 0,-1 0 0 16,-2 5 0-16,9 2-19 0,0 4-38 15,5 8-60-15,2 4-117 0,-7-3-88 16</inkml:trace>
  <inkml:trace contextRef="#ctx0" brushRef="#br0" timeOffset="58116.43">6794 11855 770 0,'0'0'46'0,"0"0"-4"16,0 0-8-16,0 0-2 0,0 0-9 16,0 0-6-16,0 0-6 0,79 105-3 0,-55-78-1 15,-5 3-3-15,1-1 1 0,-6 1 1 16,0-2-2-16,-5-1 2 0,-7-1-1 16,1 0-2-16,-3-4-3 15,0-6 0-15,-5-4 0 0,1-5 0 0,1-4 0 16,-4-3 0-16,3-1 0 0,-5-18 0 15,2-5 0-15,4-7 0 0,3-8 0 16,3-4 0-16,2-8 0 0,6 3 0 16,3-1 0-16,1 5 0 0,1 5 0 15,2 5 0-15,3 7 0 0,-3 6 0 0,2 4-16 16,-1 5-39-16,0 6-35 0,-4 4-71 16,-1 1-150-16,0 1 2 0</inkml:trace>
  <inkml:trace contextRef="#ctx0" brushRef="#br0" timeOffset="58488.55">7462 11917 703 0,'0'0'58'0,"0"0"-8"16,0 0-13-16,0 0-10 0,-50 94-6 15,46-76-8-15,-6 2-3 0,1-2-5 16,3 2 0-16,-4-3-2 0,9-4 2 15,-8-1 0-15,4-4 3 0,-4-2 1 16,4 0 1-16,0-3 1 0,4 0 0 0,-7-3-1 16,-1-1-2-16,-7-9 0 15,5-6-2-15,2-7-6 0,6-4 0 16,6-8 0-16,-1-8 0 0,10 0 0 16,8-2 0-16,0 3 0 0,8 2 0 0,2 7 0 15,-1 4 0-15,1 9 0 0,4 4 0 16,-5 7 0-16,5 5 0 0,-1 4 0 15,-7 7 0-15,7 8 0 0,-8 5 0 16,4 5 0-16,-9 3 0 0,-1 5 0 16,-4 2 0-16,-2 6 0 0,-7 3 0 0,-6 5 0 15,0 1 0-15,-6 3 0 0,-11-1 0 16,-4-1 0-16,-3 0-43 16,-4 0-287-16,1-4-28 0</inkml:trace>
  <inkml:trace contextRef="#ctx0" brushRef="#br0" timeOffset="59413.4">8476 11176 556 0,'0'0'89'16,"0"0"-14"-16,0 0-15 0,0 0-11 0,0 0-10 16,0 0-7-16,0 0-2 0,0 0 0 15,0 0-5-15,-107 96 0 0,74-31-12 16,-1 8-13-16,5 10 0 0,-5 9 0 15,6 8 0-15,1 9 0 0,4 7 0 16,7-1 0-16,3-3 0 0,8-7 0 0,5-11 0 16,11-9 0-16,7-14 0 0,12-12 0 15,-1-12 0-15,5-9 0 16,-1-12 0-16,-4-9 0 0,-4-6 0 16,-2-7 0-16,-7-2 0 0,-5-2 0 0,-2 0 0 15,-1 0 0-15,-7-3 0 0,4-3 0 16,0 1 0-16,-5 1 0 0,6-4-102 15,-3 5-236-15,-1-6-24 0</inkml:trace>
  <inkml:trace contextRef="#ctx0" brushRef="#br0" timeOffset="61890.4">9425 11340 502 0,'0'0'59'0,"0"0"-3"15,0 0-10-15,0 0-5 0,0 0-3 0,4-79-14 16,-4 72-3-16,-3 0 2 0,3 2-3 16,-1-1-2-16,1 1-3 0,0 5-5 15,0-2-3-15,0 2 0 0,-4 0 2 16,0 13 2-16,-2 7 2 0,1 12-1 15,-1 5-2-15,1 4-1 0,2 2 1 16,1 2-2-16,2 3 1 0,-3-1 0 16,3 4-6-16,0-3 3 0,5-2-5 15,0 0-1-15,-2-6 2 0,1-3-1 16,-2-2 0-16,7-3 0 0,-4-4 0 0,0-2 0 16,-1-3-1-16,-2-6 0 0,2-2 1 15,-1-6-1-15,-1 0 0 0,3 0 1 16,-5-4 0-16,4 1 0 0,3-2 1 15,2-2-1-15,5-2 1 0,4-2 1 16,-2-8-1-16,9-9 0 0,-7-4 1 0,2-5-3 16,1-3 0-16,-4-1 0 0,-6-1 0 15,2 4 0-15,-2 5 0 16,-6 8 0-16,0 5 0 0,-5 8 0 16,0 3 0-16,0 0 0 0,0 0 0 0,4 0 0 15,-4 3 0-15,0 10 0 0,6 10 0 16,-6 6 0-16,5-1 0 0,0 1 0 15,4-6 0-15,0 0 0 0,2 0 0 16,3-6 0-16,-5-3 0 0,7-7 0 16,-7-2 0-16,1-5 0 0,8 0 0 0,-7-3 0 15,9-11 0-15,-1-3 0 0,-8-4 0 16,1-2 0-16,-3-1 0 0,-7-3 0 16,3-2 0-16,-5-2 0 0,0 1 0 15,-5-2 0-15,-1 2 0 0,-8-2 0 16,0 3 0-16,-5 3 0 0,-1 4 0 15,0 3 0-15,6 7 0 0,-2 6 0 16,2 3 0-16,5 3 0 0,-6 1 0 16,1 10 0-16,4 5 0 0,4 2 0 15,6 1 0-15,0 1 0 0,10 3 0 0,5-5 0 16,5 0 0-16,5-5 0 0,8-1 0 16,-2-6 0-16,6-3 0 0,-2-3 0 15,3 1 0-15,-3-5 0 0,2-7 0 16,-6 1 0-16,2-4 0 0,-3-1 0 15,-6-2 0-15,-4 0 0 0,-2 1 0 16,-8-3 0-16,4 7 0 0,-7-2 0 16,-3 4 0-16,-1 4 0 0,-3-5 0 15,0 6 0-15,0 0 0 0,0 0 0 16,0 5 0-16,0-2 0 0,-3 2 0 0,-6 7 0 16,-2 8 0-16,-3 7 0 0,8 10 0 15,1 2 0-15,5 7 0 0,-3 3 0 16,6 7 0-16,3 6 0 0,-1 3 0 15,-5 1 0-15,5-2 0 0,-5-4 0 16,0-5 0-16,-5-6 0 0,0-6 0 0,-1-5 0 16,-3-3 0-16,0-10 0 0,4-5 0 15,0-5 0-15,4-8 0 16,-2 3 0-16,3-5 0 0,0 0-35 16,0 0-44-16,0-10-89 0,7-5-150 0,0-8-2 15</inkml:trace>
  <inkml:trace contextRef="#ctx0" brushRef="#br0" timeOffset="62187.72">10942 11471 859 0,'0'0'46'0,"0"0"-8"16,0 0-9-16,-111 2-6 0,77 22-4 15,-1 6-10-15,6 8-9 0,4 7 0 0,2 4 0 16,9 6 0-16,3 2 0 0,2 1 0 16,9 1 0-16,0-1 0 0,4-4 0 15,15-3 0-15,1-8 0 0,4-4 0 16,2-11 0-16,3-6 0 0,4-6 0 15,-4-8 0-15,-1-4-15 0,-1-4-39 16,-4-6-31-16,-3-6-91 0,-1-8-134 16,-1-2-9-16</inkml:trace>
  <inkml:trace contextRef="#ctx0" brushRef="#br0" timeOffset="62650.35">11166 11455 829 0,'0'0'34'0,"0"0"-8"0,0 0-3 0,0 0-1 15,0 0-4-15,83-37-3 0,-55 52-2 16,-1 6-3-16,-4 6 0 0,-8 5-2 15,-2 3 2-15,-13 2-5 0,0-1-5 16,-8 4 0-16,-8-3 0 0,-4 1 0 16,-5-3 0-16,2-3 0 0,0-2 0 0,3-5 0 15,11-10 0-15,2-6 0 0,4-4 0 16,3-5 0-16,0-2 0 16,10-13 0-16,8-8 0 0,7-12 0 0,3-1 0 15,-3-2 0-15,-5-4 0 0,0 2 0 16,-8 2 0-16,-5 6 0 0,-3 8 0 15,1 12 0-15,-5-1 0 0,0 9 0 16,0-1 0-16,1 1 0 0,-2 4 0 16,-4 11 0-16,1 7 0 0,4 11 0 15,0 1 0-15,0 2 0 0,15 1 0 0,2-1 0 16,3 0 0-16,0 0 0 0,5 0 0 16,0-4 0-16,-2-3 0 0,1-1 0 15,-9-9 0-15,-1-4-48 0,-5-8-52 16,-3-3-165-16,8-8-66 0</inkml:trace>
  <inkml:trace contextRef="#ctx0" brushRef="#br0" timeOffset="62888.04">11677 11176 892 0,'0'0'38'0,"0"0"-4"0,0 0-2 15,0 0-8-15,0 0-21 0,78 88-3 16,-46-51 0-16,-1 6 0 0,-3 8 0 0,-3 7 0 16,-10 6 0-16,-10 6 0 15,-5 7 0-15,-14 6 0 0,-12 5 0 0,-11 3 0 16,-13 2 0-16,-3-2 0 16,-10-6 0-16,4-12 0 0,0-9-40 0,6-11-290 15,5-13-26-15</inkml:trace>
  <inkml:trace contextRef="#ctx0" brushRef="#br0" timeOffset="63549.7">12401 11762 640 0,'0'0'81'0,"0"0"-19"16,0 0-19-16,0 0-17 0,0 0-5 0,0 0 0 15,0 0 1-15,0 0 1 0,0 0-5 16,84-4-7-16,-36 2-2 0,5-4-2 16,1 3-1-16,-1-3-2 0,1 1-1 15,-11-1-1-15,7 2-2 0,-11-1 1 16,-2 1-2-16,-17 1-6 0,0 1-10 15,-6-1-15-15,-9 1-20 0,-1 2-54 16,-4 0-112-16,0-3-92 0</inkml:trace>
  <inkml:trace contextRef="#ctx0" brushRef="#br0" timeOffset="63788.44">12660 11517 810 0,'0'0'40'0,"0"0"-3"16,0 0-2-16,0 0-6 16,0 0-5-16,-31 107-3 0,31-70-8 0,9 3 1 15,-4 6-14-15,1 3 0 16,-1 3 0-16,6 7 0 0,-7 1 0 0,1 5 0 16,3-3 0-16,-2 1 0 0,0-4 0 15,2-6 0-15,-3-6 0 0,4-9-10 16,-8-9-29-16,10-11-21 0,-6-5-36 15,0-11-124-15,-2 1-90 0</inkml:trace>
  <inkml:trace contextRef="#ctx0" brushRef="#br0" timeOffset="64377.93">13319 11635 771 0,'0'0'54'0,"0"0"-18"0,0 0-9 16,29-81-7-16,-4 63-2 0,6 6-4 16,6 5-2-16,2 3-4 0,2 6 0 15,-4 4-1-15,-6 10 1 0,-8 6 1 0,-3 2 0 16,-11 5 3-16,-9 3-2 16,0 1-10-16,-9 4 0 0,-6-3 0 0,-9 3 0 15,0-2 0-15,-6 1 0 0,2-4 0 16,7-3 0-16,2-3 0 0,5-9 0 15,5-8 0-15,9-5 0 0,0-4 0 16,4-4 0-16,10-10 0 0,11-9 0 16,3-6 0-16,3-1 0 0,-3-3 0 0,6-6 0 15,-9 5 0-15,0-3 0 16,-7 4 0-16,-2 3 0 0,-4 5 0 0,-7 5 0 16,-4 12 0-16,4 3 0 0,-5 5 0 15,0-2 0-15,0 2 0 0,0 0 0 16,0 0 0-16,-11 7 0 0,-3 8 0 15,0 9 0-15,0 3 0 0,5 7 0 16,3 0 0-16,6 3 0 0,0 3 0 0,0 0 0 16,6 2 0-16,6-3 0 0,-2-1 0 15,2-3 0-15,2-5 0 0,0-6 0 16,-3-8 0-16,3-4-4 0,-5-6-50 16,2-6-22-16,1-2-56 0,-1-12-173 15,3-2-11-15</inkml:trace>
  <inkml:trace contextRef="#ctx0" brushRef="#br0" timeOffset="65687.03">14258 11200 514 0,'0'0'85'16,"0"0"-9"-16,0 0-11 0,0 0-13 15,0 0-12-15,0 0-8 0,0 0-5 16,0 0-3-16,0 0 0 0,49-68-3 15,-29 44-3-15,0-2-3 0,0-1-6 16,-6 0 3-16,0 0-3 0,0 4-9 16,-8 6 0-16,-3 7 0 0,-3-2 0 15,2 6 0-15,-2 0 0 0,0 2 0 0,0 4 0 16,0-2 0-16,0 2 0 0,-6 8 0 16,-4 9 0-16,-4 7 0 0,10 6 0 15,4 2 0-15,-2 4 0 0,4 4 0 16,7 4 0-16,5 1 0 0,0 5 0 15,-3 4-43-15,3 0-63 0,1-2-124 0,-10-4-95 16,4-8 6-16</inkml:trace>
  <inkml:trace contextRef="#ctx0" brushRef="#br0" timeOffset="66065.92">14755 11458 781 0,'0'0'44'15,"0"0"-5"-15,0 0-8 0,0 0-6 16,88 13-4-16,-79 5-4 0,2 1-4 16,-8 6 2-16,-6 2 0 0,-3-1 1 0,-5 3-10 15,-8 1-6-15,-1 1 0 0,-5-1 0 16,2 0 0-16,0-1 0 0,3-3 0 0,6-2 0 15,8-6 0-15,-2-3 0 16,8-1 0-16,3-1 0 0,11-1 0 16,3-5 0-16,6-5 0 0,5-2 0 0,3-5 0 15,2-6 0-15,-4-1 0 0,-4 0 0 16,3 0 0-16,-6 0 0 0,-4 3 0 16,-4 1 0-16,-5 2 0 0,1 2 0 15,-4-1 0-15,-1 1 0 0,-1 2 0 16,-2-1 0-16,2 0 0 0,1 0-30 15,4-2-26-15,-4 4-29 0,9-4-83 16,-5 1-137-16,-4 1-6 0</inkml:trace>
  <inkml:trace contextRef="#ctx0" brushRef="#br0" timeOffset="67590.7">15364 10501 479 0,'0'0'77'0,"0"0"-20"0,0 0-12 16,0 0-1-16,0 0-3 0,0 0 5 16,0 0-2-16,0 0-10 0,42 124-4 0,-22-69-5 15,5 7 1-15,-2 6-6 0,-3 5 2 16,0 8-3-16,-3 3-5 0,-6 8-14 16,-6 7 0-16,-5 2 0 15,-5 2 0-15,1-2 0 0,-15-8 0 0,-1-1 0 16,-4-7 0-16,-2-3 0 0,-6-5 0 15,-3-7 0-15,4-6 0 0,-6-8 0 16,3-9 0-16,5-9 0 0,1-11 0 16,8-10 0-16,4-6 0 0,7-6-41 15,0-5-292-15,-5-5-23 0</inkml:trace>
  <inkml:trace contextRef="#ctx0" brushRef="#br0" timeOffset="68978.48">19429 4677 396 0,'0'0'71'15,"0"0"-10"-15,0 0-9 0,0 0-5 16,0 0-10-16,0 0-10 0,0 0-2 0,0 0-3 16,0 0 0-16,-75 71 3 0,66-15-5 15,3 14 0-15,1 18-9 0,1 12 4 16,-1 15-1-16,10 14-2 0,4 22 2 15,2 20-3-15,3 26-1 0,0 21 2 16,-3 26 0-16,-5 20-2 0,-6 26 1 0,-6 20 3 16,-13 17-4-16,0 20 5 0,-21 16 3 15,-3 12-9-15,-16 10-9 0,-10 8 0 16,-8 8 0-16,-11 6 0 0,-9 8 0 16,-9 11 0-16,-1 9 0 0,-7 10 0 15,4 4 0-15,2 2 0 0,2-5 0 16,7-7 0-16,5-11 0 0,4-12 0 15,3-14 0-15,5-15 0 0,9-18 0 16,9-18 0-16,12-21 0 0,7-12 0 16,12-20 0-16,7-21 0 0,12-19 0 0,0-25 0 15,8-27 0-15,2-28-240 0,8-37-113 16,-3-37-20-16</inkml:trace>
  <inkml:trace contextRef="#ctx0" brushRef="#br0" timeOffset="88176.62">27985 3069 505 0,'0'0'45'0,"0"0"-6"0,0 0-6 15,0 0-7-15,-48 95-3 0,45-63-6 16,1 3-2-16,-2 3-2 0,4 2-2 15,0-1-3-15,-2-2-1 0,-1-1-1 16,2-5 0-16,-2-9 0 0,-2-2 3 16,0-9 6-16,4-7 5 0,-7-2 1 0,-3-1-3 15,-3-21-6-15,-1-8-6 0,1-16-1 16,0-8-1-16,4-9 2 16,7-4 0-16,3-6 3 0,3-8-3 15,5-6-4-15,1-9 3 0,10-10-5 0,11-2 5 16,1-2 2-16,10 8-4 0,4 11-15 0,5 14-1 15,4 14 2-15,7 14-1 16,-1 12 18-16,-1 14-2 0,-2 11-1 16,-2 8-2-16,-13 4 0 0,-11 14 0 15,-13 7 17-15,-9 9 1 0,-9 4 0 0,-4 4-1 16,-15 10-18-16,-12 5 1 16,-15 9-1-16,-9 5 1 0,-10 9-2 0,-6-1 1 15,-2 2-3-15,-4-7 1 0,4-4-2 16,5-6-17-16,9-8-16 0,14-8-45 15,17-14-94-15,18-10-126 0,10-8 2 16</inkml:trace>
  <inkml:trace contextRef="#ctx0" brushRef="#br0" timeOffset="88787.62">28447 2888 712 0,'0'0'37'0,"0"0"0"15,0 0-2-15,0 0-3 0,-51 105-13 16,46-63 1-16,10 3-11 0,12-1-5 0,8-1 0 16,4-3-3-16,5-5 1 0,2-8-1 15,6-8 1-15,-3-9-1 0,-1-5 1 16,-3-5 0-16,-4-5 0 16,-5-8 1-16,-1-6 0 0,-5-2 1 0,-5-3 1 15,-4-1 2-15,2 1 3 0,-7 6 2 16,-1 6 1-16,-2 0 0 0,-3 4-1 15,0 2-3-15,1-1-3 0,-1 7-2 16,-1 10-4-16,-9 15 0 0,-2 14 0 16,4 11 0-16,-6 11 0 0,2 8 0 0,1 10 0 15,-3 5 0-15,0 2 0 0,-3 0 0 16,-5 1 0-16,-3-2 0 0,-1 1 0 16,-8 0 0-16,-3-1 0 0,-8-3 0 15,-2-5 0-15,-2-6 0 0,-4-8 0 16,3-10 0-16,5-10 0 0,4-11 0 15,14-13 0-15,9-8 0 0,11-11 0 16,7-14 0-16,11-15 0 0,13-16 0 16,16-13 0-16,14-13 0 0,10-13 0 15,12-10 0-15,6-6 0 0,2-8-16 0,4-4-1 16,-3-6-4-16,0-7 7 0,-7-3 3 16,-2 1 4-16,-11 6 8 0,-8 8-3 15,-9 12-4-15,-7 9 6 0,-13 10-4 16,-5 11 8-16,-11 13 5 0,-4 11 4 15,-6 17 4-15,1 13-1 0,-3 10-4 0,-3 7-3 16,-11 21-5-16,-3 14 0 16,-8 20-1-16,3 11 3 0,2 12-6 15,0 10 0-15,1 7 0 0,1 8 0 16,-3 3 0-16,3-1 0 0,2-1 0 0,2-9 0 16,-1-8-3-16,4-16-27 0,2-11-13 15,-1-18-17-15,4-13-23 0,3-14-39 16,-6-12-139-16,4-3-28 0</inkml:trace>
  <inkml:trace contextRef="#ctx0" brushRef="#br0" timeOffset="89818.25">29021 3275 404 0,'0'0'16'0,"0"0"2"0,104-48 4 0,-52 31 4 0,10 1 1 16,4-4-2-16,0 0-2 0,2-2-3 15,-2-3 0-15,-4-1 0 0,-10-1 3 16,-4-2-1-16,-7-1-6 0,-4-1 4 16,-11 1 1-16,-6 2 7 0,-3 1 2 0,-9 7-1 15,-3 2-6-15,-5 5-3 0,3-2 0 16,-3 1-2-16,-5 3-1 16,1 0-1-16,2 7-5 0,-7 4-2 15,-8 1-3-15,-3 18 1 0,-11 11-1 0,3 8 2 16,0 12 6-16,-2 6-5 0,1 9 3 15,-2 7-5-15,-2 5-8 0,-1 5 3 16,0 3-3-16,5-4 2 0,1-4-2 16,3-10 3-16,8-11-2 0,0-9 0 15,11-15 4-15,1-8-5 0,5-10 6 0,-3-8-5 16,3 0 0-16,0-6 0 0,0 0 0 16,17-10 0-16,5-12 0 0,10-6 0 15,2-7 0-15,2-4 0 0,-2 3 0 16,3 0 0-16,-3 2 0 0,-4 4 0 15,-1 9 0-15,-9 7 0 0,-1 8 0 0,0 6 0 16,-4 2 0-16,5 9 0 16,-1 8 0-16,-5 5 0 0,-3 5 0 15,4 1 0-15,-6 4 0 0,5 1 0 16,-1 0 0-16,-1-1 0 0,5 0 0 0,0-2 0 16,2-2 0-16,4-4 0 0,4-3 0 15,0-6 0-15,9-4 0 0,0-3 0 16,4-5 0-16,3-3 0 0,2-4 0 15,5-1 0-15,1-9-10 0,-1-6-6 16,-2-5 4-16,0-8 2 0,-5-5-1 0,-2-8 6 16,-4-4-1-16,-3-9 3 0,-8-4 3 15,-7-1-1-15,-5 4 2 16,-9 4 1-16,-5 10 1 0,-14 14 1 16,-10 9 1-16,-2 8 0 0,-7 11 1 0,-2 2 0 15,-7 10-1-15,-2 14 0 0,1 10-2 16,0 7 0-16,4 4-2 0,5 3 0 15,7 1-2-15,4-5 1 0,12-4 0 16,4-5 1-16,5-7-1 0,-1-9 2 16,11-4-1-16,-4-6 1 0,-2-6 1 0,12 0-1 15,0-5-1-15,11-8 0 0,2-8-1 16,0-8 0-16,2-6 0 0,1-4 0 16,2-5 1-16,-2-5-2 0,2-3 2 15,-1 2-1-15,-1 1 1 0,-1 6-1 16,1 8 1-16,-4 6 0 0,-9 11 1 15,5 5 1-15,-5 8 0 0,6 1-3 16,0 13 0-16,-6 9 0 0,2 9 0 16,-5 5 0-16,-5 3 0 0,-4 5 0 15,-3-1 0-15,-4 1 0 0,-1-2 0 0,-2-3 0 16,1-5 0-16,-7-2 0 0,0-6 0 16,2-10 0-16,1-4 0 0,6-5 0 15,2-6 0-15,-1 0 0 0,1 0 0 16,-3 0 0-16,-2-11 0 0,5-10 0 15,3-11 0-15,5-7 0 0,13-7 0 16,9-5 0-16,1-1 0 0,8 4 0 16,-2 3 0-16,-1 8 0 0,2 12 0 15,0 8 0-15,-3 14 0 0,2 2 0 16,-2 19 0-16,-4 8 0 0,-8 9 0 0,-5 4 0 16,-7 7 0-16,-1 1 0 0,-6 0 0 15,-4 3 0-15,0-3 0 0,-4-1 0 16,-1 1 0-16,-4-2 0 0,-5 2 0 15,-8-1 0-15,-1 3 0 0,-1-5 0 16,3-5-16-16,4-3-65 0,6-10-84 0,6-6-157 16,5-8-7-16</inkml:trace>
  <inkml:trace contextRef="#ctx0" brushRef="#br0" timeOffset="90175.52">31700 4496 664 0,'0'0'0'0,"0"0"3"16,0 0 9-16,0 0 28 16,0 0 14-16,0 0 11 0,-106 20-2 0,40-20-21 15,-18 1-10-15,-12-4-8 0,-13-1-7 16,-13-3-10-16,-18 3-7 0,-12-4 0 15,-18 2 0-15,-19-1 0 0,-19-1 0 16,-15 1 0-16,-8-1 0 0,-16 5 0 16,-5 1 0-16,-6 2 0 0,-1 2 0 15,0-1 0-15,-1 2 0 0,3 7 0 0,4-3 0 16,13 4 0-16,7-1 0 0,19-2 0 16,19 1 0-16,12-4 0 0,22-4 0 15,19 0 0-15,15-1 0 0,17 2 0 16,17-4 0-16,14 0 0 0,17 0-52 15,13 1-112-15,21 2-166 0,1-1-12 16</inkml:trace>
  <inkml:trace contextRef="#ctx0" brushRef="#br0" timeOffset="91397.12">21047 6235 473 0,'0'0'44'0,"0"0"-8"0,0 0-1 0,0 0-4 15,0 0-1-15,0 0-3 0,0 0-2 16,0 0 4-16,0 0 0 0,-57-91 2 16,42 67-1-16,-6 3-6 15,-7 1 1-15,-1 0 0 0,-5 4-6 0,-6 2 4 16,-2 3-10-16,-3 9 1 0,-5 2-2 15,2 0-3-15,0 13 4 0,3 4-7 16,3 5 2-16,8 3-4 0,8 3-3 16,9 3 1-16,6 1-3 0,11 1 3 15,11 0-3-15,7-1 2 0,6-1-1 0,5-5 1 16,5-4-1-16,5-5 3 0,0-8-3 16,1-3 0-16,3-6 0 0,-4 0 0 15,0-12 0-15,0-3 0 0,-10-4 0 16,4-1 0-16,-9-5 0 0,-3 0 0 15,-1-5 0-15,-6-1 0 0,1-4 0 0,2-2 0 16,-6-4 0-16,0-1 0 0,3-5-3 16,-3-5 6-16,1-4-3 15,-2-2 0-15,0-4 0 0,-3-3 0 0,-3 3 0 16,1 4 0-16,-2 5 0 0,-1 9 0 16,-4 6 0-16,-1 15 0 0,-3 3 0 15,3 8 0-15,-2 8 0 0,5-3 0 16,0 7 0-16,-5 0 0 0,-1 8 0 15,0 11 0-15,1 14 0 0,1 11 0 16,-1 11 0-16,5 10 0 0,5 9 0 16,-1 5 0-16,6 3 0 0,-4-2 0 0,0 2 0 15,3-3 0-15,1-3 0 16,-1-6 0-16,5-6 0 0,0-8 0 0,-3-6 0 16,3-7 0-16,-4-6-5 0,0-12-41 15,-1-7-35-15,2-4-87 0,-3-8-150 16,4-4-11-16</inkml:trace>
  <inkml:trace contextRef="#ctx0" brushRef="#br0" timeOffset="92189.48">21523 6364 614 0,'0'0'37'0,"0"0"0"16,0 0 1-16,0 0-7 0,0 0-3 16,104-106-4-16,-82 86-4 0,-5 0-2 15,0 1 0-15,-8 5-1 0,-7-3-1 0,4 7 0 16,-6-5-1-16,0-3-2 0,-6 1-1 16,1-5-2-16,-6 4-1 0,2 6 1 15,-2 0-5-15,-1 3 6 0,3 1-7 16,-2 2 3-16,0 5-1 0,-3 1-3 15,-5 6 1-15,-1 9-4 0,5 3 0 0,1 5 0 16,4 1 0-16,10 5 0 16,-4 0 0-16,10 0 0 0,6 0 0 0,4 1 0 15,4-3 0-15,5-4 0 16,3-3 0-16,4-7 0 0,4-3 0 0,3-9 0 16,1-1 0-16,2-7-6 0,-2-7-9 15,-1-3-3-15,0-2 0 0,-2-6-1 16,-6-2 3-16,1-2 2 0,-5-3 5 15,-4-3 3-15,0-3 5 0,-7-4 2 16,-2-3-4-16,-3-6 4 0,-2-2-3 0,-4-5 1 16,-1 4 3-16,-2-1 0 0,1 5 2 15,2 6 2-15,-5 7 4 0,0 12 3 16,0 2 3-16,0 9 2 16,0 7-3-16,0 1-4 0,0 6-3 0,0-2-3 15,0 2-1-15,0 2 1 0,0 14 2 16,4 13-7-16,1 15 0 0,-1 11 0 15,-8 8 0-15,-1 12 0 0,1 7 0 16,-6 9 0-16,-8 9 0 0,-1 8 0 16,-3 9 0-16,-6 6 0 0,4 3 0 0,0 0 0 15,4-5 0-15,6-1 0 0,8-5 0 16,-3-8 0-16,9-12 0 0,11-11 0 16,1-19 0-16,3-13 0 15,4-19 0-15,1-12 0 0,0-13 0 0,8-8 0 16,-1-15 0-16,5-14 0 0,-2-7 0 15,-2-7 0-15,-7-4 0 0,-4-5 0 16,-4-2 0-16,-4-3 0 0,-6-1 0 16,-3-1 0-16,-12 5 0 0,-5 3 0 15,-11 2 0-15,-6 5 0 0,1 8 0 0,-7 4 0 16,6 3 0-16,-7 6 0 0,3 3 0 16,0 0 0-16,9 3 0 0,1-1 0 15,16-1 0-15,9-2 0 0,12-8 0 16,23-4 0-16,15-6 0 0,21-8 0 15,10-3 0-15,13-3 0 0,7-1 0 0,4 2 0 16,-1 3 0-16,-3 4-101 16,-5 0-227-16,-11 11-26 0</inkml:trace>
  <inkml:trace contextRef="#ctx0" brushRef="#br0" timeOffset="97032.44">24573 5746 111 0,'0'0'34'0,"0"0"4"0,0 0 1 16,0 0 1-16,0 0 6 15,0 0 2-15,0 0-5 0,28-97 5 16,-24 84-3-16,-2-1 0 0,1 8 3 0,-1-8-6 16,-2 8-5-16,0-1-3 0,3-5-1 15,-3 6-4-15,0-2 0 0,0 4-5 16,0-3-3-16,0 1-3 0,0 2-3 15,-3-2-4-15,3 6-5 0,0-2-3 16,0 2 1-16,-2 2-1 0,-3 14 2 0,-2 9 3 16,-3 11-1-16,3 2 0 0,-3 6-1 15,-2 3 0-15,3 0-1 16,-2 2 0-16,0-2-3 0,2 0 0 16,-1-7 2-16,1 0-4 0,4-3 4 0,1-5-2 15,2-5-2-15,-1-6 1 0,3-3 0 16,0-5 0-16,0-2 0 0,3 0-1 15,-1-5 1-15,-2-1 0 0,0-5 0 16,0 0 1-16,0 0 0 0,3 2 1 16,-2-1-1-16,-1 0 1 0,3-1 0 0,-1 3-1 15,1-3 0-15,-1 0-1 0,-2 2 0 16,3-2-1-16,-3 0 0 0,1 0 1 16,-1 0 0-16,0 0-1 0,2 0 0 15,-2 0-1-15,3 0-4 0,-3 0-13 16,0 0-21-16,2 0-39 0,-2 0-97 15,0 0-136-15,0-2-2 0</inkml:trace>
  <inkml:trace contextRef="#ctx0" brushRef="#br0" timeOffset="102317.23">2009 7744 214 0,'0'0'59'0,"0"0"-2"0,0 0 0 16,0 0 1-16,-88 5-3 0,69-5-5 16,10 0-5-16,4 0-6 0,4 0-7 15,-4-2-5-15,0 1-3 0,1-1-4 16,1 1-4-16,3 1-4 0,-2-2-5 0,2 2-3 15,0 0 0-15,0 0 0 16,0-1 4-16,0 1 0 0,11-2 2 16,8-1-1-16,5 1 0 0,11 0-1 15,3-1-1-15,6-2 2 0,5-1-2 0,4 0 2 16,11-3-2-16,-1 0 0 0,8-2-1 16,4 0-1-16,2 2 0 0,10-3-1 15,5 1-1-15,-2 1 0 0,1 1-1 16,1 0 0-16,-4 0-1 0,3 1 1 15,-2 0 0-15,7 4 0 0,-2-1 0 0,-2 2 1 16,1 0-1-16,-6 3 0 16,6 1 0-16,-2-1-1 0,2 0 0 15,0 0 0-15,-1 2 0 0,-4-2 0 16,-1 0-1-16,-5 0 1 0,5 2-1 0,-8-2 1 16,3 1 0-16,2-1-1 0,-3 2 1 15,-2-2-1-15,-2 0 1 0,2 0 0 16,3 0 1-16,0 1-1 0,15-2 0 15,-3-2 0-15,7 1 1 0,6-1-1 16,0 2 0-16,6-1-1 0,2-1 0 0,-2 0 1 16,-1 0 0-16,9 0-1 15,-8-1 0-15,6-1 1 0,-6 0-1 16,10 1 1-16,-4-1 0 0,-1-1 1 16,4 1-2-16,-1 0 1 0,5-2-1 0,-5 3 1 15,-3 0-1-15,3-1 1 0,-5 0 0 16,-3-1-1-16,5 2 1 0,-7-3-6 15,6 3 6-15,-6-2-6 0,1 0 6 16,0 1-1-16,1 1 0 0,3-1 0 16,-4 0 0-16,2 1 1 0,-5 3-1 0,-2-2 0 15,5-1 0-15,-10 1 0 0,5 0 0 16,-6 2 2-16,-7 2-2 0,-2-2 0 16,-1 1 0-16,-2-1 0 0,-3 1 0 15,-2 0 0-15,-2 1 0 0,-4-1 0 16,-4 0 0-16,-3 0 0 0,-2 0 0 15,-1 0 1-15,-5 1-1 0,1-1 1 16,0 2-1-16,-2 1 0 0,-3 0 1 16,-2 2-1-16,-3-2 0 0,0-1 1 15,-6 1-1-15,5 2 5 0,-8 0-6 0,-1-1 6 16,-1 1-5-16,2 0 0 0,-3-2 0 16,-2-1 0-16,-1 0 0 0,4-1 0 15,-4 2 0-15,4-1 0 0,1-2 0 16,-1 2 1-16,-2-1-1 0,-3 1 0 15,6-1 1-15,-4 1-1 0,2-1 0 16,-2 0 0-16,-3 1 0 0,4 0 0 16,-3-1 0-16,1 1 0 0,0-1 1 0,4 1-1 15,-2-2 0-15,2 0 0 16,1 0 0-16,-1 0 0 0,5 0 0 0,-3 0 0 16,-2 0 0-16,7-3 0 0,-2 3 0 15,-5-3 0-15,7-1 0 0,-2 2 1 16,0-1-1-16,0-4 0 0,2 3 1 15,4 0-6-15,-3-3 6 0,4 1-6 16,-1 2 5-16,0-1 0 0,2 0 0 0,-2 2 0 16,0-1 0-16,5 0 0 0,-1-3 0 15,-1 2 0-15,2-2 0 16,0 1 0-16,-2 0 0 0,2 0 0 0,-5 1 1 16,4 1-1-16,1-1-1 0,-5-1 2 15,3 2-2-15,1-2 2 0,-4-3-1 16,5 3 0-16,-2-2 0 0,-1 0 0 15,4 1 0-15,-4-2 0 0,2 1 0 16,1 1 0-16,-1-3 0 0,0 1 1 16,1 0-2-16,-2 0 2 0,2-1-2 15,0-1 2-15,0 2-1 0,-2-3 1 0,5 1-1 16,-3 0 0-16,5-1-1 0,-5 0 2 16,0-2-1-16,3 4 0 0,-5-4 0 15,3 2 0-15,-2-1 0 0,1 2 0 16,0-1 0-16,-2 2 1 0,0 1-1 15,2-1 0-15,-1 0 0 0,-3 2 0 16,3-2 0-16,-1 1 0 0,-7-2 1 16,7 1-1-16,-7 1 0 0,4-3 0 15,-1 3 0-15,1-2 0 0,-1 2 0 0,-1 0 0 16,-2-2 0-16,4 2 1 0,-1-2-1 16,1 2 1-16,-1 0-1 0,1-2 0 15,-1 4 0-15,6-4 0 0,-7 4 0 16,3-1 1-16,-7-2-2 0,1 2 2 15,-2 0-1-15,-4-1 0 0,-2 2 1 16,-3-2-1-16,-3 3 0 0,-1-2 0 16,-2-1 1-16,-5 2-6 0,-7 3 6 0,-2 0-5 15,-4-1 4-15,0 2 0 16,-3 0 1-16,-6 2 0 0,9-1 0 0,-8 1 2 16,-1-1-1-16,7 0 1 0,-6 1 0 15,-1-1 0-15,-1 2 0 0,-4 0-1 16,0-1 0-16,0 1 0 0,0 0 0 15,5 0-1-15,-5-3 0 0,2 3-1 16,-2 0-8-16,0-3-34 0,-21-2-145 0,-8-5-137 16,-19-4-35-16</inkml:trace>
  <inkml:trace contextRef="#ctx0" brushRef="#br0" timeOffset="104410.09">1845 8842 124 0,'0'0'38'0,"0"0"13"15,0 0 3-15,0 0 0 0,-9-82-8 0,7 68-7 16,-3 2 3-16,5 0 1 0,0 1 7 16,-4-4-2-16,-1 4-3 0,0-2-7 15,4 4-5-15,-7-1-2 0,2 0-2 16,-3 0 1-16,4 3-3 0,0 4-1 15,-4 0-4-15,-2 3-3 0,-3 5-3 0,0 10-3 16,3 9-1-16,-3 9 0 0,10 12 4 16,-2 6 1-16,3 7-4 15,3 10 1-15,0 3-7 0,4 8-4 16,5 0 1-16,5-1-4 0,-3-7 2 0,3-5-2 16,0-12 2-16,2-6 1 0,2-10-3 15,-2-7 0-15,-2-5 0 0,6-7 0 16,-11-8 0-16,1-5 0 0,-1-5 0 15,0-1 0-15,7-5 0 0,4-8 0 16,-2-4 0-16,-4-5 0 0,-3-3 0 0,8-2 0 16,-8-1 0-16,-2-1 0 0,0 1 0 15,1 3 0-15,-6 5 0 16,-2 3 0-16,1 5 0 0,-3 6 0 16,1 1 0-16,-1 5 0 0,0-1 0 0,0 1 0 15,5 4 0-15,4 8 0 0,2 5 0 16,-1 1 0-16,8 0 0 0,-4 1 0 15,2-1 0-15,7-3 0 0,-3-3 0 16,0-1 0-16,0-2 0 0,-6-4 0 16,0-4 0-16,5-1 0 0,-8 0 0 0,7-6 0 15,-7-4 0-15,3-3 0 0,-5-3 0 16,-2-2 0-16,-3-4 0 0,-4-1 0 16,0-1 0-16,0-5 0 0,0 2 0 15,-9-4 0-15,-2 3 0 0,-8-2 0 16,4 3 0-16,-5 5 0 0,1 4 0 15,-4 4 0-15,3 8 0 0,1 3 0 16,-1 3 0-16,1 3 0 0,-5 7 0 16,3 4 0-16,6 4 0 0,3 3 0 15,1 1 0-15,11 0 0 0,0 0 0 0,4-2 0 16,12-5 0-16,2 0 0 0,12-7 0 16,4-4 0-16,0-4 0 0,5 1 0 15,0-6 0-15,-5-9 0 0,0-2 0 16,0-4 0-16,-6-3 0 0,-2-4 0 15,-3-3 0-15,-4 0 0 0,-3-2 0 0,2 2 0 16,-7 0 0-16,-2-1 0 0,1 4 0 16,-4 1 0-16,-3 6 0 15,-3 1 0-15,0 6 0 0,0 3 0 16,0-1 0-16,-5 5 0 0,1 3 0 0,-6 3 0 16,-4 11 0-16,-6 10 0 0,11 11 0 15,0 8 0-15,2 6 0 0,7 12 0 16,0 3 0-16,5 7 0 0,1-1 0 15,4 4 0-15,4-1 0 0,-4 1 0 16,4-1 0-16,-4 0 0 0,-4-3 0 0,-1-3 0 16,-5-8 0-16,0-8 0 15,-2-7 0-15,-3-9 0 0,1-12 0 0,-1-8 0 16,5-7 0-16,0-5 0 0,-5 0 0 16,5 0 0-16,-4 0 0 0,-1 0 0 15,-4-8 0-15,-1-6 0 0,4-2-18 16,2-1-34-16,4-1-29 0,0-1-61 15,0 1-159-15,4-4-5 0</inkml:trace>
  <inkml:trace contextRef="#ctx0" brushRef="#br0" timeOffset="104679.77">2992 9719 820 0,'0'0'45'0,"0"0"-5"15,0 0-11-15,98-25-6 0,-64 18-5 0,8-2-6 16,-2 0-3-16,8 1-2 0,0-1-2 16,-3 0 0-16,-6 3-2 0,0 1 0 15,-16 1 1-15,-12 1-4 0,-2 2 0 16,0 1 0-16,-4-2 0 0,1 2 0 15,-6 0-4-15,0-2-11 0,0 2-21 16,0 0-54-16,0 0-214 0,0 0-29 16</inkml:trace>
  <inkml:trace contextRef="#ctx0" brushRef="#br0" timeOffset="106979.95">3673 9269 627 0,'0'0'64'0,"0"0"-17"15,0 0-16-15,0 0-8 16,0 0-3-16,57-90-2 0,-26 51-3 16,3 2 0-16,5 1-2 0,-2-1 2 15,-1 3 0-15,-8 6 3 0,-3 0-1 0,-11 10 0 16,-5 2 0-16,-8 0-1 0,-1 4-6 16,-9-6-7-16,-11 7 1 0,0 5-7 15,-5 5 7-15,-4 1 4 0,1 4-5 16,-2 8 3-16,7 4-6 0,3 2 0 15,6 3 0-15,9 5 0 0,5 4 0 0,9 1 0 16,15 2 0-16,5 3 0 16,5 1 0-16,5-3 0 0,4 3 0 15,-7-3 0-15,-3-3 0 0,-13 0 0 16,0-4 0-16,-11-1 0 0,-9-2 0 0,0-4 0 16,-11-2 0-16,-7-1 0 0,-7-5 0 15,2-1 0-15,-7-4 0 0,1-2 0 16,-1-4 0-16,15 1 0 0,-8-2 0 15,13 0 0-15,1 0 0 0,4 0 0 16,5 0 0-16,-1 0 0 0,1 0 0 16,0 0 0-16,9-6 0 0,11-2-10 15,5-1-5-15,14 2-3 0,-5-1-5 0,9 0-1 16,2-3 0-16,2-2 1 16,2-5 4-16,1-5 7 0,3-6 5 0,6-6 7 15,-2-4 0-15,0-4 1 0,-2 1-1 16,-7-1 2-16,-3 0 0 0,-7 6 4 15,-3 2 1-15,-8 2 4 0,-6-1 4 16,-11 7-3-16,-6 1 8 0,-4 3-8 16,-13 6 4-16,-7 5 0 0,0 5-4 0,-8 4-2 15,-3 3-2-15,-2 4-3 0,2 7 2 16,-1 4 3-16,2 0-7 0,7 0-3 16,8-4 0-16,5-3 0 15,9-5 0-15,1 1 0 0,0 2 0 0,11 5 0 16,9-2 0-16,9-4 0 0,13-4 0 0,3 2 0 15,8-2 0-15,-1 3 0 16,3 5 0-16,-10 3 0 0,-3 8 0 16,-11 7 0-16,-8 10 0 0,-9 8 0 15,-10 10 0-15,-4 9 0 0,-12 4 0 0,-8 6 0 16,-14 0 0-16,0 3 0 0,-5 0 0 16,-1-4 0-16,-2-1 0 0,3-2 0 15,3-4 0-15,8-7 0 0,4-8 0 16,8-8 0-16,2-10 0 0,5-10 0 15,7-13 0-15,2-3 0 0,0-7 0 16,0 0 0-16,0 0 0 0,11-3 0 0,9-9 0 16,5-10 0-16,3-7 0 15,1-4 0-15,-1-4 0 0,-3-5 0 16,0 0 0-16,-2-1 0 0,-3-1 0 0,0-3 0 16,-1 1 0-16,-3-4 0 0,7-2 0 15,-3-3 0-15,5-4 0 0,0 1 0 16,-2-5 0-16,6 1 0 0,-1 2 0 15,-3 0 0-15,0 7 0 0,0 2 0 16,-1 6 0-16,0 3 0 0,-6 4 0 0,-2 2 0 16,-1 4 0-16,-5 1 0 15,-1 7 0-15,-4 6 0 0,-1 9 0 16,-4-2 0-16,0 7 0 0,0-4 0 16,2 3 0-16,-2 5 0 0,0-1 0 0,0 1 0 15,0 0 0-15,0 0 0 0,-2 6 0 16,-2 13 0-16,-1 3 0 0,5 8 0 15,0 7 0-15,0 3 0 0,5 0 0 16,-1 5 0-16,7-3 0 0,-2-1 0 0,5 0 0 16,0-6 0-16,-3-3 0 0,5-7 0 15,-7-3 0-15,5-9 0 0,-3-3 0 16,-3-6 0-16,2-4 0 0,6 1 0 16,2-6 0-16,6-9 0 0,-4-6 0 15,3-1 0-15,-6-4 0 0,2 1 0 16,-5-3 0-16,-3 1 0 0,-2 1 0 15,0-3 0-15,-4 2 0 0,-1 8 0 16,-2-1 0-16,-2 8 0 0,0 4 0 16,3 2 0-16,-3 5 0 0,0-2 0 15,0 2 0-15,2-2 0 0,-2 1 0 0,4 1 0 16,6 0 0-16,4 5 0 0,4 8 0 16,-2 2 0-16,-1 2 0 0,4 3 0 15,-4 0 0-15,4 2 0 0,4-2 0 16,2 0 0-16,0-2 0 0,0-3 0 15,3 0 0-15,-7-4 0 0,7-3 0 16,-5-3 0-16,4-3 0 0,-4-2 0 16,6-5 0-16,-1-5 0 0,-1-4 0 15,2-2-6-15,-6-3 2 0,7-3 2 0,-5-6 1 16,-2 1 1-16,-4-3 0 0,-4-4 1 16,-4 3-1-16,-2-6-5 0,-4 2 4 15,-5-2-4-15,0 2 4 0,-5 7 3 16,1 2-1-16,-3 11 2 0,-2 1 1 15,4 6 2-15,1 4-1 0,-7 2-2 16,-3 2-3-16,-9 13 0 0,-4 6 0 0,-1 6 0 16,-1 5 0-16,4 5 0 15,2 0 0-15,3 3 0 0,1-2 0 16,4 1 0-16,1-6 0 0,4-3 0 0,6-5 0 16,-1-5 0-16,5-6 0 0,0-1 0 15,0 1 0-15,3-8 0 0,3-1 0 16,4-3 0-16,8-1 0 0,-2-10 0 15,4-4 0-15,-1-5 0 0,1-2 0 16,-6-3 0-16,4 0 0 0,-2-5 0 0,-2 0 0 16,-5-2 0-16,0 2 0 0,-2 1 0 15,-3 9 0-15,-4 7 0 0,5 8 0 16,-5 5 0-16,0-2 0 16,0 2 0-16,0 0 0 0,6 0 0 15,2 13 0-15,3 9 0 0,-2 6 0 0,5 4 0 16,-3-2 0-16,-2 1 0 0,5-3 0 15,-3-2 0-15,3-3 0 0,-3-3 0 16,1-5 0-16,-6-5 0 0,8 0 0 16,-4-6 0-16,-6-3 0 0,7-1 0 0,0 0 0 15,6-5 0-15,3-8 0 0,0-2 0 16,-4-4 0-16,-2-1 0 0,6-5 0 16,-6-2 0-16,0-3 0 0,0-7 0 15,-5 1 0-15,-3-5 0 0,4 3 0 16,-4 1 0-16,-2 5 0 0,1 12 0 0,-2 7 0 15,-1 9 0-15,-2 4 0 16,0-2 0-16,0 2 0 0,4 0 0 16,1 14 0-16,1 6 0 0,3 7 0 15,4 0 0-15,-7 2 0 0,10-1 0 0,-2-3 0 16,4 1 0-16,-2-6 0 0,4-4 0 16,3-5 0-16,0-2 0 0,-1-4 0 15,1-2 0-15,5-3 0 0,-3-2 0 16,0-6 0-16,0-2 0 0,4-5 0 15,-4-5 0-15,-2-1 0 0,5-3 0 0,-3-2 0 16,-10-5 0-16,5 1 0 0,-6-5 0 16,0 2 0-16,-9 2 0 0,-3 9 0 15,-2 2 0-15,0 9 0 16,3 5 0-16,-3 0 0 0,-5 6 0 0,-4 8 0 16,-5 9 0-16,0 6 0 0,-2 8 0 15,12 2 0-15,2 4 0 0,-1-1 0 16,3-1 0-16,5 2 0 0,9-4 0 15,1-1 0-15,4-6 0 0,1-1 0 16,3-3 0-16,2-2 0 0,0-5 0 0,0-3 0 16,-2-4 0-16,-5-4 0 0,3-1-29 15,-1-3-35-15,-2 1-41 0,2-6-99 16,4-8-107-16,-4-2 12 0</inkml:trace>
  <inkml:trace contextRef="#ctx0" brushRef="#br0" timeOffset="107201">7708 8742 749 0,'0'0'61'0,"0"0"-2"0,0 0-13 16,0 0-11-16,0 0-13 0,0 0-7 16,0 0-6-16,84-31-3 0,-55 27-2 15,4 2-1-15,1 0 0 0,0 1-1 16,2-1 0-16,-4 2-1 0,3 0 0 0,-6 2-1 15,-1-2 0-15,-13 0-2 16,1 0-11-16,-7 0-11 0,-4 0-23 0,4 1-35 16,-9-1-118-16,0 4-114 15,-9 0 3-15</inkml:trace>
  <inkml:trace contextRef="#ctx0" brushRef="#br0" timeOffset="107359.74">7694 8948 904 0,'0'0'57'0,"0"0"-20"0,0 0-12 0,0 0-25 16,0 0 0-16,112 18 0 0,-64-18 0 15,2-5 0-15,4 2 0 16,2 1 0-16,-7-3 0 0,-5 2-33 0,-19 0-81 16,-7 0-207-16,-13 3-21 0</inkml:trace>
  <inkml:trace contextRef="#ctx0" brushRef="#br0" timeOffset="107939.26">9727 8673 599 0,'0'0'46'0,"0"0"-10"16,0 0-4-16,59-103-3 0,-45 65 4 16,1 0 0-16,-5 0 1 0,-6 3-3 15,-4 2-4-15,-4 4-3 0,-12 2-6 16,-4 5-2-16,-10 4 0 0,-4 8-2 15,-4 2 0-15,-6 8-1 0,-4 3-5 0,0 14-8 16,5 13 0-16,4 13 0 16,9 11 0-16,10 13 0 0,11 10 0 15,4 5 0-15,5 5 0 0,10 4 0 0,0-3 0 16,0 2 0-16,-3-3 0 0,-5 0 0 16,-4-5 0-16,2-5 0 0,-9-10 0 0,-3-6 0 15,1-10 0-15,0-8 0 16,-1-11 0-16,1-5 0 0,0-12 0 15,2-5-17-15,-1-6-38 0,-4-4-42 16,-4 0-120-16,2-7-99 0,-13-12 4 0</inkml:trace>
  <inkml:trace contextRef="#ctx0" brushRef="#br0" timeOffset="108601.73">9085 9043 702 0,'0'0'42'0,"0"0"-4"0,91-37-1 15,-42 21-9-15,9-2-7 0,12-1-5 16,6-3-7-16,3-2-8 0,-1-2 3 16,4 1-7-16,-12-5 5 0,-13 6 1 0,-4 1-1 15,-18 1 3-15,-7 5 1 0,-8 5 5 16,-15 6 1-16,4 3 3 0,-9 3-2 16,0-4-1-16,0 4-2 0,0 0 0 15,-10 8 0-15,-4 6-3 0,-5 7 0 16,5 6-4-16,9 2-3 0,-1 5 0 0,6-3 0 15,0 3 0-15,11-2 0 16,3-3 0-16,2-2 0 0,2-6 0 16,5-1 0-16,2-4 0 0,0-5 0 15,3-3 0-15,-2-5 0 0,2-3 0 0,-3 0 0 16,0-9 0-16,-2-5 0 0,-4-4 0 16,-2-3 0-16,0-7 0 0,-6 1 0 15,4-5 0-15,-1-3 0 0,-5 2 0 16,5-1 0-16,-3 6 0 0,-2 2 0 15,7 6 0-15,-7 7 0 0,1 3 0 16,-1 6 0-16,5 4 0 0,1 0 0 0,10 0 0 16,8 12 0-16,-7 0 0 0,7 6 0 15,-2 1 0-15,-3 3 0 0,-1 3 0 16,-5 2 0-16,-3 2 0 0,-5 1 0 16,0 1 0-16,-10-3 0 0,-4 3 0 15,0-4 0-15,0-3 0 0,-3-7 0 16,-1-5 0-16,-3-6 0 0,4-1 0 15,-8-7 0-15,5-2 0 0,-6-11 0 16,-4-10 0-16,12-4 0 0,-1-3 0 0,10-3 0 16,5 2 0-16,9-1 0 0,1 3 0 15,3 4 0-15,7 5 0 0,-2 4 0 16,3 4 0-16,-2 6 0 0,-1 6 0 16,2 4 0-16,-2 3 0 0,-4 10 0 15,1 5 0-15,-6 5 0 0,1 2 0 0,-5 1 0 16,-1 4 0-16,0 2 0 15,-4-1 0-15,-6 4 0 0,-2 1 0 16,-4 1 0-16,2 1 0 0,0-2 0 16,-4-5 0-16,1-9 0 0,1-2 0 0,2-12 0 15,0-5-45-15,5-2-26 0,10-11-38 16,10-13-70-16,12-13-124 0,-1-6 12 16</inkml:trace>
  <inkml:trace contextRef="#ctx0" brushRef="#br0" timeOffset="109150.93">11449 8658 808 0,'0'0'36'0,"0"0"-12"16,0 0-1-16,0 0-3 0,0 0-3 15,0 0-6-15,0 0-4 0,-31 92-4 0,31-79 0 16,0 3-2-16,10-5 3 0,-4-5-4 16,8 0 2-16,1-4-1 0,-1-2 0 15,5-5-1-15,-4-4 0 0,-4-6 0 16,-2 3 0-16,-4-5 0 0,-5-1-1 15,0-2 1-15,-5-6 0 0,-9 7 1 0,2 1-1 16,-7 5 0-16,6 3 0 16,-3 6 1-16,-7 4 2 0,3 5 4 15,-8 10 3-15,6 7 1 0,-1 5 1 0,9 3-5 16,0 5-1-16,9 3-1 0,4 0-5 16,2 0 0-16,12-1 0 0,2-1 0 15,13-6 0-15,3-3 0 0,6-4 0 16,8-6 0-16,5-8 0 0,2-4 0 15,6-5 0-15,-9-5 0 0,6-7 0 16,-7-5 0-16,0-7 0 0,-5-2 0 0,-4-6 0 16,-5-6 0-16,-3-4 0 0,-3-7 0 15,0-7 0-15,-6-6 0 0,-4-7 0 16,6-3 0-16,-9-1 0 16,-1 0 0-16,-5 8 0 0,-3 5 0 0,-6 12 0 15,5 6 0-15,-5 14 0 0,0 9 0 0,0 6 0 16,0 9 0-16,-6 4 0 0,1 1 0 15,-4 17 0-15,-5 8 0 16,9 9 0-16,-1 7 0 0,2 9 0 16,0 5 0-16,4 6 0 0,4 3 0 0,0 2 0 15,2 0 0-15,-1-2 0 0,1-6 0 16,2-2 0-16,-3-9 0 0,-1-2 0 16,-4-10 0-16,2-10 0 0,1-6 0 15,-6-5-33-15,3-9-8 0,0 0-15 16,0-6-34-16,0 0-60 0,0 0-143 0,-9-9 0 15</inkml:trace>
  <inkml:trace contextRef="#ctx0" brushRef="#br0" timeOffset="109458.37">11900 8770 693 0,'0'0'55'0,"0"0"-10"0,0 0-10 15,107-44-9-15,-59 32-6 0,2-3-5 16,4-2-4-16,4-2 0 0,-1-3 2 15,-7-1 3-15,-2 1 3 0,-13-3 3 0,-2 3-2 16,-8-1-1-16,-11 6-16 0,-3 4-3 16,-7 3 0-16,-1 6 0 15,2 1 0-15,-5 3 0 0,0-3 0 16,0 3 0-16,0 0 0 0,0 15 0 0,0 8 0 16,0 7 0-16,0 5 0 0,1 1 0 15,-1 4 0-15,0 2 0 0,0 0 0 16,0 0 0-16,5 3 0 0,-5-2 0 15,0-1 0-15,6-4 0 0,-1-4 0 16,0-2-3-16,-2-11-49 0,-2-4-40 0,7-1-87 16,-6-8-136-16,7-2-3 0</inkml:trace>
  <inkml:trace contextRef="#ctx0" brushRef="#br0" timeOffset="109996.33">13107 8367 801 0,'0'0'53'0,"0"0"-13"16,0 0-13-16,0 0-5 0,-107 51-4 0,82-18-3 15,2 7-6-15,2 4-2 0,7 2-5 16,5-2 1-16,3-2-3 0,6-4 1 16,-5-8 0-16,10-4 0 0,4-12 0 15,1-4-1-15,0-8 1 0,9-2 0 16,1-11 0-16,3-8-1 0,-1-7 1 0,-3-5-2 15,4-5 2-15,-3-3-2 0,5-3 2 16,-2-1-1-16,-3 2 1 16,5 4-1-16,-5 6 1 0,4 4 0 15,-4 6 1-15,3 6 2 0,-4 7 0 0,-4 4 1 16,5 4-5-16,-1 3 0 0,4 10 0 16,-3 4 0-16,-4 5 0 0,-2 3 0 15,0 4 0-15,-5 0 0 0,-3 3 0 16,-1-2 0-16,-1 4 0 0,-2-6 0 15,-2 0 0-15,0-4 0 0,-2-6 0 0,-2 1 0 16,4-11 0-16,-5-3 0 16,0 1 0-16,5-6 0 0,0 0 0 15,-1-7 0-15,-2-12 0 0,6-8 0 0,-3-6 0 16,11-8 0-16,9-3 0 0,0 0 0 16,3 1 0-16,2 4 0 0,3 7 0 15,-3 7 0-15,3 6 0 0,-3 6 0 16,1 9 0-16,-3 4 0 0,2 3 0 15,-2 11 0-15,-3 5 0 0,-4 8 0 16,1 1 0-16,-6 7 0 0,-5 0 0 0,-1 4 0 16,-5 3 0-16,0-2 0 0,-2 5 0 15,-3-5 0-15,-4 4 0 16,-2-1 0-16,-7 3 0 0,7-3-15 16,-6 2-121-16,1-8-192 0,-4-8-20 0</inkml:trace>
  <inkml:trace contextRef="#ctx0" brushRef="#br0" timeOffset="110299.29">15155 8222 831 0,'0'0'33'0,"0"0"-1"0,-114 29-1 16,76-2 2-16,-6 7-3 0,4 5-4 15,-2 7-19-15,3 7-7 0,5 6 0 0,8 3 0 16,7 5 0-16,8-3 0 0,4-2 0 16,7-4 0-16,0-2 0 0,14-6 0 15,1-4 0-15,4-8 0 16,4-3 0-16,-1-10-11 0,1-7-44 0,6-8-48 15,-5-10-159-15,2 0-66 0</inkml:trace>
  <inkml:trace contextRef="#ctx0" brushRef="#br0" timeOffset="110678.84">15266 8315 739 0,'0'0'43'0,"0"0"1"16,0 0-10-16,0 0-8 0,87 74-7 0,-71-43-2 16,1 3-7-16,-5 5-2 0,0-1-4 15,-5 1 0-15,-4-1-3 16,-6-1 2-16,1-7-2 0,-7-5 3 0,1-6-2 16,2-10 3-16,6-5 2 0,0-4 1 15,-5 0 0-15,0-7-2 0,-1-11-1 0,3-10-1 16,3-5 2-16,0-5 0 15,5-3 3-15,4 0-9 0,2 3 0 16,1 3 0-16,-1 8 0 0,-1 8 0 16,-4 7 0-16,-3 9 0 0,1 3 0 0,7 0 0 15,3 7 0-15,5 9 0 0,-4 7 0 16,1 4 0-16,3 8 0 0,1-2 0 16,-2 5 0-16,1-1 0 0,-2 1 0 15,2-3 0-15,-6-3 0 0,8-5 0 16,-7-3 0-16,0-10-42 0,-1-2-19 0,3-8-33 15,-2-4-82-15,1-1-136 16,4-13 12-16</inkml:trace>
  <inkml:trace contextRef="#ctx0" brushRef="#br0" timeOffset="110938.1">15838 7990 810 0,'0'0'58'0,"0"0"-13"0,0 0-10 0,0 0-2 0,0 0-9 0,0 0-6 16,45 114-18-16,-22-70 0 16,4 4 0-16,-5 6 0 0,-2 8 0 0,-9 9 0 15,-7 7 0-15,-5 7 0 16,-9 2 0-16,-13 3 0 0,-11-3 0 0,-2-3 0 16,-12 0 0-16,-9-4 0 0,4-3 0 15,-3-6 0-15,5-10 0 0,2-13 0 16,15-12-24-16,6-11-46 0,12-13-92 15,10-12-160-15,3-7-7 0</inkml:trace>
  <inkml:trace contextRef="#ctx0" brushRef="#br0" timeOffset="111486.75">16796 8212 726 0,'0'0'61'0,"0"0"-15"16,0 0-2-16,0 0-15 16,0 0-2-16,0 0-6 0,0 0-7 15,0 0 2-15,0 0-8 0,-57 10 4 0,32 18-5 16,0 7-3-16,-2 4 0 0,-3 7 0 16,1 4-4-16,1 1 0 0,1 4 0 15,4 0 0-15,4 1 0 0,4-5 0 16,9 0 0-16,1-9 0 0,5 1 0 15,2-6 0-15,7-4 0 0,2-1 0 0,3-1 0 16,0-3 0-16,1-3 0 0,-1 0 0 16,0-2 0-16,-3 4 0 0,-2-2 0 15,-4 3 0-15,-5 2 0 16,0 2 0-16,-14 1 0 0,-6 2 0 0,-10 1 0 16,2 1 0-16,-3-2 0 0,-1 0 0 15,2 0 0-15,4-2 0 0,4-1 0 16,7 3 0-16,6 0 0 0,4 1 0 15,3 1 0-15,2 2 0 0,0-1 0 16,2 0 0-16,3-3 0 0,-5-3 0 0,-2-3 0 16,2-4 0-16,-9-3 0 0,-5-5 0 15,-2-4 0-15,2-7 0 0,-4-4 0 16,-2-2 0-16,1-13-83 0,-6-6-242 16,5-6-25-16</inkml:trace>
  <inkml:trace contextRef="#ctx0" brushRef="#br0" timeOffset="116679.65">17984 6334 500 0,'0'0'65'0,"37"-97"-2"16,-21 65-3-16,-2 11-12 0,-5 8-13 16,-1 13-11-16,1 5-9 0,0 15-2 0,1 10 0 15,-10 8-3-15,0 5-2 0,0 4-4 16,-10 0 2-16,-4-3-1 0,-7 1 2 16,-3-4-1-16,-4-2 1 0,-1-5-2 15,-2-3 0-15,-3-3-2 0,1-6 1 16,2-7 0-16,3-11 0 0,1-4 0 0,5-9-1 15,3-15 1-15,5-12-3 0,8-11 1 16,3-16-2-16,6-8 2 16,3-8-2-16,13 0 3 0,6 1-2 15,9 4-2-15,3 8 4 0,3 9-5 0,8 10 5 16,0 11-1-16,2 13 0 0,0 10-1 16,-4 13 0-16,-6 2-1 0,-1 21 1 15,-9 7 2-15,-2 10-3 0,-13 6 3 16,-6-1-4-16,-12 5 1 0,-1 0 1 15,-23-1-2-15,-16 1 3 0,-19 0-2 0,-13-1 2 16,-18-1-1-16,-14-4 4 0,-12-4 0 16,-5-5 3-16,-6-10-1 0,3-6 1 15,7-10-3-15,12-11-1 16,10-1-2-16,16-17 0 0,14-8 0 0,18-12-1 16,13-10 1-16,21-4-2 0,13-6 1 15,16-2-1-15,16 0 0 0,16 1-1 16,12 5-2-16,13 7 3 0,8 7-4 15,2 11 5-15,-1 12-2 0,-6 11 0 16,-4 8 0-16,-12 17 1 0,-17 10 2 0,-15 11-3 16,-16 9 3-16,-15 5-3 0,-23 7 0 15,-23 3 2-15,-13 4-2 0,-21 3 2 16,-12-1-2-16,-18-1 1 16,-10-3-1-16,-12-5 2 0,-6-7 4 0,-3-6-4 15,-4-7 3-15,1-9-3 0,7-8-2 0,-1-9 2 16,12-8-1-16,7-5 1 15,11-8 0-15,9-10-1 0,17-6-4 16,15-7 4-16,25-8-4 0,21-5 3 16,23-3 2-16,15-6-3 0,34 1 2 0,23 2-2 15,23 6 2-15,21 7-1 0,15 13 1 16,9 9 0-16,9 12 0 0,-3 5 0 16,-5 14-1-16,-13 10 2 0,-17 9-2 15,-17 3 1-15,-22 0-1 0,-22 1 1 16,-21 1 0-16,-25-4 1 0,-14-1-1 0,-26-3 1 15,-22-2 4-15,-17-4-5 16,-19-3 5-16,-18-5-4 0,-14-6-2 16,-16-6 2-16,-11-4-1 0,-7-2 1 15,-11-6-1-15,4-10 0 0,-7-2-5 0,7-4 5 16,10-4-4-16,6-5 4 0,19 1 1 16,18-4-2-16,20 1 2 0,22-2-1 15,27 3 1-15,19 0-1 0,21 5 0 16,15 2-1-16,31 3 1 0,18 6-1 15,17 5 1-15,20 5 0 0,15 6 0 16,9 0 1-16,2 7-1 0,4 4 0 0,-7 4 0 16,-16 1 0-16,-16-3-1 0,-20 4 0 15,-21-7 0-15,-27 3 1 16,-19-1 1-16,-21 1 0 0,-29 6-1 0,-24-1 1 16,-23 0-2-16,-24 0 2 0,-18 0-1 15,-21 0 0-15,-13-1 0 0,-15-3 0 16,-3-2 0-16,-10-3 1 0,5-6-1 15,1-1 0-15,6-2 0 0,16-5 0 16,16-7-1-16,15-5 1 0,20-3 1 0,26-1-2 16,25 0 2-16,23-2-1 0,28-1 0 15,27 0-1-15,22 0 1 16,28-1-1-16,21 3 0 0,22-1 1 0,18 1 1 16,16 6-1-16,6 2 0 0,10 2 1 15,-5 4-1-15,-5 5 0 0,-10 3 0 16,-19 0-1-16,-23 3 1 0,-25 8-1 15,-22 6 1-15,-26 5 0 0,-17 6 0 16,-36 7 2-16,-23 1-2 0,-27 5 1 16,-20 3-1-16,-24 0 2 0,-19-3 3 0,-17 1-4 15,-16-3 3-15,-7-3-3 0,-13-7-2 16,2-5 1-16,1-4 0 0,-2-7 0 16,16 0-1-16,6-9 1 0,16-4 0 15,14 0 0-15,19-4 1 0,23-7 0 16,21-3 0-16,24-2-1 0,28-4 0 0,17 3 0 15,23-4-5-15,18 1 4 0,23 2-4 16,25-2 4-16,16 0 1 0,16 4-1 16,11-2 2-16,5 2-1 15,4 1 0-15,-2 1 0 0,-9 3 0 0,-14 0 0 16,-14 5 0-16,-21 1 0 0,-21 2 0 16,-25 3 0-16,-18 0 0 0,-23 9 0 15,-24 5 0-15,-26 4 0 0,-19 5 0 16,-18 1 1-16,-19 3 3 0,-15 1-4 15,-11 1 5-15,-10-1-6 0,-9 1 0 0,5-1 1 16,-3-3 0-16,6-5 0 0,10 0-1 16,9-6 1-16,20-4 0 15,16-2-1-15,20-4 2 0,21-2-1 16,28-1 0-16,26-1 0 0,17 0 0 0,16-4 0 16,23-8 0-16,28-5-1 0,22 0 1 15,17-2 0-15,12 1 0 0,14-4 0 16,3 2 1-16,2-1-1 0,-10 2-5 15,-7-1 6-15,-22 5-6 0,-14 1 5 16,-21 5-1-16,-24 4 1 0,-16 4 0 0,-18 1 0 16,-18 9 6-16,-27 11-6 0,-23 4 5 15,-29 3-5-15,-14 4-1 0,-19-1 1 16,-18 3-1-16,-8 1 1 16,-13 1-1-16,-6 1 1 0,-1 0-1 0,1-1 1 15,5-1 0-15,10-7 0 0,14-1 0 16,14-9 0-16,25-5 0 0,19-7 0 15,21-5 0-15,27-2 0 0,17-10 1 16,23-8-2-16,25-5 0 0,23 0 1 16,20-5 0-16,19-2 0 0,15-2 0 0,11 1 0 15,7 0 1-15,2 1-1 0,-4 0 1 16,-8 3-1-16,-12 1 0 0,-16 4 1 16,-22 5-5-16,-22 5 5 0,-23 3-5 15,-15 5 5-15,-29 5-1 0,-16 1 0 16,-28 1 4-16,-19 11-4 0,-26 7 4 15,-16 2-4-15,-17 3 0 0,-9 0 0 0,-7 4-1 16,-8 0 1-16,-5 0-1 16,-3 1 0-16,3-1 1 0,4 0 0 15,2-1-1-15,3-6 1 0,15-3-1 0,5-4 1 16,20-4 0-16,10-6 0 0,23-4 0 16,16 0 0-16,28-6 1 0,16-1-1 15,18 0 0-15,20-2-1 0,11-3 0 16,23-10 0-16,17-1 2 0,14-2-2 15,11 3 2-15,8-3-1 0,3 4 0 0,-5 0 0 16,-7 4 1-16,-13 3-1 0,-18 2 0 16,-9 6 0-16,-21 1 0 15,-14 5 0-15,-14 0 0 0,-21 10 0 16,-23 5-1-16,-25 4 1 0,-14 7-1 0,-15 3 0 16,-18 4 0-16,-8 4 1 0,-8 2-2 15,-9-1 2-15,0 2-1 0,0-3 2 16,8-5-1-16,1-4 0 0,16-6 0 15,7-5 0-15,21-7 0 0,14-6 0 16,16-4 1-16,18-2-1 0,25-3 1 0,13-8-1 16,16-5 0-16,17-6-1 0,22-10 1 15,14 1 0-15,20-3 1 0,15-1-2 16,8-1 2-16,6 2-2 16,5 1 2-16,-4 3-1 0,-6 3 1 0,-10 4-1 15,-8 1 1-15,-12 8-2 0,-8 2 1 0,-16 2 0 16,-18 4 1-16,-11 5-1 0,-14 2 1 15,-9 1-1-15,-25 0 0 16,-21 6 0-16,-18 5-1 0,-15 5 1 16,-19 2 0-16,-14 4 0 0,-11 2-1 0,-12 0 1 15,2 4-1-15,-9 1 1 0,2 1-1 16,2 2 1-16,11 1-1 0,1 1 1 16,8-6-1-16,15 1 1 0,5-7 0 15,23-6 0-15,11-5 0 0,21-7 1 16,18-2-1-16,18-2 0 0,13-2 0 15,12-10 0-15,21-9-1 0,18-11 1 16,15 0 1-16,15-3-2 0,9-1 2 16,6 2-1-16,0 2 1 0,-2 4-1 15,-4 2 0-15,-9 6 0 0,-10 5 0 0,-19 4 0 16,-15 6 0-16,-13 1-1 0,-21 4 1 16,-16 6 0-16,-18 10 0 0,-25 5 0 15,-18 8-1-15,-16 1 1 0,-14 8-2 16,-19 3 2-16,-4 1-1 0,-7 4 1 15,-5-2-1-15,-2-5 1 0,-2-1-1 0,9-4 2 16,6-7-2-16,13-6 1 16,15-6 1-16,12-5-1 0,13-6 1 0,21-4-1 15,21 0 1-15,18 0-1 16,13-12 0-16,15-3-1 0,19-8 1 0,24-7-1 16,10-2 1-16,15 0 0 0,9-3 0 15,6 1 0-15,4 1 1 0,1-2-2 16,-5 6 2-16,-6 4-1 0,-14 7 0 15,-14 3 1-15,-16 5-1 0,-15 4-1 16,-17 3 1-16,-7 3 0 0,-13 3-1 0,-16 8 2 16,-18 9-2-16,-14 5 2 0,-18 4-2 15,-13 7 1-15,-13-1-1 16,-6 4 1-16,0-3-1 0,0-1 2 0,-5 0-2 16,1-4 2-16,7-1-1 0,3-6 0 15,14-1 4-15,13-5-4 0,12-6 4 16,17-5-3-16,17-4 0 0,13-3 0 15,10-3-6-15,19-10 5 0,15-8-6 16,16-7 5-16,17-2 2 0,16-2-2 0,10 0 2 16,8-1-1-16,2-5 0 0,0 3 0 15,-7-1 0-15,-7 4 0 0,-16 5 0 16,-6 5 0-16,-19 7 1 0,-16 7-1 16,-13 3 0-16,-14 5 0 0,-19 8-1 15,-17 9 1-15,-21 10 0 0,-6 2 0 16,-17 4-1-16,-16 4 1 0,-4-1 0 15,-14 2 0-15,3-1-1 0,-1-4 2 0,4 0-1 16,2-4 0-16,9-3 4 16,13-4-4-16,11-6 4 0,11-5-4 15,23-5 1-15,24-5 0 0,5-1-1 0,10-12 1 16,21-8-6-16,13-9 5 0,18-1-4 16,12-2 3-16,13-3 2 0,10 2-2 15,2-1 1-15,-1 4-1 0,-1 6 1 16,0 6 0-16,-10 7 1 0,-12 7-2 15,-12 4 1-15,-10 3 0 0,-13 9-1 0,-12 5 1 16,-13 4 0-16,-8 5 0 0,-22 2 0 16,-9 4 1-16,-19 3-1 15,-7 0 0-15,-13 4 3 0,-9-1-3 16,0 2 4-16,0-5-4 0,-7 0-1 0,7-3 2 16,0-3-2-16,3-4 2 0,7-3-2 15,12-5 1-15,3-6 0 0,18-6 1 16,5-6-1-16,10-3 1 0,9-9-1 15,10-7 0-15,5-6 1 0,14-6-2 16,11-2 1-16,9-6 0 0,10 1-4 0,13-3 4 16,7 2-4-16,1 0 4 0,6 5 0 15,-3 3-1-15,-4 9 1 0,-5 8-1 16,-11 8 0-16,-5 7 1 16,-13 4 0-16,-6 13-1 0,-14 4 1 0,-10 5 0 15,-5 5 0-15,-20 2 0 0,-4 5 3 16,-15 1-3-16,-4 1 4 0,-11 2-4 15,0-2 0-15,-9-1 0 0,2-6-1 16,-3-2 1-16,10-7-1 0,7-5 1 16,7-6 0-16,8-7 1 0,15-5 0 0,3-1 0 15,15-8-1-15,4-9 0 0,0-10 0 16,20-2-1-16,14-5 2 0,9-3-1 16,26-3 0-16,3 2 0 0,20 0-4 15,6 0 4-15,4 6-4 0,14 7 4 16,0 5 0-16,2 8 0 0,3 7 0 15,-3 7 0-15,-6 1 0 0,-12 9 0 16,-11 6 0-16,-12 2-2 0,-9 5 6 16,-18 1-4-16,-13 5 3 0,-17 1-3 15,-15-1-1-15,-5 3 1 0,-15-1 0 0,-18 2 0 16,-7-2-1-16,-13 1 2 0,0-1-2 16,-6-4 1-16,2-5 0 0,-2-5 0 15,6-8 0-15,4-7 1 0,4-4-1 16,8-8 1-16,7-13 0 0,19-5-1 15,11-8 1-15,10 0-2 0,21-1 2 0,17-3-2 16,20 3 1-16,20 1 0 0,13 1 0 16,22 3 1-16,8 4-5 0,15 2 5 15,4 4-4-15,10 3 3 16,0 5 1-16,-8 5-1 0,3 4 1 0,-19 3 0 16,-4 0-1-16,-16 5 0 0,-18 8 4 15,-16 5-5-15,-14 1 4 0,-10 5-3 16,-20 3-1-16,-13-1 1 0,-9 4-1 15,-12-1 2-15,-4 3-2 0,-6-2 2 16,-12-1-2-16,-10 0 2 0,1-5-2 0,-5-4 1 16,2-2 0-16,-4-8 0 0,6-5 0 15,7-5 0-15,-3-5 1 0,10-8 0 16,5-7 0-16,9-7-1 0,5-5 1 16,18-5-2-16,11-3 2 0,19-2-1 15,15 2 1-15,11-2-1 0,14 5-4 16,8-1 4-16,10 1-4 0,6 1 3 15,5 2 1-15,5-1 0 0,4 4 1 16,-4-3-2-16,-2 7 2 0,-7 0-1 16,-8 5 0-16,-11 4 0 0,-16 4 1 0,-6 6-2 15,-18 5 1-15,-16 3-1 0,-8 4 0 16,-12 11 1-16,-12 8-2 0,-7 6 2 16,-4 7-1-16,-4 5 1 0,-7 2 0 15,-8 2 1-15,5 1 3 0,-1-4-4 16,1-5 4-16,4-7-5 0,4-7 0 0,6-8 2 15,0-3-1-15,10-3 1 0,10-3-1 16,14-6 0-16,5-1 0 16,15-11 1-16,8-5 0 0,11-8 0 15,9 0-5-15,6-7 5 0,10-3-5 0,3 0 4 16,3-2 0-16,-4 1 0 0,3 6 1 16,-4 3-1-16,-8 8-1 0,2 7 1 15,-10 8 0-15,-6 4 0 0,-4 4 0 16,-9 10 0-16,-10 6 0 0,-3 2 1 15,-6 1-1-15,-11 0 0 0,0 1-1 16,-4 1 1-16,-7-3 4 0,-3 0-4 0,-1 0 4 16,-4-1-4-16,1-2 0 0,-2-3 0 15,0-4 0-15,9-2 0 0,2-3 0 16,4-5 0-16,10-2 1 0,4-3-1 16,7-8 0-16,12-4 0 0,3-5-4 0,6-2 4 15,4-5-4-15,7-1 4 16,0-2 0-16,2 2-1 0,-2-1 2 15,-5 5-2-15,1 6 2 0,-8 6-2 16,-4 4 2-16,-4 6-1 0,-7 2-1 0,-3 4 1 16,-2 5 0-16,-2 3 0 0,-3-2 1 15,5 1-1-15,1-2 0 0,-6-3 0 16,3 0 0-16,-5-3 0 0,2-3 1 16,-1 0-1-16,-1 0 0 0,-3-1 0 15,4-4 0-15,-2-1 0 0,-2 2 0 16,3-3 0-16,7 2 0 0,-4-5 0 15,4 4 1-15,0-3-2 0,2-1 1 16,6-5 0-16,-4-1 1 0,5 0-1 16,0-6 0-16,-2-2 0 0,2 0 1 0,-2-1-1 15,2 0 0-15,-4 3 0 0,3 5 0 16,0 7-1-16,-4 7 1 0,-1 3 0 16,0 8 0-16,-5 5 0 0,-3 7 0 15,4 1 1-15,-2 2-1 0,-2 0 0 16,3-5 0-16,0-1 1 0,-3-3-1 0,3-7 0 15,1-2 1-15,-1-5-1 16,7 1 0-16,-3-9 0 0,6-2 1 0,1-4-1 16,-2-4 0-16,2-3 0 0,0-1 1 15,3-2-1-15,-3 0 0 0,0 0 0 16,0-1 1-16,-2 1-1 0,-3 1 0 16,5 2 0-16,-6-2 0 0,6 0 0 15,-5 4 0-15,3-1 0 0,-2 6 0 16,2 2 0-16,-7 6 0 0,2 3-1 15,-2 3 1-15,-2 0 1 0,-5 3-2 0,6 6 1 16,-5 0 0-16,0 4 0 0,-1-5 0 16,-4 3 1-16,6-3-1 0,-2 0 0 15,-1-3 0-15,2-3-1 0,1-1 1 16,0-1 1-16,3 0-1 0,0 0 0 16,4-3 0-16,3-2 0 0,-1-3 1 15,5-3-2-15,-2 1 2 0,7-4-1 16,-2 2 0-16,1-3 0 0,1-2 0 15,-2 2 0-15,-3-5-5 0,0 1 6 16,-7 0-6-16,-2 2 5 0,0 2 0 0,-7 6-1 16,1 3 1-16,-10 6-1 0,0 3 2 15,-2 10-2-15,-1 7 6 0,-3 5-4 16,2 4 3-16,4-2-4 16,-2 0 0-16,2-1 0 0,1 0 0 0,3-5 0 15,3-3 0-15,2-4 1 0,2-2-1 16,1-6 0-16,9-4 0 0,-3-2 0 15,4 0 1-15,6-7-1 0,2-3 1 16,-2-4-1-16,6-2 0 0,0 1 0 16,-3-2 0-16,2-1 0 0,1-2 1 0,-4-2-1 15,7 0 0-15,-3-3 1 0,2 0-6 16,3-1 5-16,5 2-4 0,-1 4 4 16,5 5-1-16,-4 8 1 0,-5 7 0 15,-1 2 1-15,-3 14-1 0,-9 6 1 16,-2 4 4-16,-1 3-5 0,-8 1 3 15,-5 0-10-15,-8-3-26 0,-2 1-45 16,-6-5-179-16,1-2-80 0</inkml:trace>
  <inkml:trace contextRef="#ctx0" brushRef="#br0" timeOffset="126175.62">24782 5396 235 0,'0'0'59'0,"0"0"0"0,0 0-2 0,0 0-5 15,0 0-3-15,0 0-9 16,0 0-1-16,0 0-5 0,0 0-3 16,-9-47-5-16,9 47-7 0,0-1-3 15,-2-1-3-15,-1 1 0 0,3 1 0 0,-1-2 1 16,-9 2 0-16,0 0 1 0,-9 3-3 16,-4 7-1-16,3 4-3 0,4 4 0 15,-4 7-1-15,-2 4 1 0,0 6-1 16,-1 8 2-16,0 9-1 0,-3 7 4 15,2 3-2-15,-4 5 1 0,7 0-3 0,-7-2-1 16,8-3 1-16,-4-2-4 0,9-6 2 16,-4-4-1-16,10-2-3 15,4-6 2-15,1-1 0 0,2-1-2 16,-3-1-1-16,12 0 1 0,0 0-1 0,-2 1 1 16,0-3-2-16,-1-2 2 0,-2-2-2 15,-2-6 2-15,3 1-2 0,-1-10 1 16,-2 1 0-16,3-9 0 0,-3-4-1 15,0 0 1-15,0-6-1 0,0 0 2 16,0 0-1-16,1 2 1 0,1-2 0 0,6 0-1 16,6-4 1-16,3-7-3 0,10-9 2 15,-2-5-1-15,3 1 0 0,2-5 0 16,-1-1 1-16,1-1-1 0,-1-1 1 16,0 0-2-16,-4 2 1 0,3 3 0 15,-5 4 1-15,-2 5-1 0,-7 6 0 0,-4 1 0 16,-3 3 2-16,-3 5-1 15,1 1 2-15,-5 2-1 0,0-2 0 16,0 2 0-16,0 0-1 0,3-3-2 16,2 3 1-16,1 7 1 0,3 9-1 0,0 8 1 15,1 0-1-15,1 5 1 0,-1-2-1 16,4 2 1-16,0-4-1 0,7-1 0 16,-1-4 0-16,-2-4 1 0,6-2-1 15,-11-5 2-15,5-4-1 0,0-4 0 16,1-1 0-16,4-1-1 0,-1-10 1 0,-4-3-1 15,2-7 1-15,-6 0 0 0,7-7-1 16,-9-2 0-16,0-3 1 0,-2-5-2 16,-3 3 2-16,3-3-1 15,-10 5 1-15,1-1-1 0,-1 4 1 0,0 3-2 16,-6 1 2-16,-6 6-2 0,-2 3 2 16,-2 3-1-16,-2 4 1 0,5 4-1 15,-5 1 1-15,-3 5-1 0,0 0 0 16,-6 3 0-16,9 7 0 0,2-3 0 15,2 5 0-15,13-4 0 0,-4 4 0 0,5 6 0 16,2-1 0-16,9 4 0 16,7-6 0-16,10-1-1 0,3-3 0 15,6-1-2-15,-1-4-1 0,1 0-2 0,3-2-1 16,2-4 1-16,-1 0 0 0,-3 0 2 16,3-5 1-16,-3-3 1 0,1-3 1 15,-2 1 1-15,2-5 0 0,-3-3-1 16,6-2 2-16,-2-3-1 0,-3 0 1 15,3-1-1-15,-2-3-2 0,-7 1 6 16,-6 2-3-16,-5 0 7 0,-6 8 0 0,-10 5-1 16,-4 4 0-16,3-2-1 0,-17 0-2 15,-6 3 0-15,-12 6 0 0,-2 1-4 16,-7 14 0-16,-1 8 0 16,7 6 0-16,1 4 0 0,9 7 0 0,6 4 0 15,5 5 0-15,13 7 0 0,1 6 0 16,11 7 0-16,4 6 0 0,5 6 0 15,4-4 0-15,0 0 0 0,-4-4 0 16,-2-3 0-16,-9-8 0 0,-8-3 0 16,-2-5 0-16,-13-7 0 0,-9-6 0 0,-5-7 0 15,1-4 0-15,-5-6 0 0,2-8 0 16,-1-5 0-16,2-3 0 0,6-5 0 16,-1-3 0-16,6 0 0 0,5 0 0 15,-1-2 0-15,10 2 0 0,-1-8 0 16,5 4-14-16,0-10-35 0,5-8-20 0,15-2-52 15,8-4-168-15,3 5-27 16</inkml:trace>
  <inkml:trace contextRef="#ctx0" brushRef="#br0" timeOffset="126415.37">26075 7000 867 0,'0'0'15'0,"0"0"5"0,0 0 3 15,0 0-2-15,0 0-7 0,135 2-5 0,-76-7-6 16,1 3-1-16,6-2-1 0,-8 3-1 16,-3-2 0-16,-12 1 0 0,-17 1-1 0,-8 1-5 15,-9 0-5-15,-9 0-10 16,4-2-9-16,0 2-14 0,0-1-28 15,4-7-53-15,-6-2-162 0,-4-1-9 16</inkml:trace>
  <inkml:trace contextRef="#ctx0" brushRef="#br0" timeOffset="128510.94">27063 6609 726 0,'0'0'29'0,"0"0"5"15,0 0-4-15,110-91-6 0,-71 63-6 16,-1-1-3-16,3-1-2 0,-1-2 0 0,-3-1 1 15,-6 2 2-15,-4 3 0 16,-10-1 0-16,-3 1-2 0,-7 1-2 16,-7 1-4-16,0 0 0 0,-14 5-3 15,-6 0-1-15,-3 6-2 0,-10 4 0 0,-5 7 2 16,-1 4-4-16,-1 1 0 0,-1 15 0 16,4 3 0-16,12 9 0 0,5 2 0 15,8 5 0-15,7 6 0 0,8 1 0 16,13 2 0-16,7 2 0 0,2-4 0 15,4-1 0-15,1-4 0 0,-6-2 0 0,-5-3 0 16,0-5 0-16,-13-7 0 0,-6 1 0 16,-2-3 0-16,-10 0 0 15,-8 5 0-15,-10-4 0 0,-4-4 0 0,-2-5 0 16,-1-4 0-16,-2-1 0 0,5-7 0 16,3 2 0-16,3-3 0 0,5-8 0 15,8-1 0-15,4 2 0 0,2-2 0 16,4 1 0-16,5 6 0 0,0-5 0 15,0 5 0-15,5-4 0 0,9 0 0 16,3 5-7-16,10 0-4 0,1 4-3 0,2 0-1 16,-1 0-2-16,2 2 0 0,7 0-1 15,-3 1 0-15,7-3 3 16,3 0-1-16,5-7 5 0,5-2 5 0,4-3 2 16,10-3 2-16,-1-5 3 0,5-1-2 15,-4-4 2-15,3 0-1 0,-4-4 1 16,-9-3 1-16,0-1 4 0,-10-3 5 15,-7-1 7-15,-11 2 2 0,-8 1 1 16,-12 6-2-16,-8 2-3 0,-6 5-3 16,-14 1-2-16,-12 5-4 0,-8 4 0 0,-11 7-2 15,-4 4 1-15,-3 0 1 0,5 6-7 16,5 3 0-16,6 1 0 0,7 4 0 16,13-3 0-16,7 2 0 15,4-2 0-15,8 1 0 0,0 8 0 0,14-4 0 16,9 9 0-16,3-5 0 0,9 1 0 0,-3 0 0 15,2 2 0-15,-6 3 0 0,-3 0 0 16,-5 3 0-16,-11 2 0 16,-4 4 0-16,-8 1 0 0,1 7 0 15,-16 4 0-15,-5 2 0 0,-8 4 0 0,-4 3 0 16,-3 5 0-16,-9 4 0 0,5 3 0 16,-4 4 0-16,2 2 0 0,4-4 0 15,3-8 0-15,11-7 0 0,-2-10 0 16,9-7 0-16,8-15 0 0,2-5 0 15,4-5 0-15,4-8 0 0,1 0 0 16,0-5 0-16,0 0 0 0,0 0 0 16,11-6 0-16,9-10 0 0,8-7 0 0,4-5 0 15,-1-3 0-15,2-2 0 16,2-6 0-16,-1-5 0 0,4-6 0 0,-3-5 0 16,4-5 0-16,1-3 0 0,2-4 0 15,2-2 0-15,1-3 0 0,3-2 0 16,0-2 0-16,0-6 0 0,1 1 0 15,-1 2 0-15,-4 7 0 0,-4 9 0 16,-7 12 0-16,-8 10 0 0,-5 7 0 0,-6 12 0 16,-5 11 0-16,-4 1 0 0,-1 6 0 15,-2 0 0-15,-1 1 0 0,-1 3 0 16,0 14 0-16,-1 11 0 16,-1 9 0-16,-5 8 0 0,-3 2 0 0,1 2 0 15,1 2 0-15,0-4 0 0,4-2 0 16,2-9 0-16,-1-3 0 0,3-13 0 15,8-4 0-15,-2-6 0 0,5-6 0 16,11-1 0-16,-1 0 0 0,7-11 0 0,0-7 0 16,2-3 0-16,-1-5 0 0,-3-3 0 15,4-6 0-15,-1 0 0 0,-1-1 0 16,-5 0 0-16,-1 4 0 0,1 3 0 16,-9 8 0-16,-3 7 0 15,-3 5 0-15,-3 6 0 0,-1 0 0 0,-2 3 0 16,1 11 0-16,0 8 0 0,0 9 0 0,-1 0 0 15,-2 4 0-15,0 0 0 0,3 1 0 16,-2-4 0-16,4-1 0 16,3-7 0-16,-2-2 0 0,3-5 0 15,5-6 0-15,3-2 0 0,5-5 0 0,7-1 0 16,1 0 0-16,6-10 0 0,-2-2 0 16,4-5 0-16,1-6 0 0,3-2 0 15,-3-4 0-15,-4-3 0 0,3-6 0 16,-7 0 0-16,-2-3 0 0,-6 0 0 15,-4 2 0-15,-2 2 0 0,-9 13 0 0,-7 4 0 16,2 8 0-16,-10 4 0 16,-9 5 0-16,-9 3 0 0,-9 11 0 0,-3 10 0 15,0 6 0-15,-2 5 0 16,0 6 0-16,7 2 0 0,4 0 0 0,2 2 0 16,10-5 0-16,2 0 0 0,6-14 0 15,4-2 0-15,4-7 0 0,-2-7 0 16,2 2 0-16,0-4 0 0,2-2 0 15,10 0 0-15,-1-3 0 0,8-3 0 16,5-7 0-16,-4-4 0 0,4-1 0 0,-4-5 0 16,3-2 0-16,-1-3 0 0,4-1 0 15,-4-3 0-15,3-4 0 16,-2 2 0-16,-3 0 0 0,2-1 0 16,-7 4 0-16,-1 12 0 0,-6 3 0 0,-3 10 0 15,-5 3 0-15,3 0 0 0,3 2 0 16,2 12 0-16,-4 7 0 0,-2 9 0 15,-4 3 0-15,2 6 0 0,-4 0 0 16,1 0 0-16,-2 0 0 0,3-6 0 16,2-3 0-16,0-10 0 0,2-3 0 0,1-5 0 15,-1-6 0-15,2 0 0 0,-1-2 0 16,2 0 0-16,6-3 0 0,0-1 0 16,7-5 0-16,7-7 0 0,-2-4 0 15,-1-2 0-15,1-7 0 0,-2-1 0 16,0-4 0-16,1-5 0 0,-3 0 0 15,-1-3 0-15,2 2 0 0,-1 4 0 0,-5 3 0 16,-3 11 0-16,-7 7 0 16,1 8 0-16,-5 3 0 0,0 0 0 15,0 0 0-15,0 12 0 0,0 6 0 0,-5 13 0 16,2-2 0-16,2 3 0 0,-2 1 0 16,1-1 0-16,-3-3 0 0,15-1 0 15,-1-6 0-15,0-2 0 0,2-8 0 16,3-5 0-16,-3-1 0 0,8-6 0 15,4 0 0-15,3-3 0 0,7-6 0 0,-4-6 0 16,-2-3 0-16,-1-1 0 0,-4-3 0 16,-2-4 0-16,1-1 0 0,-3-2 0 15,-1-5 0-15,-7 2 0 0,0 1 0 16,-6 8 0-16,-4 1 0 0,2 9 0 16,-2 5 0-16,0 4 0 0,0 4 0 15,-2 0 0-15,-10 6 0 0,-4 12 0 16,-4 8 0-16,5 4 0 0,-2 7 0 15,4 2 0-15,4 4 0 0,0 1 0 16,4 0 0-16,-1-3 0 0,3-2 0 0,1-4 0 16,-1-3 0-16,6-5 0 0,2-7 0 15,-2-5 0-15,-3-4 0 0,3-7-8 16,6 6-37-16,-4-7-16 16,1-1-35-16,4 0-64 0,-1-2-141 0,9-4-4 15</inkml:trace>
  <inkml:trace contextRef="#ctx0" brushRef="#br0" timeOffset="129068.99">30754 5874 796 0,'0'0'71'16,"0"0"-20"-16,-94 1-12 0,47 16-9 15,-1 8-7-15,3 5-10 0,2 9-13 16,2 9 0-16,7 4 0 0,0 8 0 16,6 5 0-16,5 3 0 0,7 5 0 15,6-1 0-15,5 0 0 0,0-5 0 16,10-5 0-16,9-7 0 0,-3-6 0 0,3-7 0 15,0-9 0-15,-2-6 0 16,-3-8-46-16,-1-11-18 0,3-5-42 16,-6-3-147-16,4-5-63 0</inkml:trace>
  <inkml:trace contextRef="#ctx0" brushRef="#br0" timeOffset="129539.94">30773 6099 741 0,'0'0'46'16,"0"0"-8"-16,0 0-10 0,0 0-1 15,130-65-7-15,-101 65-6 0,-4 4-1 16,-2 11-4-16,-7 5 0 0,-7 0 3 15,-9 5-2-15,-3 1 1 0,-3 0-2 0,-13 0 1 16,-2 0-4-16,-7-2 0 0,0-1-2 16,-2-2 0-16,4-4-4 0,7-7 0 15,9-2-1-15,2-5 0 0,8-3 4 16,0 0 2-16,0 0-5 0,0 0 0 16,0-3 0-16,3-12 0 0,9-5 0 0,7-7 0 15,4-5 0-15,-1 3 0 16,1 2 0-16,-3 1 0 0,-7 8 0 15,-4 5 0-15,-4 11 0 0,-5 2 0 16,0-2 0-16,0 2 0 0,3 0 0 0,-3 9 0 16,3 11 0-16,-6 7 0 0,3 5 0 15,0 4 0-15,-2 1 0 0,2 1 0 16,0 1 0-16,2 1 0 0,1-1 0 16,1-4 0-16,3-5 0 0,-4-7 0 15,6-4 0-15,-3-7-22 0,4-9-44 16,8-3-49-16,-5-2-163 0,10-10-51 15</inkml:trace>
  <inkml:trace contextRef="#ctx0" brushRef="#br0" timeOffset="129794.82">31442 5771 831 0,'0'0'48'0,"0"0"-10"0,0 0-2 15,0 0-7-15,31 96-7 0,-17-51-3 16,0 10-19-16,-4 1 0 16,-6 7 0-16,-4 6 0 0,-4 4 0 15,-15 4 0-15,-15 4 0 0,-9 2 0 0,-10-2 0 16,-8-4 0-16,-7-1 0 0,-5-5 0 16,0-6 0-16,-3-7 0 0,7-6 0 15,2-8 0-15,7-8 0 0,13-7 0 16,13-12-9-16,9-8-43 0,16-8-35 15,3-7-114-15,6-10-123 0,1-9-1 0</inkml:trace>
  <inkml:trace contextRef="#ctx0" brushRef="#br0" timeOffset="130394.01">32163 6217 825 0,'0'0'72'16,"0"0"-17"-16,0 0-14 0,0 0-11 16,0 0-30-16,0 0 0 15,0 0 0-15,0 0 0 0,0 0 0 0,0 0 0 16,53-68 0-16,-51 66 0 0,-2 2 0 16,0-1 0-16,3 1 0 0,-3 0 0 15,-3 6 0-15,-8 8-66 0,-3 7-117 0,-5 2-146 16,2 4-16-16</inkml:trace>
  <inkml:trace contextRef="#ctx0" brushRef="#br0" timeOffset="130542.16">31875 6955 1023 0,'0'0'0'0,"0"0"0"15,0 0 0-15,0 0 0 0,0 0 0 16,0 0 0-16,0 0 0 0,0 0 0 15,0 0 0-15,39-44-81 0,-38 41-253 16,-1 3-26-16</inkml:trace>
  <inkml:trace contextRef="#ctx0" brushRef="#br0" timeOffset="133703">22787 8563 594 0,'0'0'56'0,"0"0"-12"0,0 0-8 16,0 0-3-16,0 0-3 0,0 0-1 15,88 12-9-15,-58 15-2 0,4 6-4 16,-2 4-1-16,-1 2-2 0,-3 4-1 16,-1-3-3-16,-4 3 2 0,-3-2-1 15,-3 0-5-15,-6-2 4 0,-5 1-6 16,-6-2 2-16,0-5 2 0,-9 1-1 15,-8-5 2-15,-2-7 1 0,5-8 3 16,-4-3 2-16,2-11 1 0,2 0-2 16,-1-14-2-16,10-9-9 0,8-7 0 0,-1-10 0 15,18-4 0-15,9-6 0 0,10 0 0 16,12-2 0-16,8 5 0 0,5 3 0 16,1 5-4-16,1 7 0 0,3 8-7 15,-6 7-8-15,-5 7-15 0,-9 5-19 16,-1 7-25-16,-7 1-82 0,-7 10-142 0,-8 3 4 15</inkml:trace>
  <inkml:trace contextRef="#ctx0" brushRef="#br0" timeOffset="134235.54">23872 9019 647 0,'0'0'46'0,"0"0"-8"0,0 0-17 0,0 0-11 16,0 0-6-16,0 0 1 15,0 0 0-15,0 0 3 0,101-89 0 0,-70 65 8 16,-3 1 1-16,-6-3 7 0,-4 3 0 16,-9 5-2-16,-4-4 0 0,-3 2-2 15,-4-2 0-15,-9-7-7 0,-6 8-1 16,-3 4-3-16,-3 4-3 0,-4 5-1 15,-2 8 0-15,1 1-1 0,-1 15 0 16,1 6 1-16,8 10-2 0,1 5-3 0,8 4 0 16,10 2 0-16,1 4 0 0,12-4 0 15,7 1 0-15,10-4 0 0,4-7 0 16,5-4 0-16,3-8 0 0,7-4-5 16,-3-11-13-16,3-6-7 0,-2 2-7 15,1-16-6-15,-4-6-4 0,4-2 0 16,-7-6 6-16,-1-1 7 0,-2-6 7 15,-3-2 12-15,-8-2 2 0,2-1 5 16,-8-6 5-16,5 0 0 0,-2-5 7 16,-4-2 3-16,-6-2 9 0,4 0 7 0,-7 4 7 15,-5 4 1-15,1 9 3 0,-3 10-3 16,-3 7-2-16,2 8-6 0,-2 7-7 16,0-1-14-16,0 7-7 0,0-1 0 15,-2 1 0-15,-5 8 0 0,0 10 0 16,-2 9 0-16,0 11 0 0,0 11 0 0,2 5 0 15,1 7 0-15,-3 4 0 16,-1 3 0-16,0 2 0 0,-4-3 0 16,1 0 0-16,2-3-10 0,5-7-30 15,2-7-12-15,-1-9-29 0,0-6-68 0,1-13-150 16,1-10-6-16</inkml:trace>
  <inkml:trace contextRef="#ctx0" brushRef="#br0" timeOffset="134743.38">24392 8976 771 0,'0'0'5'0,"0"0"1"0,0 0 4 16,0 0-3-16,0 0-1 0,0 0 2 15,124-70-5-15,-72 56 0 0,7-3-1 16,-1 3-1-16,4-3 0 0,-11 1-1 15,-3-1 3-15,-9 0 3 0,-7 1 7 16,-7-2 7-16,-10 4 4 0,-5 2 1 0,-6 1-4 16,-4-2-4-16,0-5-3 0,0 5-1 15,-4-5-2-15,-1 7-1 0,-1 1-1 16,1 2-3-16,1 2-1 0,-1 3-2 16,5 3-3-16,-3 0 0 0,-3 15 0 15,-4 8 0-15,4 12 0 0,3 4 0 16,-2 2 0-16,5 5 0 0,5-2 0 15,4 0 0-15,1-1 0 0,4-7 0 16,-1-3 0-16,3-7 0 0,3-7 0 16,-9-8 0-16,11-4 0 0,-1-4 0 0,3-3 0 15,5-8 0-15,-6-4 0 0,4-5 0 16,-4-3 0-16,-4-1 0 0,2-1 0 16,-1-6 0-16,-5 1 0 0,1-3 0 15,-4-2 0-15,-1-2 0 0,-1-2 0 16,-1-4 0-16,-7-2 0 0,4 1 0 0,-4-2 0 15,3 5 0-15,-3 12 0 0,-1 2 0 16,0 9 0-16,3 1 0 0,-3 4 0 16,0 2 0-16,0-1 0 0,5 6 0 15,0-3 0-15,4 1 0 0,-1 5 0 16,4 0-18-16,7 0-35 0,-4 9-36 16,-6-2-136-16,2 6-96 0,-6 2 5 15</inkml:trace>
  <inkml:trace contextRef="#ctx0" brushRef="#br0" timeOffset="135112.22">25770 8625 775 0,'0'0'21'0,"0"0"5"15,0 0 1-15,0 0-2 0,0 0-6 16,101 117-2-16,-77-84-3 0,0 3-5 0,-7-3-2 16,0 1-1-16,-6-1 3 0,-7-1-4 15,-4-1 6-15,-1-4-5 0,-7-1 2 16,-8-5 1-16,-2-4-1 16,-1-2 0-16,2-7 2 0,8-4-7 0,-4-4-3 15,6 0 0-15,-6-14 0 0,9-6 0 16,4-5 0-16,7-8 0 0,14-7 0 15,3-1 0-15,10-2 0 0,4-2 0 16,2 3 0-16,5-3 0 0,1 6 0 16,2 1 0-16,-1 4 0 0,0 7 0 0,1 3-21 15,-8 7-31-15,-1 5-40 0,-10 6-86 16,-6 2-135-16,-12 1-3 0</inkml:trace>
  <inkml:trace contextRef="#ctx0" brushRef="#br0" timeOffset="135479.64">26587 8622 803 0,'0'0'57'0,"0"0"-19"0,0 0-11 0,-54 104-9 0,40-73-4 16,3-1-8-16,-3-1-1 0,0-1-3 15,1 2 1-15,1-3 2 0,1-3-4 16,2-6 4-16,0-3-5 0,4-4 2 15,0-6 2-15,4-1 6 0,1-4 2 16,0 0-1-16,0 0-11 0,0-2 0 0,1-13 0 16,2-10 0-16,8-10 0 0,0-5 0 15,6 0 0-15,0-6 0 16,10-3 0-16,-3 1 0 0,6 2 0 0,4 4 0 16,2 5 0-16,1 8 0 0,3 8 0 15,2 11 0-15,-6 6 0 0,1 4 0 16,-6 14 0-16,1 9 0 0,-10 7 0 15,0 10 0-15,-11 2 0 0,-5 4 0 16,-3 1 0-16,-8-2 0 0,1 3 0 0,-7-5 0 16,-6 3 0-16,-3-3 0 0,-5-1 0 15,0 0 0-15,-3 3 0 0,-3-5-38 16,-3 2-295-16,-3-8-25 0</inkml:trace>
  <inkml:trace contextRef="#ctx0" brushRef="#br0" timeOffset="139320.91">28692 8623 397 0,'0'0'86'0,"0"0"-5"15,0 0-18-15,0 0-18 0,0 0-11 16,0 0-5-16,0 0 0 0,0 0 3 16,0 0-3-16,37 38-10 0,-32-6-4 15,0 0-5-15,-5 1-1 0,4 1-3 16,-7-2 1-16,6-2-3 0,-7-1 1 15,4-4 0-15,-5 1-1 0,5-7 4 16,0-9-3-16,-5 2 6 0,5-7 0 0,-4 0 4 16,4 0-1-16,0-5-2 0,-5 0-3 15,2-12-10-15,-2-9 4 0,4-10-5 16,5-2 3-16,-2-3 2 16,10-4-1-16,4-1 2 0,4-1-2 0,0 1 2 15,7 5-2-15,-1 2 0 0,3 11-1 0,5 6 1 16,4 7-1-16,-3 8 0 15,-2 2 3-15,1 10-4 0,-3 6 0 16,-5 9 0-16,-4 2 0 0,-2 3 0 16,-3 2 0-16,-7 0 0 0,-1 1 0 0,-8-2 0 15,-1-1 0-15,-1 0 0 0,-4-4 0 16,-4 2 0-16,-5-4 0 0,-2-4 0 16,2-7 0-16,7-5 0 0,2-5 0 15,-3-3 0-15,-6-3 0 0,0-11 0 16,0-5 0-16,8-9 0 0,8-4 0 15,7-7 0-15,10-1 0 0,7-2 0 16,8-1 0-16,2 7 0 0,0 4 0 0,2 9 0 16,-2 7 0-16,1 7 0 15,-3 9 0-15,-1 4 0 0,-7 14 0 0,2 8 0 16,-3 5 0-16,-2 3 0 0,-7 3 0 16,-2 2 0-16,-4-1 0 0,-3 0 0 15,-3 0 0-15,-1 0 0 0,-6 0 0 16,2-2 0-16,-2 1 0 0,-2-4 0 15,3-2 0-15,1-4 0 0,1-9-42 0,-3-6-23 16,1-3-36-16,2-3-101 0,2-1-106 16,1 0 8-16</inkml:trace>
  <inkml:trace contextRef="#ctx0" brushRef="#br0" timeOffset="139966.1">30047 8707 815 0,'0'0'58'0,"0"0"-14"16,0 0-12-16,0 0-9 0,0 0-8 16,0 0-5-16,-116-7-1 0,83 35-4 15,2 1 0-15,2 7-3 0,-1 2 3 0,7 2-5 16,5-3 0-16,8 1 0 15,6-4 0-15,2-6 0 0,7-3 0 16,10-8 0-16,4-7 0 0,4-5 0 16,3-5 0-16,2 0 0 0,2-9 0 0,-4-5 0 15,0-4 0-15,-1-2 0 0,-3-4 0 16,1 1 0-16,-3-3 0 16,2-1 0-16,-6 1 0 0,-6-1 0 0,3 0 0 15,-10 8 0-15,2 7 0 0,-1 8 0 16,-4 4 0-16,0-2 0 0,0 2 0 0,0 0 0 15,0 0 0-15,3 10 0 0,2 14 0 16,1 3 0-16,4 3 0 16,3 0 0-16,6 0 0 0,-2 0 0 15,11-3 0-15,0-3 0 0,3-4 0 0,3-6 0 16,0-7 0-16,3 0 0 0,-6-7 0 16,2 0 0-16,-7-4 0 0,4-5 0 15,-4-6 0-15,0-3 0 0,-1-5 0 16,2-1 0-16,-6-7 0 0,3-1 0 15,-6-7 0-15,-2-7 0 0,-1-5 0 0,-1-5 0 16,0-8 0-16,-3 2 0 16,0 1 0-16,-2 5 0 0,-1 7 0 0,-4 11 0 15,-2 13 0-15,3 10 0 0,-5 8 0 16,0 7 0-16,0-2 0 0,0 2 0 16,0 2 0-16,-2 15 0 0,-1 13 0 15,-2 10 0-15,4 7 0 0,-7 6 0 16,3 8 0-16,1 2 0 0,-2 4 0 15,-1 3 0-15,-7-3 0 0,0 0 0 16,-4-5 0-16,1-5 0 0,-2-7 0 0,5-7-11 16,0-12-40-16,10-15-11 0,2-7-16 15,2-9-53-15,-3 0-117 16,-2 0-49-16</inkml:trace>
  <inkml:trace contextRef="#ctx0" brushRef="#br0" timeOffset="140491.07">30491 8742 633 0,'0'0'50'0,"0"0"-9"16,0 0-6-16,0 0-2 0,141-42-9 0,-87 34-9 15,5-6-7-15,6-4-4 0,-2-4 0 16,6-3 5-16,-4-5 2 0,-3 0 4 16,-8 1 1-16,-6-4 2 0,-9 1 0 15,-8 2 2-15,-12 0-1 0,-6 1 0 16,-8-1-2-16,-5 5-7 0,0-1-6 15,-9 7-4-15,3 3 0 0,-7 5 0 16,4 6 0-16,-3 5 0 0,-7 5 0 0,-4 15 0 16,-4 11 0-16,4 7 0 15,4 9 0-15,4 7 0 0,4 7 0 0,2 6 0 16,-1 1 0-16,0 2 0 0,2-5 0 16,-3-1 0-16,2-6 0 0,-2-6 0 15,2-7 0-15,-1-7 0 0,3-14 0 16,2-9 0-16,3-8 0 0,2-7 0 15,0 0 0-15,0 0 0 0,0 0 0 0,0 0 0 16,0-11 0-16,10-9 0 0,4-8 0 16,3-2 0-16,6 0 0 15,2 1 0-15,3 0 0 0,-1 6 0 16,-2 4 0-16,2 2 0 0,-3 5 0 0,-6 4 0 16,3 5 0-16,-2 3 0 0,-4 8 0 15,7 5 0-15,-5 6 0 0,-8 5 0 16,1 2 0-16,-6 2 0 0,-2 3 0 15,-2 0 0-15,-2 2 0 0,-2-3 0 16,2 2 0-16,-7-3 0 0,-4 1 0 0,6-3 0 16,-6-1 0-16,2-4 0 0,4-7 0 15,0 0 0-15,3-5 0 0,-1-5 0 16,4 2 0-16,1-7-41 16,-3 0-58-16,3 0-151 0,0 0-81 0</inkml:trace>
  <inkml:trace contextRef="#ctx0" brushRef="#br0" timeOffset="140768.75">31833 9236 887 0,'0'0'59'15,"0"0"-12"-15,0 0-17 0,0 0-30 16,0 0 0-16,0 0 0 0,0 0 0 0,0 0 0 16,0 0 0-16,0 0 0 15,53-68 0-15,-44 53 0 0,-3-2 0 0,-1 5 0 16,0 5 0-16,-5 2 0 0,3-3 0 16,-3 2 0-16,0 0 0 15,1 0 0-15,-1 6 0 0,0-1 0 0,0 1-328 16,-1 4-39-16</inkml:trace>
  <inkml:trace contextRef="#ctx0" brushRef="#br0" timeOffset="142161.32">24229 10471 365 0,'0'0'101'16,"0"0"-9"-16,31-84-13 0,-24 55-14 0,3 3-8 15,-6 6-7-15,1 2-4 0,-5 9-9 16,3 2-5-16,-1 2-14 0,-2 5-7 16,0 0-7-16,-5 7-1 0,-4 12 1 15,-5 11 2-15,1 8 4 0,-1 6-4 16,1 6 1-16,3 8-4 0,1 4-3 0,0 3 2 15,2 6-2-15,3-6 1 16,2-3-1-16,2-7 1 0,5-11-1 0,6-8 2 16,3-10-2-16,-3-5 2 0,2-9 0 15,3-4 0-15,3-7 0 0,1-1-1 16,8-3 1-16,-2-9-2 0,-1-5 0 16,1-4 0-16,-4-2 1 0,-4-1-1 15,1-2 1-15,-3-1-1 0,-6 0 1 16,0 1-1-16,-6 4 0 0,-4 9 0 15,5 8 1-15,-5 5-2 0,0-1 0 0,0 1 0 16,0 0 0-16,0 1 1 0,-2 17-1 16,-1 7 2-16,-1 7-2 0,4 1 2 15,0-1-1-15,9-5 1 0,2-1-1 16,6-3 1-16,-2-5-1 0,15-6 1 16,-2-4 0-16,1-2 0 0,2-6 0 15,2 0 0-15,-4-1-1 0,1-11 0 16,-2 2 0-16,-4-3 0 0,0-6 0 15,-3-1 0-15,-2-2 3 0,1-3-3 16,0-2 0-16,-1-2 0 0,1-1 0 0,-3-1 0 16,-4 0 0-16,0 0 0 0,-5 4 0 15,-3-1 0-15,-4 5 0 0,-1 1 0 16,-10 4 0-16,-4 3 0 16,-7 3 0-16,0 4 0 0,-6 2 0 0,-2 5 0 15,-5-1 0-15,4 5 0 0,1 7 0 0,1 4 0 16,3 6 0-16,7 3 0 15,4 6 0-15,4 6 0 0,9 2 0 16,-2 6 0-16,7-1 0 0,10 5 0 16,0-2 0-16,-3 0 0 0,2 4 0 0,-9-2 0 15,-2 4 0-15,-7 0 0 0,4 3 0 16,-13 1 0-16,-7 4 0 0,0 2 0 16,-1-1 0-16,2-2 0 0,-2-2 0 15,5-6 0-15,5-7 0 0,5-14-21 16,4-4-27-16,2-8-24 0,1-11-30 15,6 3-68-15,8-9-125 0,6 0 8 16</inkml:trace>
  <inkml:trace contextRef="#ctx0" brushRef="#br0" timeOffset="142493.22">25643 10574 805 0,'0'0'60'15,"0"0"-15"-15,0 0-10 0,-118 18-8 16,76 12-6-16,2 10-8 15,-2 8-2-15,8 9-5 0,7 0-6 16,7 5 0-16,11-1 0 0,4-2 0 0,1-1 0 16,14-7 0-16,14-2 0 0,5-8 0 15,10-6 0-15,4-6 0 0,2-6-14 16,-1-8-21-16,-2-3-17 16,-7-9-35-16,-2-2-75 0,-4-1-143 0,-7-10 0 15</inkml:trace>
  <inkml:trace contextRef="#ctx0" brushRef="#br0" timeOffset="142868.94">25886 10722 723 0,'0'0'47'15,"0"0"-16"-15,0 0-10 0,0 0-3 0,0 0 2 16,0 0-3-16,0 0-5 0,0 0-5 0,39 105-1 15,-41-71-2-15,-1 2 1 0,-3-1-1 16,-8 0 0-16,-2-5-1 0,-2-1 1 16,4-11-2-16,5-6 1 15,4-7 4-15,5-5 1 0,0 0 3 0,0 0-4 16,0-11-1-16,9-9-1 0,5-10 3 16,5 0 1-16,-1-5 5 0,-5 3-1 15,4 0-9-15,-6 10-4 0,-7 2 0 16,1 8 0-16,-5 7 0 0,5 0 0 15,-5 5 0-15,0 0 0 0,0 2 0 0,0 16 0 16,4 8 0-16,1 9 0 16,1 0 0-16,4-2 0 0,3 1 0 0,1-1 0 15,2-3 0-15,3-1 0 0,-2-1 0 16,6-8-14-16,-5-3-30 0,4 0-30 16,-8-6-53-16,5-7-170 0,-1-4-21 0</inkml:trace>
  <inkml:trace contextRef="#ctx0" brushRef="#br0" timeOffset="143084.06">26475 10529 906 0,'0'0'36'0,"0"0"-8"0,0 0-4 0,0 0 1 15,0 0-21-15,0 0-4 0,27 107 0 16,-15-68 0-16,5 5 0 0,-11 6 0 0,0 5 0 15,-7 6 0-15,-4 5 0 16,-18 1 0-16,-8 5 0 0,-11-1 0 16,-8 7 0-16,-7-1 0 0,-11 3-20 0,3-3-151 15,-2-6-159-15,7-11-30 0</inkml:trace>
  <inkml:trace contextRef="#ctx0" brushRef="#br0" timeOffset="143575.66">27709 10908 789 0,'0'0'40'16,"0"0"-9"-16,0 0-5 0,0 0 0 15,0 0-4-15,107 0-7 0,-53 1-6 16,8 4-3-16,0-1-3 0,-1-1-1 0,-7-3-1 15,-3 3 0-15,-6-3-1 16,-12 2-1-16,-7-2-12 0,-13 0-16 16,-6-2-27-16,-3-1-62 0,-3-6-176 0,2 1-18 15</inkml:trace>
  <inkml:trace contextRef="#ctx0" brushRef="#br0" timeOffset="143790.47">28126 10642 842 0,'0'0'47'0,"0"0"-12"0,0 0-7 0,0 0-7 0,0 0-1 16,0 0-4-16,-73 90-2 15,70-53-14-15,2 9 0 0,5 3 0 0,3 2 0 16,0 7 0-16,1-2 0 0,-5 2 0 16,2 1 0-16,-5-3 0 0,-3 0 0 15,1-3 0-15,-1-3-10 0,-3-6-35 16,6-4-24-16,0-12-60 0,0-3-178 15,0-10-11-15</inkml:trace>
  <inkml:trace contextRef="#ctx0" brushRef="#br0" timeOffset="144322.74">28850 10779 815 0,'0'0'52'0,"0"0"-14"16,0 0-8-16,51-89-7 0,-26 77-7 15,3 8-6-15,-3 4-3 0,0 3-2 16,-4 13 1-16,-10 8-1 0,-6 6 1 16,-8 5 0-16,-2 1-2 0,-6 5-4 0,-9 0 0 15,-5 0 0-15,-4 0 0 0,-1-2 0 16,-2 0 0-16,4-6 0 0,3-3 0 16,10-10 0-16,5-6 0 0,9-9 0 15,1-2 0-15,5-1 0 0,10-2 0 16,10-5 0-16,4-14 0 0,1-7 0 0,4-8 0 15,-5-2 0-15,-1-3 0 0,-5-1 0 16,-5-1 0-16,-5 3 0 16,-3 11 0-16,-6 2 0 0,-4 10 0 15,0 8 0-15,0 1 0 0,0 6 0 0,0 0 0 16,-4 6 0-16,-7 12 0 0,2 11 0 16,1 6 0-16,6 3 0 0,2 3 0 15,7-3 0-15,6 1 0 0,1 1 0 16,0-4 0-16,0-1 0 0,-1-5 0 15,5-4 0-15,-7-7 0 0,6-6-32 0,3-4-48 16,-6-4-71-16,7-2-160 16,-8-1-13-16</inkml:trace>
  <inkml:trace contextRef="#ctx0" brushRef="#br0" timeOffset="145077.69">29674 10754 268 0,'0'0'116'0,"0"0"0"16,0 0-15-16,0 0-19 0,0 0-13 15,0 0-10-15,0 0-12 0,0 0-13 16,0 0-12-16,0 0-4 0,-39-61-3 16,34 77 2-16,-4 7-1 0,4 10-1 15,0 5-5-15,1 1-2 0,12 2-3 0,2 0 0 16,4-1-5-16,0-1 0 0,5-4 0 15,-2 0 0-15,2-3 0 16,-4-3 0-16,7-3-18 0,-5-5-27 16,-8-6-35-16,2-6-84 0,-3-9-150 0,3 0-4 15</inkml:trace>
  <inkml:trace contextRef="#ctx0" brushRef="#br0" timeOffset="145263.44">29858 10637 780 0,'0'0'51'0,"0"0"-14"0,0 0-7 16,0 0-8-16,-101 90-5 15,81-50-7-15,1 5-3 0,4 4-4 0,-4-1-1 16,2 4-2-16,-6-1 1 0,0-1-2 16,3-1-8-16,-1-5-11 0,1-3-32 15,-1-5-50-15,-1-4-102 0,2-9-104 16</inkml:trace>
  <inkml:trace contextRef="#ctx0" brushRef="#br0" timeOffset="145444.98">29357 10967 759 0,'0'0'48'15,"0"0"-8"-15,0 0-16 0,137-3-8 16,-88 6-6-16,10 0-4 0,-1 1-3 15,5 1-1-15,-1-1-3 0,-8-2-3 16,-1 3-8-16,-9-2-25 0,-15-3-37 0,-1 1-70 16,-8-1-148-16,-9 2 1 0</inkml:trace>
  <inkml:trace contextRef="#ctx0" brushRef="#br0" timeOffset="145762.64">30411 10533 805 0,'0'0'47'0,"0"0"-8"16,0 0-6-16,0 0-9 16,0 0-5-16,-21 107-6 0,24-70-3 15,6 3-4-15,5-2-1 0,-1 6-1 0,5-2 0 16,1-3-1-16,-1-1 0 0,-1-5-6 16,2-4-4-16,-3-1-18 0,2-4-26 15,-2-3-65-15,-4-6-171 0,-6-4-37 16</inkml:trace>
  <inkml:trace contextRef="#ctx0" brushRef="#br0" timeOffset="145975.39">30720 10563 844 0,'0'0'47'15,"0"0"-10"-15,0 0-10 0,0 0-6 0,-104 45-7 16,79-16-5-16,2 6-4 15,3 6-2-15,-3 0-2 0,2 5 1 16,-2 3-3-16,3-1 0 0,-3 4-1 0,1-2-4 16,4-2-9-16,-3-2-13 0,4-7-14 15,2-4-27-15,-4-8-38 0,10-5-85 16,-4-9-107-16</inkml:trace>
  <inkml:trace contextRef="#ctx0" brushRef="#br0" timeOffset="146179.28">30176 10932 827 0,'0'0'43'16,"0"0"-9"-16,0 0-10 0,124-35-7 16,-76 30-5-16,3 1-6 0,5 2-3 15,0-1-1-15,1 0-2 0,-4 0 0 16,-4 0 0-16,-4 0-1 0,-6 0-6 0,-6 2-10 15,-10 2-16-15,-1-1-26 0,-8 0-54 16,1 3-175-16,-7 2-19 16</inkml:trace>
  <inkml:trace contextRef="#ctx0" brushRef="#br0" timeOffset="146577.59">31273 10627 764 0,'0'0'32'0,"0"0"2"16,0 0-3-16,0 0-6 0,114-34-6 15,-86 34-4-15,-5 12-3 0,-3 4-1 16,-6 5 1-16,-8 2 1 0,-11 2 1 0,5 3 2 16,-18-1-3-16,-9 2-1 0,-5 0-12 15,-7-2 0-15,-4 0 0 0,1 1 0 16,-1-4 0-16,4-1 0 0,5-4 0 16,10-5 0-16,15-6 0 0,4-5 0 15,5-3 0-15,0 3 0 0,13 4 0 0,16 1 0 16,12-2 0-16,8-5 0 15,12-1 0-15,-2 2 0 0,1-5 0 16,-3-1 0-16,-4-2-32 0,-3-2-100 16,-8-3-190-16,-5 2-26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55A6-2B04-C1A7-47E1-2434EC633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029CB-AAAC-48A2-4C8D-FD1C5AA28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A99CE-602B-FF47-E214-9DAB6955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88A7-9E72-4850-B217-1B32676450FA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72D33-F05C-336D-667F-E15742DC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15519-27B0-1707-F579-C90215AF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DFE-0057-4785-95D6-79F2F3634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00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C568-DA64-73CD-9562-80F01802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04EB9-3922-B872-C9C6-1347F24C7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6877C-41DF-7AF2-FFDE-B7D9488D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88A7-9E72-4850-B217-1B32676450FA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A6A55-8BDC-42AE-BA7D-E67F09F0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2469-823C-7FE1-7692-C6A6DC04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DFE-0057-4785-95D6-79F2F3634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90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B838C-3E72-6741-0950-DA89103A8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E3F3C-FBA7-9DFE-618B-11B2E24D5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A790-E3FA-A3C9-9E31-FB7AAA7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88A7-9E72-4850-B217-1B32676450FA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9D3DA-309C-8648-D833-F687C062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B951E-51B3-7F47-D140-C800E03D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DFE-0057-4785-95D6-79F2F3634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55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8085-D6B3-F345-EE90-700BD77F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9095-5929-86BA-8099-5B060B5BC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C83D-D480-ADFD-8270-562C5E30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88A7-9E72-4850-B217-1B32676450FA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6F174-F9CA-4361-08C8-51C39E21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EDE15-1864-7A38-AD64-42813940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DFE-0057-4785-95D6-79F2F3634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51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8FF4-3397-FF69-307B-C03D3ED4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9C3B1-D730-7562-30A9-EFA3DBE9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98430-AA4F-952D-C37B-73A775EB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88A7-9E72-4850-B217-1B32676450FA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170E-6331-8D7B-CADA-275A63D1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BF1E6-1F93-2EDA-EB4F-1A66D049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DFE-0057-4785-95D6-79F2F3634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21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284E-3CEB-5FA8-2B57-95C92C9B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9425-C830-83A6-5144-9699015D8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74832-04AB-0FAB-BEE6-B3B915AC7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28CF1-957D-BF52-61B6-CDEBB920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88A7-9E72-4850-B217-1B32676450FA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9C3E4-45EC-839F-8436-0C9C93D4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58F6D-174E-10E7-0EAF-547D9469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DFE-0057-4785-95D6-79F2F3634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42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456C-B1FC-E4B3-8657-F05B02301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DD2FA-9591-23A7-D138-F7E557E1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A53F-8A95-9B5A-EF23-1AB84E184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56AD5-1715-1E40-7EA4-C8125ED26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6B0B4-8198-1226-C930-54870DAC5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BF71C-AD41-D130-40F9-F0C061AA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88A7-9E72-4850-B217-1B32676450FA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196BF-69E6-1B3E-BB71-22BD4DE8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1A02F-3AAE-C459-ADF0-A9CFF77E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DFE-0057-4785-95D6-79F2F3634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09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7460-9D5C-7CCD-758C-085AC5E4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5C367-DEBB-0DCD-C437-D23B1134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88A7-9E72-4850-B217-1B32676450FA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26E1A-5658-E8CD-3BF2-F41DBD9F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EA2A1-23F2-DFED-63CE-7EF96D1B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DFE-0057-4785-95D6-79F2F3634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8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99F8E-C691-C060-7320-FA400642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88A7-9E72-4850-B217-1B32676450FA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89385-9264-B2B2-CF3C-8B1FC52B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CC5D8-1284-DD2D-6D78-823562BC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DFE-0057-4785-95D6-79F2F3634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6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E31D-6EA2-5956-DBA4-E9224000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B42FD-4896-5487-3059-DE2ED98F5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FEE61-CA45-8724-0B92-AEA30DB79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9C622-0A2F-93D2-4CFD-5B8CBF43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88A7-9E72-4850-B217-1B32676450FA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C9D7B-8099-B9A9-4E01-7E2AEA0A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1BEE8-9A80-5251-A4DC-5B1D9009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DFE-0057-4785-95D6-79F2F3634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22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BCBA-5B8A-BAA8-F3B3-129EE4F7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A9F45-0F2B-F550-068C-828F302F6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9EF65-A33A-ADF1-C576-3B13124E1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738E1-2153-7DF7-76E4-09B4DA1D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88A7-9E72-4850-B217-1B32676450FA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11D97-CE73-7F19-90BE-86D3DA19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B29E3-6EC2-0343-9F30-8A5B0177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DFE-0057-4785-95D6-79F2F3634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89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65F83-CC6B-0B46-3D0D-99F1241F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FC4A5-8B32-4587-E653-755B9EC47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E068-7442-A39C-56C5-49E1E9425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288A7-9E72-4850-B217-1B32676450FA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F359-A6B9-FC83-0D57-D74AD77D0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DD991-B503-F5F4-609C-2D443E8C2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8ADFE-0057-4785-95D6-79F2F3634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88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46A85A-BF0E-3668-32E2-1EE7F10295DD}"/>
                  </a:ext>
                </a:extLst>
              </p14:cNvPr>
              <p14:cNvContentPartPr/>
              <p14:nvPr/>
            </p14:nvContentPartPr>
            <p14:xfrm>
              <a:off x="664200" y="384840"/>
              <a:ext cx="11058840" cy="481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46A85A-BF0E-3668-32E2-1EE7F10295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840" y="375480"/>
                <a:ext cx="11077560" cy="48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3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185718-BAE6-0022-20D9-9575E1F441C0}"/>
                  </a:ext>
                </a:extLst>
              </p14:cNvPr>
              <p14:cNvContentPartPr/>
              <p14:nvPr/>
            </p14:nvContentPartPr>
            <p14:xfrm>
              <a:off x="610200" y="232560"/>
              <a:ext cx="10989720" cy="6374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185718-BAE6-0022-20D9-9575E1F441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840" y="223200"/>
                <a:ext cx="11008440" cy="639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2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TalentEdge</dc:creator>
  <cp:lastModifiedBy>TalentEdge</cp:lastModifiedBy>
  <cp:revision>3</cp:revision>
  <dcterms:created xsi:type="dcterms:W3CDTF">2023-03-11T13:24:50Z</dcterms:created>
  <dcterms:modified xsi:type="dcterms:W3CDTF">2023-03-11T16:30:17Z</dcterms:modified>
</cp:coreProperties>
</file>