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3-18T14:21:12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7180 1548 136 0,'0'0'47'0,"0"0"3"0,0 0-2 0,0 0 1 15,0 0-7-15,0 0-6 0,0 0-5 16,0 0-10-16,0 0-4 0,-16-29-6 0,11 29-2 15,5 0-2-15,-4 0 1 0,-2 8 2 16,-2 10 0-16,-3 13 1 0,5 5 1 16,-2 5 1-16,2 3-1 15,-3 3-1-15,4 4-3 0,0-1-3 0,1 1 0 16,2 2-2-16,-3-1 0 0,1 0 0 16,-1 0 0-16,2 0 0 0,-3-2 0 15,1-5 1-15,0-2-2 0,4-4-1 16,-2-5 1-16,1-4-1 0,2-7 0 15,-3-2 0-15,3-1 15 0,0-6-15 0,-4 5 16 16,4-5-2-16,0-10-12 0,0 3 17 16,0-7-13-16,-2 0-13 15,2 0-2-15,-3 0-1 0,3-13-3 16,0-6 13-16,0-9 0 0,0-1-1 0,3-1 1 16,3-3 0-16,-1-3 0 0,4-1 1 15,-4-3-1-15,1-2 1 0,2-1-1 16,-7-1 1-16,4-1 0 0,-2-5 1 15,-1-5 0-15,2-9 1 0,6-6-7 16,-4-7 2-16,8-5-1 0,0 0 0 0,1 5 4 16,4 8-1-16,1 7 0 0,-1 12 0 15,4 6 0-15,-2 8 1 0,3 8-1 16,1 4 1-16,-1 7 0 0,0 4-2 16,0 6 1-16,0 4-1 0,-4 3-1 15,3 5 0-15,-3 7 0 0,-4 6 1 0,-2 4 0 16,-5 3 1-16,-4 6-1 15,-5 1 1-15,0 3 1 0,-3 2-1 16,-8 3 1-16,-3 1 1 0,-6 2-1 16,-4-1 1-16,0-1-2 0,-1-2 2 0,0-2 0 15,0-3 3-15,2-6 0 0,0-3-1 16,2-6 2-16,7-7-1 0,-1-3 2 16,10-1 1-16,4-6 3 0,-4 0-6 15,5-2-1-15,0 0-1 0,0 0-2 16,-3 2-1-16,1-2-1 0,2 2 0 15,0-2 1-15,0 1-1 0,0 7 0 0,0-1 0 16,5 8 0-16,1 2 0 0,4 1 0 16,5 4 0-16,-1 0 0 15,6 3-1-15,-1 2 1 0,9 0 0 0,3 5-1 16,3 4 1-16,8 3-1 0,-7 2 0 16,9 1 1-16,1 0 0 0,-2 0 1 15,-1-3 0-15,-6-3-1 0,2-1 1 16,-3 2 0-16,-1-4-1 0,-5 2 16 15,1 1-2-15,-7-1 1 0,6-1-1 0,-5-1-14 16,-4-3 0-16,3-1-6 0,-3-1-11 16,-1-4-26-16,2 1-32 0,-2-6-82 15,4-4-142-15</inkml:trace>
  <inkml:trace contextRef="#ctx0" brushRef="#br0" timeOffset="1066.18">18275 876 75 0,'0'0'29'0,"0"0"-1"0,0 0 0 16,0 0 7-16,0 0 4 15,0 0 4-15,0 0-3 0,0 0-8 0,0 0-9 16,0 0-12-16,24-16-5 16,-24 15-1-16,1 1 0 0,-1 0 4 0,0 0 4 15,0 0 4-15,3 0 2 0,-3 0 1 16,0 0 1-16,2 7-2 0,-4 8 0 16,2 7-3-16,-3 7-3 0,3 4-2 15,-6 2 0-15,-2 9 0 0,-3 9 1 16,1 11 1-16,-7 16 4 0,1 17 1 15,-3 14-1-15,-1 17-2 0,0 5-2 0,-3 9-2 16,3 3-2-16,6 6 16 16,-2 2-2-16,5 9 1 0,4 8-2 15,-3 3-10-15,6 6 2 0,7 3-3 0,-2 1 0 16,9 2-8-16,-6 3 2 0,6 1 0 16,-1 3 0-16,0 7 1 0,-4 6-1 15,4 4 1-15,-3 13 1 0,-1 6-3 16,1 5-2-16,-1 8-1 0,-5 1-1 15,0 4 3-15,-2 3 2 0,-5-2-2 0,0 1-2 16,-4-6 1-16,2-6-1 0,-5-7 1 16,5-10 5-16,-10-11-4 15,4-12-1-15,-4-16 0 0,2-13-5 0,-5-20 4 16,5-13 1-16,-6-19-1 0,5-16 1 16,-3-14-3-16,11-18-6 0,-4-15-9 15,4-18-14-15,4-16-26 0,1-16-42 16,2-9-70-16,-1-18-132 0</inkml:trace>
  <inkml:trace contextRef="#ctx0" brushRef="#br0" timeOffset="2034.92">24246 916 350 0,'0'0'62'16,"0"0"-15"-16,0 0-5 16,0 0-10-16,0 0-6 0,0 0-11 0,0 0-9 15,0 0-6-15,0 0-1 0,0 0 1 16,-10-3 1-16,3 34 1 0,1 13 2 15,4 6 0-15,-3 9 0 0,1 6 0 16,1 8 0-16,3 3 3 0,0 0-4 16,3-3 0-16,-2-6-2 0,-1-6-3 0,0-11 0 15,-1-8 0-15,1-14 1 0,0-6 1 16,1-8 0-16,-1-10 1 0,0 4 1 16,0-8 3-16,0 0 5 15,0 0-1-15,0 0 0 0,3 0-1 0,-1 0-1 16,1-18-2-16,-1-8 0 0,7-9 1 0,-5-6-1 15,1-6 1-15,0-6-9 0,-4-9 4 16,4-10 0-16,-5-7-1 0,-2-1 8 16,-2-7-6-16,4 7 0 0,-5-1 1 15,7 7 2-15,2 4 4 0,4 10 2 16,9 6-1-16,6 7 0 0,5 6-4 16,8 7-3-16,6 4-1 0,0 7 0 15,1 4 1-15,-1 7 1 0,-16 4-2 16,-2 5 1-16,-9 3-2 0,-10 0 0 15,4 0 1-15,-6 3 3 0,-3 8 1 0,-9 7 1 16,-14 2-2-16,-12 6-1 0,-8 1-3 16,-5 2-1-16,-2 0-1 15,-2 0 2-15,-3 1 1 0,6 0 0 0,-2 4-1 16,6-2-4-16,4 1-7 0,12-1-15 16,7 0-22-16,16-5-31 0,3 2-84 15,21-3-127-15</inkml:trace>
  <inkml:trace contextRef="#ctx0" brushRef="#br0" timeOffset="2705.78">24923 1100 371 0,'0'0'25'0,"0"0"-4"0,16 91-2 15,-4-59-2-15,-1-3 0 0,8-3 1 16,-1-3 1-16,2-5-2 0,4-3-2 16,-3-4-1-16,4-8-2 0,-2-3 1 0,1 0 0 15,-4-14 3-15,3-1 4 0,-3-3 4 16,-4-5 3-16,2 0-1 0,-7-1-2 16,2-4-4-16,-6 10-3 0,-2-1-2 15,-2 5 0-15,-3 6-1 0,2-5-2 16,-2 6-2-16,0 3-2 0,0 0-5 0,0 4-2 15,0-4-3-15,0 4 0 16,0 17 2-16,-5 10 0 0,0 15 1 0,1 4 1 16,2 8-1-16,1 5-1 15,4 3 3-15,1 3-2 0,1-1-1 0,-2-2 2 16,-1 2-4-16,-2-3 1 0,-5-1 0 16,0 1 0-16,-6-2 0 0,-4-1 1 15,-4-7-1-15,-1-2 2 0,-3-6-1 16,-2-7 1-16,5-4 1 0,-3-8 1 15,0-5-1-15,7-9 1 0,-3-7 1 0,4-3-1 16,4-3 0-16,-3-14-1 0,9-10 0 16,5-13-3-16,11-10 1 0,13-10-3 15,10-12-1-15,4-8-3 0,15-8-5 16,1-5 0-16,10-8 1 0,0-9 1 16,-1-1 3-16,1-1 0 0,1 6 3 0,-6 3 1 15,0 10 5-15,-5 10 1 16,-6 8 1-16,-5 10-1 0,-7 9 0 15,-8 12 3-15,-8 9-3 0,-8 11 2 16,-5 10 2-16,-3 9 0 0,-4 5-1 0,0-1-3 16,0 1-4-16,0 1 0 0,-3 15 1 15,-3 14-1-15,0 14 1 0,-4 10 1 16,6 9 1-16,-4 10 0 0,2 7 2 16,1 10-3-16,-1 3 1 0,-2 2-1 15,7-4-7-15,-4-8-6 0,2-11-14 0,1-15-16 16,-1-9-16-16,3-18-23 15,-1-13-48-15,1-5-52 0,-3-6-74 16</inkml:trace>
  <inkml:trace contextRef="#ctx0" brushRef="#br0" timeOffset="3251.28">25622 1240 334 0,'0'0'8'0,"0"0"-5"0,0 0 0 16,112-64 1-16,-62 44 0 0,4-5 3 0,6-3-3 15,-1-2 4-15,5-5 1 16,-4 2 1-16,-2-4 2 0,-9 4 3 16,-2-1 6-16,-11 3 8 0,-9 0 10 15,-3 1-1-15,-13 2-1 0,-5 7-6 0,-3 0-7 16,-2-1-4-16,-5 3-2 0,-2 1-2 16,-4 4-2-16,6 5-5 0,-1 6-6 15,3-2-4-15,-2 5-2 0,-4 10 1 16,-3 9 4-16,5 10 0 0,-2 6 1 15,4 4-1-15,2 7-2 0,-3 8-1 0,1 5 1 16,-1 6 0-16,3 4 1 0,-2 4 0 16,-4-3 1-16,3 0-1 0,1-6-1 15,-2-3 1-15,-4-11-2 16,4-8 1-16,1-15-1 0,2-9 1 0,2-11 1 16,1-7 3-16,-3 0 4 0,3 0 5 15,0 1 3-15,0-1-1 0,0-1-1 16,4-16-5-16,10-10-2 0,2-7-2 15,2-1 0-15,6 2-3 0,-4 3 0 16,5 2-1-16,-2 2 0 0,2 5 0 0,-2 7 2 16,-6 4 0-16,2 5 1 0,1 5 0 15,-2 5-2-15,6 9 0 0,-7 7-1 16,0 5 1-16,-2 4-6 16,-1 5 4-16,2 3-1 0,-2 0 0 0,-4 3 5 15,3-3-5-15,-2-2 0 0,0-3 1 0,-2-4-1 16,0-3 0-16,2-4-2 15,-3-9-4-15,3 1-3 0,3-5-13 16,1-3-7-16,8 0-9 0,2-7-5 16,5-1-9-16,7-12-15 0,3-2-31 0,4-7-54 15,5-4-87-15</inkml:trace>
  <inkml:trace contextRef="#ctx0" brushRef="#br0" timeOffset="3755.32">27438 1105 577 0,'0'0'40'0,"0"0"-14"0,0 0-5 16,0 0-1-16,-109 19-1 0,72 10-4 16,-2 7-3-16,4 6-3 0,2 3-5 15,7-2 0-15,7-2-5 0,5-3 0 0,10-5 1 16,4-5-2-16,-2-9 4 0,7-3-3 16,4-4 1-16,0-6 0 0,7-1 1 15,2-5 1-15,0-1 0 0,9-14 0 16,-3-8 0-16,-3-6 1 0,-2-6 1 15,1-4-1-15,3-2-1 0,-2 2-2 0,6-1 0 16,-5 5 1-16,6 2 0 0,-3 8 0 16,0 4 1-16,-1 6-1 0,-6 8 2 15,2 4 0-15,0 3 0 16,3 4 2-16,2 8 2 0,-2 5-4 0,-3 4 1 16,-1 3-1-16,-7 2-1 0,2 3-1 15,-4 2 0-15,-1 0 1 0,0-2-5 16,-4 1 3-16,-1-2-1 0,-2-9 1 15,-2 3 3-15,3-9-1 0,-6-5-1 16,3-1 1-16,0 0 3 0,-2-3 3 0,2 2 6 16,0 0 2-16,0-7 1 0,0-14-4 15,0-11-7-15,0-15 1 0,5-3-2 16,1-3 0-16,13-3 1 0,6 3-5 16,4-1 0-16,5 8-1 0,4 8 0 15,2 6 3-15,-1 8 2 0,-1 10 0 16,-2 8 0-16,-2 5 1 0,-3 13-2 15,-5 8 0-15,-7 10 0 0,-3 8-1 16,-7 8 1-16,-3 4-2 0,-7 6-1 16,-4 5-2-16,-20 6-2 0,-9 3-6 0,-14 4-12 15,-6 5-43-15,-19 2-69 0,-8 4-188 16,-9-3-19-16</inkml:trace>
  <inkml:trace contextRef="#ctx0" brushRef="#br0" timeOffset="6948.18">1459 2501 171 0,'0'0'36'16,"0"0"8"-16,0 0 0 0,0 0 2 15,-67-80-7-15,52 66-7 0,-9 1-4 16,-5 2-5-16,4 5 0 0,-7 3-3 16,-2 5-2-16,-1-1-1 0,0 13-2 0,-2 5 0 15,-2 4 0-15,-2 4-1 16,7 2 0-16,-4 6-3 0,10 0 15 15,3 3-3-15,5-2-2 0,9-1-2 16,3-1-18-16,7-2 1 0,1-4-2 16,10-1 2-16,9-3 0 0,1-5 0 0,8-5-2 15,2-5-1-15,4-6 0 0,0-5 1 16,-3-1 2-16,1-9 1 16,-2-5-1-16,-5-4-1 0,4-3 1 0,-1-6 0 15,-8-5 0-15,8-3-11 0,-6-5-2 16,-4-1-1-16,2-3 2 0,-6 3 11 15,-9-3 2-15,0 3 0 0,-1-4 1 16,-4-2 0-16,-4 1-1 0,-6-3 0 16,-4 1 0-16,-1-3 1 0,-4 0-1 0,-1-1 1 15,-5-4-9-15,7 0 3 0,-2 3-1 16,-4 4 0-16,4 7 9 0,0 3-1 16,2 9 0-16,2 6 3 0,-3 2 1 15,5 6-1-15,4 6 2 0,0 3-2 16,4 4 0-16,3 3 2 0,-2 0-6 15,5 3-1-15,-1 0-1 0,-2 10-2 0,3 16 2 16,0 12 0-16,3 16 1 16,8 11 4-16,7 12-1 0,1 5-1 15,6 8-2-15,-1 1-6 0,6-2 2 0,4-2-2 16,5-8 1-16,4-8 1 0,1-10 0 16,1-11 1-16,-2-9 12 0,-4-11-1 15,4-6-1-15,-4-8-7 0,0-12-26 16,-4-5-39-16,-2-15-24 0,-4-7-69 15,1-9-136-15</inkml:trace>
  <inkml:trace contextRef="#ctx0" brushRef="#br0" timeOffset="7607.74">1825 1305 313 0,'0'0'57'16,"0"0"-3"-16,0 0-6 0,0 0-5 0,0 0-11 15,0 0-8-15,0 0-8 16,0 0-8-16,0 0-3 0,0 0 1 16,0-29 3-16,0 40 3 0,4 5 2 0,3 11-1 15,2 3 2-15,0 6-2 0,1 11-1 16,5 11-2-16,-1 12 2 0,0 13 4 16,0 11-1-16,1 8-3 15,-1 6-3-15,2-2-8 0,-1 3-1 0,4-7 1 16,0-1 0-16,1-11 10 0,3-8 1 0,2-6-1 15,0-8 0-15,-1-5-11 16,6-7 0-16,-5-4 1 0,-2-7-1 0,-3-7 1 16,-1-11 0-16,1-7 0 15,-6-9 0-15,4-8 1 0,3-3 0 0,-3-11 0 16,2-8 1-16,0-10-1 0,-6-5 1 16,2-2-2-16,-7 1 2 0,0 1-1 15,-2 2 1-15,-4 1-2 0,-3 4 2 16,-3-3-2-16,-8 3-9 0,-3-2 1 15,-6 3-1-15,0 6 0 0,-5 0 9 0,-8 8 2 16,4 2 0-16,-5 6-1 0,-5 1 2 16,5 4 1-16,0-2 3 0,0-1 1 15,9-1 0-15,2 0-1 16,12-4-2-16,1-7-2 0,10-7-2 0,11-11 0 16,12-8 1-16,7-8 1 0,13-7-2 0,2-1 1 15,3 1 0-15,0 2 0 16,0 5 0-16,-4 5-1 0,-4 6-2 15,-6 9-9-15,0 5-9 0,-13 9-20 16,-4 10-21-16,-2 4-33 0,-4 7-61 0,-2 15-136 16</inkml:trace>
  <inkml:trace contextRef="#ctx0" brushRef="#br0" timeOffset="7914.84">1279 4104 604 0,'0'0'0'0,"133"-71"-3"0,-46 10 3 0,9-18 0 16,8-12 15-16,11-12 15 16,3 0 6-16,-2-2 0 0,-4 5-6 15,-9 10-14-15,-11 8-4 0,-5 12-5 0,-14 10-4 16,-10 8 1-16,-13 7-4 0,-7 8 0 16,-13 7-6-16,-6 5-14 0,-10 10-34 15,-9 5-119-15,0 6-122 0</inkml:trace>
  <inkml:trace contextRef="#ctx0" brushRef="#br0" timeOffset="19560.32">4226 4148 324 0,'0'0'55'0,"0"0"-4"16,0 0-6-16,0 0-4 0,0 0-6 15,0 0-7-15,0 0-4 16,0 0-2-16,0 0-3 0,-48-60-2 0,48 60-1 16,-4-2-2-16,4 2-3 0,-5 0-2 15,3 2-3-15,-7 11 3 0,0 9-2 0,4 8 4 16,0 6-1-16,1 10 1 0,4 10-2 15,0 6 1-15,0 5-1 16,0 6 0-16,4 1 3 0,1 1-6 16,4-4 3-16,-4-3-5 0,4-3-3 0,-2-4 1 15,-3-2-1-15,5-4 1 0,-2-5-2 16,2-7 2-16,-4-7-2 0,-1-10 2 16,1-8-1-16,0-8 1 0,-4-5 0 15,2 0 2-15,-3-5 3 0,0 0 0 16,2-2-1-16,1-16-1 0,3-8-1 0,3-12-1 15,-4-4 1-15,1-1-1 16,-3 2 0-16,2 0 0 0,-3 2 1 16,1 3-1-16,1 2 1 0,-2 4-1 15,2 2 0-15,1 4-1 0,0 8-6 0,1 0 5 16,-1 7-5-16,4 5 5 0,5-3 6 16,1 7-6-16,9 2 7 0,-6 12-6 15,2 2-1-15,-4 6 2 0,4 0-2 16,-1 4 2-16,-4 5-1 0,-1 0 0 15,0 4 0-15,0 2 0 0,-5 2-1 0,-2 2 0 16,3 0-1-16,-5 2 1 16,0-2-1-16,-1-2 1 0,-1-3-2 0,-1-4 2 15,-2-2-2-15,0-5 2 16,0-5-2-16,0-2 1 0,5 0 3 0,-5-6-8 16,0 5-2-16,4-5-13 0,-4-7-9 15,0-1-7-15,5-2-10 0,0 1-15 16,-4-2-30-16,7-1-64 0,-3-7-120 15</inkml:trace>
  <inkml:trace contextRef="#ctx0" brushRef="#br0" timeOffset="20035.65">4995 5211 431 0,'0'0'59'0,"0"0"-9"15,0 0-12-15,0 0-6 0,68-90-8 16,-58 66-5-16,-1 0-3 0,0-1-2 0,-2 2-2 15,-7 5 2-15,4 0-2 0,-4-1 1 16,0 0 0-16,0-7 2 16,-4 5-1-16,-3 1-1 0,-2 0-3 15,-5 4 0-15,0 1 0 0,-6 3 0 0,4 1 2 16,-2 3 2-16,2 4-1 0,-2 1-1 16,-1 3-1-16,-1 0-2 0,1 9-3 15,-1 1-1-15,6 7-2 0,0 1 0 16,3 8 0-16,7 5-2 0,2 2 2 15,2 2-2-15,0 3 1 0,6 0-1 0,5 1 0 16,6-4-1-16,-1-5 1 0,7-2-1 16,-1-4 1-16,1-6-1 15,7-4 1-15,-1-5-1 0,5-4-1 0,-4-5-6 16,4 0-8-16,-2-9-11 0,4-3-13 16,-4-5-21-16,7 2-36 0,-5-7-56 15,2 2-136-15</inkml:trace>
  <inkml:trace contextRef="#ctx0" brushRef="#br0" timeOffset="20968.34">5842 4860 420 0,'0'0'71'0,"0"0"-1"15,0 0-13-15,0 0-5 16,0 0-5-16,0 0-8 0,9-80-6 16,-18 67-8-16,4 2-3 0,-4 3 0 0,-2-3-3 15,-5 6-2-15,-2 5-3 0,-10 0-3 16,3 2-2-16,-4 4-1 0,-1 5-1 16,1 4-1-16,1 3-1 0,1 2 0 15,0 4-1-15,6 2-2 0,1 1 1 16,3 2-2-16,6 0 1 0,7 0-2 15,-1 0 1-15,5-1-1 0,0-3 0 0,5-1 0 16,4-1 1-16,5-5-1 16,-3-1 0-16,4-5 1 0,-5-3-1 15,4-1 0-15,-5-4 0 0,-5-2 0 0,6 1 0 16,-6-3 0-16,3 0 1 0,8 0 0 16,-6-11-1-16,1-2 1 0,-6-7-1 15,6-3 1-15,-6-5-1 0,1 0 1 16,-3-2-1-16,-2 1 2 0,3 6-1 15,-3 3 1-15,0 6 1 0,0 7 1 0,0-6 0 16,0 8 1-16,0-1-1 0,0 1-2 16,0 5 0-16,0-2-2 0,0 2 0 15,0 0-1-15,0 0 2 16,1 0-2-16,4 8 2 0,9 7-1 0,0 0 1 16,-3 2 0-16,7-2-1 0,-4-3 0 15,3 4 0-15,2-4 0 0,-1 3 1 16,1-1-2-16,1-1 1 0,0-1-2 15,4-1-1-15,-4-4-2 0,5-2-2 16,4-3-1-16,0-2-1 0,4 0-3 0,3-7-3 16,2-3-1-16,1-3-1 0,5-4 1 15,-1-3-3-15,2-2 3 0,1 0 1 16,-1-3 4-16,-1 0 6 0,-4-1 3 16,-1 0 1-16,-2 2 2 0,-1 1-1 15,-8 2 1-15,-4 2 2 0,-3 3 3 0,-7 6 4 16,-10 3 7-16,1 4 3 15,-5 3 0-15,0-4-1 0,0 2-5 16,-11 1-3-16,-6 1-2 0,-5 4-2 16,-6 7-1-16,5 7 0 0,3 2-2 0,0 1-1 15,11 3-1-15,-1 2-1 0,6 0-1 16,4-2 1-16,0 1-1 0,9-7 1 16,5 0-1-16,0-6 1 0,6-3-1 15,0-3 0-15,3-4 1 0,2-4-1 16,0-4 0-16,3-4 1 0,-3-9-1 0,-2-2 0 15,-1-3 2-15,-8-5-3 0,4-2 3 16,-7 0-2-16,-6-4 1 16,-5 0 0-16,0-5-4 0,-7 2 5 15,-11-4-4-15,-2 0 5 0,-8-3 2 0,-6-3-3 16,0-1 2-16,-5 2-2 0,-5 2 1 16,6 5 0-16,-1 7 0 0,3 7-3 15,4 6 0-15,10 4 0 0,3 7 0 16,10 2 0-16,4 6-4 0,5 1-6 15,0-2-8-15,0 2-11 0,0 3-16 0,0 19-21 16,10 7-58-16,8 7-169 0,-2-4-19 16</inkml:trace>
  <inkml:trace contextRef="#ctx0" brushRef="#br0" timeOffset="21330.81">7683 3971 635 0,'0'0'65'15,"0"0"-8"-15,-86 9-8 0,56 4-9 16,2 8-8-16,3 8-7 0,5 5-4 16,5 7-10-16,6 7 0 0,9 9-4 0,0 5 1 15,15 6-4-15,8 2 1 0,7 1-4 16,1-4 2-16,6-1 2 0,-3-9-4 16,5-7 4-16,1-4-5 0,4-10-2 15,-6-6-2-15,6-7-9 0,-1-8-9 16,1-3-20-16,-4-4-21 0,-1-8-40 0,-1 0-71 15,-5 0-124-15</inkml:trace>
  <inkml:trace contextRef="#ctx0" brushRef="#br0" timeOffset="21818.7">8507 4478 627 0,'0'0'66'16,"0"0"-10"-16,-93-17-9 0,49 17-9 15,4 5-8-15,-7 8-6 0,-2 7-8 16,4 4-3-16,1 2-5 0,6 6 0 16,8-2 2-16,7 1-8 0,9-1 4 15,9-4-6-15,5-4 0 0,10-2 0 16,8-4 1-16,7-6-1 0,9-2 0 15,0-5 1-15,5-3-1 0,0 0 0 16,0-11-1-16,-5-3-1 0,0-4 1 0,0-3 0 16,-5-3-5-16,-4-4 6 0,-2-2-5 15,-7-2 4-15,-2-1 2 16,-5-4-1-16,-4-1 1 0,-5-4 0 16,0-4 1-16,-9-1 0 0,-5-2 1 0,-7 2 0 15,6-1 1-15,-8 2 1 0,-1 3 3 16,4 6 0-16,6 4 2 0,-1 5 0 15,9 9-7-15,-2 8 4 0,8 7-8 16,0 4 3-16,0-2 3 0,0 2-6 16,0 7 5-16,9 13-5 0,5 10 1 0,2 8 0 15,-2 9-1-15,9 8 2 0,-3 4-2 16,0 7 2-16,3-1-5 0,-2 0-2 16,3-4-8-16,0-7-8 0,0-3-7 15,0-8-11-15,2-6-1 0,2-5-14 16,-8-8-20-16,13-3-38 0,-7-8-84 15,3-8-80-15</inkml:trace>
  <inkml:trace contextRef="#ctx0" brushRef="#br0" timeOffset="22220.86">9333 4262 602 0,'0'0'66'0,"0"0"-8"0,0 0-5 16,-82-41-5-16,57 40-12 0,-4 1-11 16,1 4-8-16,1 10-7 0,-1 5-3 15,4 10-2-15,-1 3-1 0,5 6-2 16,-4 2 0-16,14-1-2 0,-3 0 1 16,7-3-1-16,6-3 1 0,0-6-2 15,5-2 2-15,5-9-1 0,4 0 1 16,0-9 0-16,2-1-1 0,2-4 0 15,-2-2-1-15,9-2 0 0,-2-6 0 16,-4-4 1-16,-2 0-1 0,0-4 2 0,-11 4-2 16,3-2 1-16,-4-3 0 0,-4 6 0 15,3-9 0-15,-4 1 1 0,0 1 0 16,-10-4 0-16,6 9 0 0,-6-2 0 16,6 7 0-16,-6 1 1 0,6-3-2 15,-2 7 1-15,-4-3-1 0,9 3 0 0,-2 0 0 16,1 1 0-16,2 2-3 15,-3-1-3-15,3 1-8 0,0 0-11 16,0-2-10-16,0 2-20 0,0 0-38 16,0 0-66-16,0 0-137 0</inkml:trace>
  <inkml:trace contextRef="#ctx0" brushRef="#br0" timeOffset="22765.31">9187 3808 651 0,'0'0'53'0,"0"0"-12"16,0 0-9-16,0 0-2 0,0 0 2 15,0 0-3-15,-18 93-5 0,12-46 0 16,6 7-8-16,0 10 1 0,-5 12-4 15,5 9-5-15,-5 9 3 0,4 5-5 0,-4 1 2 16,0 2 1-16,2 1-4 0,2-6 0 16,7 0-2-16,3-6-3 0,5-9 2 15,2-12-2-15,2-11 4 0,1-10-4 16,1-11-3-16,0-10 6 0,8-6-3 16,-6-12 0-16,6-8 0 0,-5-2 0 15,3-14 0-15,-2-8 0 0,-4-6 0 16,-2-4 0-16,-2 2 0 0,-7-3 0 15,0-1 0-15,-9-1 0 0,0 0 0 16,-9-1 0-16,-6-2 0 0,-6 0 0 0,-6 2 0 16,-1 0 0-16,-3 1 0 0,-2 4 0 15,-1 4 0-15,3 3 0 16,2 4 0-16,1 1 0 0,4 3 0 16,3 1 0-16,7-2 0 0,0 7 0 0,9-7 0 15,5-3 0-15,0-2 0 0,16-9 0 16,2-1 0-16,15-2 0 0,2-1 0 0,4-2 0 15,11-3 0-15,3 1 0 16,1-1 0-16,3 4 0 0,0 1 0 16,-7 4-19-16,-2 9-10 0,-8 5-13 0,-2 6-11 15,-14 1-26-15,-3 5-51 0,-7-2-112 16,-4 4-62-16</inkml:trace>
  <inkml:trace contextRef="#ctx0" brushRef="#br0" timeOffset="23053.13">10087 3244 728 0,'0'0'32'15,"0"0"-12"-15,0 0 9 0,0 0-1 16,0 0 0-16,116-11 7 0,-73 43-10 0,5 12 1 16,7 12-6-16,-1 16-7 15,3 14 0-15,-7 14-6 0,-2 12-1 0,-9 10 0 16,-10 10-5-16,-6 12 2 0,-17 5 0 16,-1 5-3-16,-10 5 0 0,-5 0-16 15,-18-2-15-15,-2-4-35 0,1-9-63 16,-15-12-190-16,10-5-19 0</inkml:trace>
  <inkml:trace contextRef="#ctx0" brushRef="#br0" timeOffset="28278.41">26385 2642 423 0,'0'0'58'0,"0"0"-7"16,0 0-6-16,0 0-5 0,0 0-7 16,0 0-1-16,0 0-8 0,0 0-1 15,0 0-5-15,2-5-5 0,-2 3-3 0,0 2-2 16,0 0-1-16,0 0 1 15,0 0-3-15,-2 0-1 0,2-2-1 0,0 2 0 16,0 0 0-16,-3 0 0 16,3 0-1-16,-1-1 0 0,1 1-1 0,0 0 0 15,0-2 0-15,-5 2-1 0,6-1-1 16,-2-1-3-16,-2-1-11 0,1-3-20 16,-2-7-28-16,-3 0-54 0,4-6-106 15,-1 5-53-15</inkml:trace>
  <inkml:trace contextRef="#ctx0" brushRef="#br0" timeOffset="30047.58">20623 4459 242 0,'0'0'53'0,"0"0"1"0,0 0-4 16,0 0 3-16,0 0-2 0,0 0-8 16,0 0-9-16,0 0-6 0,0 0-7 15,0 0-1-15,7 8-2 0,-7-8-2 16,0-6 0-16,3-8 1 0,-3-4 1 15,-9-6 0-15,0 5-1 0,-2 3-1 16,-8-1 0-16,-4 0-3 0,-2 2-1 0,-4 0 0 16,-5 6 0-16,-5 0 1 0,0 5-1 15,-4 2 0-15,3 4-1 16,-4-1 0-16,4 8-1 0,-2 4-2 0,6 4-3 16,2 3-1-16,5 4-2 0,1 4 0 15,5 2-1-15,7 3 1 0,7 6 3 0,4-2-6 16,4 1 5-16,2 2-5 15,12-4 1-15,2-3 1 0,4-2-1 16,5-5 0-16,1-6 0 0,0-8 1 16,9-2-1-16,0-7-1 0,3-3 1 0,-1-2-1 15,3-9-1-15,1-9-1 0,-1 0 2 16,0-4-1-16,-1-2 1 0,0-3 1 16,-4 0-4-16,-3-4 6 0,-3-2-5 15,-5 0 5-15,-1-3-1 0,-4-3-1 16,-2-1 2-16,1-7-1 0,-6 1 2 0,-5-4-2 15,-1-1 3-15,-1 1-2 0,-1-1 1 16,-10 4-1-16,0 4 0 16,-4-1 0-16,2 6 2 0,-5 2 2 15,0-1-5-15,0 7 6 0,0 2-6 0,4 3 3 16,-1 2 2-16,1 7-3 0,1 3 2 16,4 5-2-16,4 5 1 0,-2-1-3 15,3 6 1-15,0-1-2 0,0 1-2 16,0 0 2-16,0 0-1 0,0 15 1 15,9 9 0-15,5 9 0 0,0 9 3 0,3 3-4 16,0 5 4-16,0 7-5 0,2 6 1 16,1 2 1-16,-2 5-1 0,1-2 2 15,1-2-1-15,0-9 1 16,4-7-2-16,0-10-2 0,0-8-5 0,2-11-5 16,2-7-9-16,-3-8-12 0,7-6-13 15,-5 0-22-15,1-11-40 0,0-1-84 16,-7-6-100-16</inkml:trace>
  <inkml:trace contextRef="#ctx0" brushRef="#br0" timeOffset="30732.02">21602 3591 633 0,'0'0'64'0,"0"0"-13"0,0 0-9 16,0 0-12-16,0 0-9 0,0 0-8 15,0 0-1-15,0 0 1 0,0 0 2 16,0 0 1-16,-43 55 0 0,35-16-4 15,-1 10-2-15,1 5 4 0,-1 6-4 0,3 9 3 16,-4 7-3-16,1 11-3 16,0 6 1-16,-2 7-3 0,6 1 0 0,-1-1-2 15,-2 4-3-15,2-2 0 0,3 0 0 16,6-3 0-16,2-5 0 0,1-4 0 16,2-11 0-16,3-9 0 0,4-14 0 15,-1-8 0-15,9-8 0 0,-7-13 0 16,9-5 0-16,3-12 0 0,-2-7 0 15,8-3 0-15,0-10 0 0,3-12 0 16,-7 0 0-16,4-8 0 0,-5 0 0 0,-5-2 0 16,-9-1 0-16,-10 0 0 15,-1-1 0-15,-8-1 0 0,-7-2 0 16,-12-1 0-16,-7-5 0 0,-2 0 0 0,-4 0 0 16,-3 0 0-16,0 2 0 0,-4 1 0 15,4 3 0-15,-1-1 0 0,3 1 0 16,3 2 0-16,4 1 0 0,15-3 0 15,7-1 0-15,8-1 0 0,9-1 0 16,19-2 0-16,12-3 0 0,7 3 0 0,7-3 0 16,0 3 0-16,1 3 0 0,-3 6 0 15,-3 4 0-15,-5 5 0 0,-5 4 0 16,-6 5 0-16,-7 3 0 0,-9 5 0 16,-6 1 0-16,-2 2 0 0,-2 2 0 15,-4 1 0-15,3-2 0 0,-6 3 0 16,0-2 0-16,0 2 0 0,0 0 0 15,3-1 0-15,-1 1 0 0,1-2-3 16,-2 2-31-16,4 0-16 0,13 0-19 16,-4 0-54-16,3 6-110 0,-4 1-77 0</inkml:trace>
  <inkml:trace contextRef="#ctx0" brushRef="#br0" timeOffset="30931.11">22624 4503 941 0,'0'0'29'0,"0"0"-12"16,0 0-7-16,0 0-4 0,0 0-3 15,0 0-1-15,0 0-3 0,0 0-4 16,0 0-13-16,-6-13-27 0,15-6-53 15,10-5-182-15,3 3-57 0</inkml:trace>
  <inkml:trace contextRef="#ctx0" brushRef="#br0" timeOffset="31451.93">23990 3301 748 0,'0'0'61'16,"0"0"-24"-16,0 0-20 0,0 0-6 0,0 0 0 15,0 0 2-15,0 0-1 0,-73 141 0 16,68-80-6-16,9 9 1 0,2 5 0 15,-2 0-4-15,1 5 2 16,0 1-4-16,-1-1-2 0,-4-2 2 0,0-7-2 16,2-9 2-16,1-7-1 0,-1-10 1 15,1-15-1-15,-3-11 1 0,1-5 0 16,2-10 3-16,-3 3 2 0,5-7 2 16,0-15 0-16,5-13-2 0,11-10 0 15,-3-5-2-15,1-5 1 0,3 2-1 16,1 1 1-16,0 4 0 0,-1 8 0 15,-1 5-2-15,-3 7-3 0,-5 7 0 0,-3 5 0 16,-1 6 0-16,2 3 0 0,8 0 0 16,4 8 0-16,-6 7 0 0,1 5 0 15,-4 2 0-15,5 6 0 0,-5 2 0 16,-2 3 0-16,-2 1 0 0,-1 1 0 16,0 0 0-16,-4 1 0 0,1-2 0 15,-1 1 0-15,3-3 0 0,-4-1-12 16,-4-8-15-16,5 1-19 0,-4-8-21 0,-1-3-42 15,-1 2-65-15,1-10-126 0,0 2 12 16</inkml:trace>
  <inkml:trace contextRef="#ctx0" brushRef="#br0" timeOffset="32531.62">24855 4221 548 0,'0'0'30'0,"0"0"14"0,67-100 11 16,-47 62 0-16,3 1-7 0,-6 0-9 15,2 3-13-15,-5-1-6 0,-3 4-2 16,-2-1 3-16,-4 1-1 0,-2 4-4 16,-3 1 3-16,-8 1-7 0,-3 3 3 0,-3 2-2 15,-5 2-3-15,-1 3-2 16,0 1-2-16,-5 3-6 0,7 7 0 15,-2 3 0-15,-4 1 0 0,6 3 0 16,-7 10 0-16,9 6 0 0,2 4 0 0,10 6 0 16,2 6 0-16,-1 2 0 0,11 1 0 15,7 3 0-15,9-2 0 0,1-1 0 16,9-3 0-16,1-3 0 0,12-3 0 16,2-7 0-16,1-3 0 0,9-7 0 15,-2-6 0-15,2-4 0 0,3-4 0 16,-3-6 0-16,0-5 0 0,-2-4 0 15,1-3 0-15,-7-2 0 0,0-3 0 0,-6-1 0 16,-5-4 0-16,-2 0 0 16,-9-5 0-16,-6 0 0 0,-6-2 0 0,-7 1 0 15,-7 4 0-15,-2 2 0 0,-10 7 0 16,3 8 0-16,-4 3 0 0,1 6 0 16,-2 3 0-16,-7 3 0 0,-2 0 0 15,-5 9 0-15,-3 10 0 0,5 5 0 16,-4 4 0-16,4 6 0 0,0 2 0 0,6 2 0 15,-2 0 0-15,5-3 0 0,5 0 0 16,3-5 0-16,3-7 0 0,1-4 0 16,2-6 0-16,-5-9 0 15,5 2 0-15,0-6 0 0,0 0 0 0,0 0 0 16,5 0 0-16,6-1 0 0,3-11 0 16,6-6 0-16,-3-6 0 0,0 1 0 15,0-4 0-15,-5 2 0 0,2 0 0 16,-1 4 0-16,-2 6 0 0,-5 1 0 15,2 5 0-15,-7 6 0 0,4 0 0 0,-5 3 0 16,0-1 0-16,4 1 0 0,7 2 0 16,3 10 0-16,0 3 0 0,6 1 0 15,-3 1 0-15,1 0 0 0,2 2 0 16,8-3 0-16,-1-1 0 0,3-1 0 16,-1-4 0-16,6 1 0 0,-1-4 0 15,0 1 0-15,1-5 0 0,-1-2 0 16,5-1 0-16,0-1 0 0,-2-4 0 15,-1-4 0-15,3-3 0 0,-1-5 0 16,0-3 0-16,-3-2 0 0,4-7 0 0,-2-2 0 16,-1-4 0-16,-2-1 0 0,-5 0 0 15,-4 3 0-15,-3 5 0 0,-11 9 0 16,-5 6 0-16,-3 10 0 16,-3 3 0-16,2-1 0 0,-2 1 0 0,0 0 0 15,-2 0 0-15,-12 4 0 0,0 10 0 0,-4 7 0 16,7 4 0-16,1-2 0 15,4 4 0-15,6-3 0 0,-3-1 0 0,11-3 0 16,3-1 0-16,4-5 0 16,-1-4 0-16,0-3 0 0,9-7 0 0,-2 0 0 15,3-5 0-15,1-7 0 0,-5-6 0 16,-1-4 0-16,-4-3 0 0,-1-6 0 16,-1-1 0-16,-5-5 0 0,-5-6 0 15,-2-5 0-15,2-6 0 0,-10-4 0 16,-4-9 0-16,-5 1 0 0,-7-1 0 0,-3 2 0 15,-1 2 0-15,2 6 0 0,1 5 0 16,3 7 0-16,7 7 0 0,1 6 0 16,6 12 0-16,4 8 0 15,2 7 0-15,1 5 0 0,1-1 0 0,-1 1 0 16,0 0 0-16,0 0-32 0,10 9-12 16,7 6-18-16,7 8-56 0,-2 1-105 15,6 3-92-15</inkml:trace>
  <inkml:trace contextRef="#ctx0" brushRef="#br0" timeOffset="32810.85">27943 2809 825 0,'0'0'41'0,"0"0"-5"0,-108 43-8 15,71-19-4-15,2 6-8 16,4 10-2-16,8 7 2 0,5 6-8 0,5 6 3 16,9 7-7-16,-1 1-4 0,14 2 0 15,4-2 0-15,8 0 0 0,4-8 0 16,6-6 0-16,6-7 0 16,-1-10 0-16,6-5-26 0,-6-7-10 0,2-11-27 15,-1-3-50-15,-2-10-103 0,-4 0-106 0</inkml:trace>
  <inkml:trace contextRef="#ctx0" brushRef="#br0" timeOffset="33039.62">28545 2700 818 0,'0'0'45'0,"0"0"-10"0,0 0-7 16,0 0-3-16,0 0-2 0,0 0-3 0,98 74-5 15,-71-27-1-15,4 5-14 0,-1 9 0 16,-5 7 0-16,-7 8 0 0,-4 8 0 16,-8 8 0-16,-10 5 0 0,-4 5 0 15,-9-2 0-15,-9-1 0 0,-16-5 0 16,-3-9 0-16,-9-2 0 0,-7-1-55 16,-7-5-53-16,0-3-212 0,-5-15-22 15</inkml:trace>
  <inkml:trace contextRef="#ctx0" brushRef="#br0" timeOffset="37929.62">4387 6858 522 0,'0'0'65'0,"0"0"-4"16,0 0-10-16,0 0-9 0,0 0-9 15,0 0-11-15,-82-41-7 16,71 50-4-16,-3 11-2 0,10 5-1 0,2 12 2 16,-1 10-3-16,8 9 2 0,4 10-4 15,5 9 1-15,2 7-4 0,2 2 2 16,-2 2 1-16,2-1-1 0,-4-2-1 16,2-2-6-16,-1-6-11 0,-1-7-8 15,0-9-20-15,-3-12-21 0,-2-9-34 16,1-9-74-16,-9-12-102 0</inkml:trace>
  <inkml:trace contextRef="#ctx0" brushRef="#br0" timeOffset="39048.41">4057 7718 533 0,'0'0'23'15,"0"0"-8"-15,0 0-3 0,0 0 2 16,0 0 3-16,107-91 0 0,-59 70-3 15,11 0-3-15,5-2-3 0,4-3-3 0,5-3-5 16,3-1 3-16,-2 1-5 0,-1-1 4 16,0 4 0-16,-9-1 2 0,-7 4 0 15,-3 2 0-15,-10 1 0 0,-6 5-1 16,-8 4 3-16,-10 4 6 0,-11 2 10 16,-4 3 8-16,-5 2 5 0,0-1-2 0,0 1-8 15,0 0-8-15,-2-4-4 0,-2-1-2 16,-6 2-1-16,-8-2-1 15,-2 5-1-15,-8 0-1 0,3 0 0 16,-5 8-2-16,10 2-1 0,-3 6 0 0,-2-1-1 16,7 3 0-16,-3 3-1 0,3 2 0 15,2 3-1-15,10 0 0 0,-3 4 5 16,4-1-6-16,2 3 5 0,3 1-4 16,3-4-2-16,3 1 2 0,4-5-2 15,5-1 2-15,-1-6-2 0,0-1 1 0,0-2 0 16,-3-6 0-16,-2-1 0 0,2-4 1 15,-2 0-1-15,1 1-1 16,-6-3 1-16,1-1 0 0,0-1 1 16,4 0 0-16,6-7 1 0,1-7-1 0,-2-3 0 15,-5-2 0-15,5-7-1 0,-5 0 1 16,2-3-1-16,0 2 1 0,-3-2-5 16,-2 4 5-16,-1-2-5 0,-1 11 5 15,1-3 2-15,0 9-2 0,-1-2 2 16,-2 1 1-16,1 5-1 0,-3 1 0 0,0 5 0 15,0-3-2-15,0 3 1 0,0-1 0 16,2-1-1-16,-2 1-1 16,0 0-1-16,0-1 1 0,3 2-1 0,-3 0 1 15,4 0 1-15,3 0-1 0,6 9 0 16,3 2 0-16,-2 1 0 0,1 2 0 16,-1 1 1-16,7 0-1 0,-3 3 5 15,1 0-5-15,1-1 5 0,3 1-5 16,-3-1 0-16,0 0 0 0,4-2-1 15,-4-3 0-15,3 0-1 0,-3-3 1 0,0-3-1 16,1-1 0-16,-7-2-1 0,6-1 0 16,-2-2 1-16,1 0-1 0,1-7 1 15,0-2 1-15,-1-3 1 0,-1-3-2 16,-7-6 4-16,5-2-2 0,-2-4-6 16,0-4 7-16,-5-4-6 0,2 0 4 0,-2 4 1 15,2-1 0-15,-3 3 2 16,1 4-1-16,-3 7 1 0,-1 3 1 0,0 5 1 15,-1 5-2-15,-2 0 1 16,-2 5-2-16,8 0 0 0,-2 0 1 0,12 3-2 16,2 8 2-16,4 4-1 0,-4 5 1 15,3 0-1-15,2 3 1 0,0-1-1 16,9 3 0-16,0-2-1 0,0-1 2 16,5-1 3-16,1-5-3 0,-7-1 2 15,1-8-4-15,-5-2 0 0,1-5 0 0,-7-2 0 16,2-8 0-16,-5-7-4 15,-1-8 4-15,-1-2 4 0,-7-9-4 0,9-5 0 16,-11-6 0-16,5-8 0 16,-4-2 0-16,-6-5 0 0,-4 0 0 0,2 0 0 15,-4 3 0-15,-2 1 0 0,-6 8 0 16,6 3 0-16,-6 8 0 0,9 5 0 16,-4 12 0-16,2 10 0 0,3 7 0 15,0 5 0-15,0-2 0 0,0 2 0 16,0 0 0-16,0 0 0 0,9 16 0 0,5 9 0 15,2 12 0-15,4 4 0 16,-1 6 0-16,1 6 0 0,-2 1 0 0,3 7 0 16,-3-1 0-16,1 0 0 15,-8-5 0-15,4-5 0 0,2-8 0 0,-6-10 0 16,0-9-15-16,-3-8-11 0,-2-4-3 16,-3-8-9-16,-2-3-19 0,-1-5-35 15,0-13-58-15,-1-4-146 0,-16-3 2 16</inkml:trace>
  <inkml:trace contextRef="#ctx0" brushRef="#br0" timeOffset="39176.69">5894 6823 730 0,'0'0'41'0,"0"0"-16"0,0 0-9 0,0 0-8 16,0 0-3-16,0 0-5 0,0 0-2 0,0 0-1 15,0 0-17-15,11-49-41 16,19 64-121-16,-1 2-115 0</inkml:trace>
  <inkml:trace contextRef="#ctx0" brushRef="#br0" timeOffset="39509.17">8206 6504 615 0,'0'0'96'0,"-93"36"-24"0,48-11-21 16,2 5-12-16,8 5-11 0,8 5-5 15,6 4-5-15,11 7-7 0,5 2 0 16,5 7-4-16,9 3-5 0,11 1 2 0,5 3-3 15,9-2 1-15,5-5-2 0,4 0 1 16,2-7-1-16,7-6 0 0,-1-6-2 16,1-4-10-16,6-12-8 0,-4-7-20 15,0-10-30-15,-6-6-64 0,5-5-169 16,-8-12-12-16</inkml:trace>
  <inkml:trace contextRef="#ctx0" brushRef="#br0" timeOffset="40405.44">9046 6786 740 0,'0'0'46'0,"0"0"-4"16,0 0-7-16,-113-14-3 0,70 27 2 16,-5 5-11-16,3 5-8 0,-3 4-4 15,4 5-4-15,5 3-1 0,15 1-4 0,0 4 1 16,10 1-3-16,4-3 2 15,10-2-2-15,0-2 0 0,6-7 0 16,11-7 0-16,3-5 1 0,5-8-1 0,4-5 1 16,1-2 0-16,4-14 0 0,3-9-1 15,2-5 1-15,-5-6-2 0,-3-2 2 16,-3-3-1-16,-3-3 1 0,-2 2-1 16,-12-3 2-16,3-1-2 0,-8 0-4 15,-3-5 3-15,-3 3-3 0,-8-6 4 0,-7-2 1 16,-4 1-2-16,-1 3 3 0,-5 0-1 15,2 9 3-15,-2 6 2 0,5 7 1 16,1 6-1-16,5 8-6 16,3 8 0-16,7 4 0 0,4 2 0 0,0-2 0 15,-5 2 0-15,1 9 0 0,-1 12 0 16,0 11 0-16,5 6 0 0,13 8 0 16,4 1 0-16,6 5 0 0,5-2 0 15,-2-2 0-15,7 1 0 0,2-5 0 16,-2-2 0-16,3-6 0 0,2-4 0 0,1-6 0 15,0-9-14-15,-2-3-3 0,2-8-3 16,-3-6-1-16,5-3 0 16,0-11 1-16,-3-9 2 0,6-4 2 0,-4-6 3 15,-1-5 0-15,-5-5 8 0,0-4-1 16,-6-6 4-16,-3-5 3 0,-7-6-1 16,-4-1 3-16,-7-3-2 0,-3 4 5 15,1 5 0-15,-5 6 9 0,1 7 4 16,-7 6-1-16,6 15 8 0,-4 5-10 15,-1 8 3-15,5 6-5 0,-2 1-5 0,2 5-4 16,0-1-3-16,-3 1 3 0,2 12-5 16,-4 9 6-16,5 11-3 0,0 7 0 15,5 7 2-15,1 9-1 16,9 5-4-16,-2 12 0 0,2 5 0 0,-1 5 0 16,0 5 0-16,-1 1 0 0,4 0 0 0,-2 1 0 15,4 1 0-15,3-2 0 0,-1-7 0 16,4-10 0-16,-5-10 0 15,5-11 0-15,3-13 0 0,-3-8 0 16,-5-9 0-16,-2-8 0 0,3-9 0 0,-1-3 0 16,-2-7 0-16,3-11 0 0,-7-7 0 15,-4-5 0-15,-5-7 0 0,-5-5 0 16,-2-5 0-16,-11-5 0 0,-3-2 0 16,-3-1 0-16,-4 5 0 0,1 5 0 15,-1 6 0-15,-2 6 0 0,1 7 0 16,0 5 0-16,6 3 0 0,-2 6 0 0,9 2 0 15,1 1 0-15,3 3 0 0,5 3 0 16,-3-9 0-16,5-5 0 0,19-7 0 16,1-6 0-16,10 1 0 0,8 0 0 15,10 0 0-15,2 1 0 0,0 0 0 16,6 6 0-16,-5-3-20 0,0 4-26 16,-8 3-26-16,-7 1-52 0,-2-1-97 15,-9-2-95-15</inkml:trace>
  <inkml:trace contextRef="#ctx0" brushRef="#br0" timeOffset="40633.66">10457 5932 825 0,'0'0'47'0,"0"0"-3"0,0 0-3 0,0 0-11 15,0 0-6-15,87 62-12 0,-53-29-12 16,9 13 0-16,1 10 0 0,-4 14 0 15,-1 15 0-15,-11 15 0 0,-8 14 0 0,-15 15 0 16,-10 12 0-16,-14 9 0 0,-15 9 0 16,-15 0 0-16,-9-3 0 0,-7-3 0 15,-8-9 0-15,0-18-47 0,1-10-80 16,0-23-202-16,7-11-21 0</inkml:trace>
  <inkml:trace contextRef="#ctx0" brushRef="#br0" timeOffset="42599.51">20468 7128 407 0,'0'0'48'0,"0"0"0"15,0 0 2-15,-4-110-5 0,0 79-3 16,-7 2-6-16,-3-3-1 0,-6 2-4 16,0 4-2-16,-13 0-2 0,-2 6-3 15,-9 5-4-15,2 6-1 0,-3 5-2 0,7 4-4 16,-3 6-2-16,-1 6-2 15,7 8-3-15,-3 7-1 0,7 1-2 0,4 8-2 16,3 0 0-16,12 2-1 0,3 0 1 16,9-2 0-16,4-2 0 0,12-6-1 15,4-6 0-15,5-9 0 0,4-5 1 16,4-8 0-16,-4-1 0 0,5-15 0 16,4-5-2-16,-3-5 2 0,-2-6-1 15,-4 0 0-15,-2-1 0 0,-3-3 0 16,-2-2 0-16,-2-3 1 0,-6 1-1 0,-5-1-4 15,-2-3 3-15,-3 2-3 0,-2-5 3 16,-4-1 2-16,-7-2-2 0,-2-1 3 16,-3 0-3-16,0-1 3 15,-1 3-2-15,-4 8 2 0,8 5-1 0,-3 7 3 16,5 9-1-16,4 9 2 0,1 4 0 16,-1 4-2-16,4 0-1 0,-3-2-1 15,4 5-1-15,-1 18 0 0,1 10 0 16,9 13-1-16,2 6 1 0,8 6-1 15,1 5 3-15,5 3-3 0,7-1 3 0,-1 2 4 16,6-4-5-16,-1-2 2 0,1-6-8 16,-1-6-6-16,3-9-3 0,-1-10-7 15,0-10-2-15,2-11-8 0,0-4-4 16,7-15-8-16,-7-8 2 0,3-10 4 16,1-5 3-16,-4-6 2 0,2-3 6 0,-2-5 4 15,-6 0 10-15,1-3 9 16,-6-8 4-16,-3 1 4 0,-4-5 3 15,-3-1 3-15,-5 3 4 0,-5 2 4 0,-8 7 3 16,3 5 6-16,-8 5 8 0,-2 7 0 16,-1 15 2-16,0 5-5 0,-2 7-4 15,9 8-7-15,-5 0-6 0,1 4-7 16,-2 2-2-16,-2 13-2 0,-3 8 1 16,9 10 6-16,-1 8-5 0,2 9 4 15,5 9-3-15,-2 11-4 0,9 11 3 0,-3 11-4 16,2 4 4-16,0 9 1 15,-1 4-3-15,-3 2 2 0,2 6-3 16,-3-2-3-16,-1 0 3 0,4-8 2 16,0-12-4-16,3-11 4 0,3-14-6 0,6-14 0 15,0-12 0-15,6-11 0 0,4-10 0 16,-1-11 0-16,1-7 0 0,1-5 0 16,1-14 0-16,-7-7 0 0,4-6 0 15,-4-7 0-15,-6-1 0 0,-8-3 0 16,-4-1 0-16,-5-5 0 0,-11 1 0 0,-4-4 0 15,-10-1-3-15,-5-2 6 16,-3-4-6-16,-3 3 6 0,-5 3-3 0,5 2 0 16,0 6 0-16,1 6 0 15,4 2 0-15,9 3 0 0,1 1 0 0,10 3 0 16,7-3 0-16,4 2 0 0,12-1 0 16,9-1 0-16,8 0 0 0,8-1 0 15,7 2 0-15,1-1 0 0,6 3 0 16,4-1-3-16,-3 5-9 0,-4 4-10 15,3 5-14-15,-5 3-22 0,1 5-31 0,-2 4-80 16,-2 0-142-16,-5 10 11 0</inkml:trace>
  <inkml:trace contextRef="#ctx0" brushRef="#br0" timeOffset="42721.2">22325 6750 654 0,'0'0'27'0,"0"0"-13"0,0 0-12 16,0 0 0-16,0 0-5 0,0 0-10 0,45-88-39 16,-27 74-65-16,3-2-145 0</inkml:trace>
  <inkml:trace contextRef="#ctx0" brushRef="#br0" timeOffset="42985.13">23649 5774 711 0,'0'0'67'0,"0"0"-15"0,0 0-16 15,0 0-7-15,0 0-8 0,0 0-4 16,0 0-6-16,0 0-2 0,-30 121-4 16,29-71-2-16,-4 8 3 0,7 7-5 15,2 8 2-15,1 4-2 0,0 4-2 16,-1 1 2-16,3-6-7 0,-3-5-3 15,1-9-14-15,0-10-8 0,-1-9-11 0,-4-14-22 16,5-13-18-16,-5-2-48 0,0-9-104 16,0-1-37-16</inkml:trace>
  <inkml:trace contextRef="#ctx0" brushRef="#br0" timeOffset="44020.7">23382 6424 589 0,'0'0'35'0,"0"0"-11"0,0 0-6 0,0 0-5 16,103-61-3-16,-57 52-4 0,8-5-4 16,4-1 0-16,10-3-1 0,6-5 1 15,4 0-1-15,9-4 1 0,4-2-1 16,-3 0 2-16,-1 2-2 0,-8-1 1 16,-1 3 0-16,-10 0 0 0,-11 1 3 15,-12 1 0-15,-1 2 11 0,-15 2 5 16,-9 3 10-16,-10 5 0 0,-6 3-6 0,-4-5-3 15,-4-2-3-15,-7-2-4 16,-9 5-2-16,-4 3-1 0,-5 6-3 0,-5 3-1 16,0 0 1-16,-5 9-1 0,0 5 0 15,1 4-1-15,0 6-2 0,4 2 2 16,0 7-6-16,8 1 4 0,3 2-5 16,2 3 0-16,7-3 1 0,13 0-2 15,-4-4 2-15,10-2-1 0,6-5 1 0,4-2-1 16,1-4 0-16,2-4 0 0,-5-4 1 15,-1-5-1-15,1-3 0 0,-3-3 0 16,1 0 0-16,2 0 1 16,-3-6-1-16,4-6 1 0,2-6 0 0,-2 0-1 15,0-7 0-15,-3 1 1 0,3-5-2 16,-5-3 2-16,0-3 0 0,-3 2 0 16,5 1 1-16,-3 0-5 0,-3 10 5 15,4 3-4-15,-9 7 5 0,5 6 0 16,-5 0 0-16,0 6 0 0,0-2-2 0,0 2-1 15,1 0 1-15,5 0-1 0,-1 13 0 16,3 5 3-16,1 8-3 16,-3 1 0-16,5 0 0 0,2-1 0 0,-3 3 0 15,9-3 0-15,-3-1 0 0,2-2 0 16,1 0 0-16,-2-6 0 0,1-2 0 0,-4-7 0 16,5-1 0-16,-11-4 0 15,6-3 0-15,9 0 0 0,-4 0 0 16,5-10 0-16,-4-4 0 0,5-3 0 15,-1-3 0-15,-1-4 0 0,-1-2 0 0,1-2 0 16,0-6 0-16,-1 1 0 0,-4-1 0 16,6-2 0-16,-9 2 0 0,1 6 0 15,-4 8 0-15,-4 1 0 16,-4 11 0-16,1 1 0 0,-2 4 0 0,-3 3 0 16,0-1 0-16,0 1 0 0,6 0 0 0,4 0 0 15,4 11 0-15,4 4 0 0,-2 5 0 16,7 2 0-16,-1 3 0 0,2 0 0 15,4 1 0-15,0 1 0 16,3-4 0-16,2 1 0 0,-2-4 0 0,1-1 0 16,-1-1 0-16,-3-6 0 0,5-2 0 15,-4-5 0-15,1-2 0 0,1-3 0 16,-2-3 0-16,4-7 0 0,1-6 0 16,2-7 0-16,1-2 0 0,-2-7 0 15,4-8 0-15,-5-3 0 0,4-8 0 0,-9-10 0 16,-1-2 0-16,-3-10 0 0,-10-4 0 15,1-4 0-15,-7 3 0 0,-1 3 0 16,-4 5 0-16,-2 9 0 16,-8 9 0-16,-2 9 0 0,-1 9 0 0,3 11 0 15,-4 5 0-15,9 9 0 0,-2 4 0 16,1 1 0-16,2 4 0 0,-3 0 0 16,-3 12 0-16,1 12 0 0,0 14 0 15,1 9 0-15,8 8 0 0,7 7 0 16,3 4 0-16,5 5 0 0,1 3 0 0,-1-1 0 15,1 0 0-15,-2-5 0 0,-1-4 0 16,2-8 0-16,-5-6 0 0,-5-7 0 16,1-8 0-16,-9-10 0 15,-1-11 0-15,3-2-33 0,-1-6-18 0,-2 1-38 16,-2-3-103-16,-10-4-130 0,-5-14 0 16</inkml:trace>
  <inkml:trace contextRef="#ctx0" brushRef="#br0" timeOffset="44159.13">25453 5519 792 0,'0'0'44'15,"0"0"-15"-15,0 0-12 0,0 0-7 16,-88-56-5-16,83 53-3 0,1 1-8 16,4 2-21-16,0 3-59 0,0 9-196 15,3 2-42-15</inkml:trace>
  <inkml:trace contextRef="#ctx0" brushRef="#br0" timeOffset="49673.28">4291 8470 309 0,'0'0'54'0,"0"0"-5"15,0 0-5-15,0 0-2 0,0 0-4 16,0 0-5-16,0 0-3 0,0 0-5 16,0 0-3-16,0 0-4 0,-55-58-4 15,55 37-3-15,1-3-1 0,13-1-3 16,5 1 1-16,1 3-2 0,0-1 1 0,9 3 0 15,-1 3 3-15,3 3 2 0,2 4-1 16,-4 4-2-16,5 5-1 0,1 0-2 16,-1 7-2-16,4 1 0 0,1 7-1 15,0-1 0-15,0 3-1 0,-4-2 1 16,3 3-2-16,-9-4 1 0,0 0 0 16,1 0-1-16,-5-6 1 0,-2 2 0 15,2-5 1-15,-5 2 0 0,-6-4 2 16,6-3 0-16,-6 0 0 0,6-2 1 15,3-7-1-15,1-3 0 0,-4-2 0 0,0-2-1 16,5-3-1-16,-2-2 0 16,6 0 0-16,-1-5-1 0,-1 4 1 0,5-2-2 15,-1 0-6-15,2 6 5 0,-4 2-6 16,1 3 5-16,2 4 1 0,-5 3 1 16,2 4-1-16,-1 2 1 0,2 0 0 0,2 0-1 15,-1 8 1-15,-1-2 0 16,-1-2 0-16,-1 3 0 0,1-4-1 15,-1 1 1-15,-3-1-1 0,-5-3 1 16,3 0 0-16,-2 0 0 0,-1 0 0 0,0-5-1 16,-1-2 2-16,4-2-1 0,-3 0 1 15,0-1-2-15,-1-4 2 0,-1 1-2 16,2-2 1-16,-4 2 0 0,-2-3 1 16,0 0-2-16,-3 2 0 0,3 2 0 15,-3 4 0-15,2 1 0 0,1-1 0 0,-4 5 0 16,5 0 0-16,9 5 0 15,-4-2 0-15,4 3 0 0,4 3 0 0,-3 0 0 16,0 0 1-16,0 0-1 16,3-4 1-16,-8-2 0 0,5 0 0 0,-1 0 0 15,-5-8 0-15,4-2-1 0,-3-4 2 16,1-3-2-16,-1-1 1 0,-2 0 0 16,1-5-1-16,-4 2 0 0,1-2 1 15,-2 1-1-15,0 1 1 0,0 3-1 16,-5 6 1-16,-3 1-1 0,4 2 0 0,-10 6 0 15,6 0-1-15,2 3 0 0,2 0 0 16,4 0 1-16,7 3 0 0,-1 6 0 16,-2 1 0-16,6 2 0 15,-4 0 0-15,0-2 1 0,3-1-1 0,-9-2 1 16,2-2 0-16,-1-5 1 0,4 0-1 16,4-1 1-16,-6-8 0 0,6-4 0 15,1-3 0-15,-4 2-1 0,4-1 0 16,0-2-1-16,-4 2 2 0,3 2-1 15,-3-1 0-15,-1 4 0 0,-8 2 1 0,4 0-1 16,-5 5 0-16,-6-1 0 0,7-1 1 16,-8 4-1-16,6-2-1 0,-4 0 1 15,0 1-1-15,-4 0 0 0,4 1 0 16,4 1 0-16,-4 0 0 0,1 0-1 16,-1 0-5-16,-1 1-7 0,10-1-14 0,-3 0-17 15,-6 0-23-15,4 2-39 16,-4 0-111-16,6 1-68 0</inkml:trace>
  <inkml:trace contextRef="#ctx0" brushRef="#br0" timeOffset="52605">4829 8692 670 0,'0'0'58'0,"0"0"-14"0,0 0-9 16,0 0-3-16,-105 28-3 0,71 4-1 16,-2 8 1-16,-3 11-10 0,2 5 0 15,3 10-6-15,3 4-7 0,3 5 2 16,-1 3-6-16,9-1 1 0,1-1-1 0,-1-4 0 16,6-9 4-16,3-2-4 15,2-6 2-15,-1-7-4 0,6-5 0 16,-1-8-1-16,4-13-4 0,-3-5-7 15,4-5-11-15,0-6-12 0,0 0-16 0,0 0-38 16,-4-6-105-16,2-1-108 0,-12-9 3 16</inkml:trace>
  <inkml:trace contextRef="#ctx0" brushRef="#br0" timeOffset="52803.38">3766 9689 678 0,'0'0'56'0,"-50"95"-7"0,32-39-6 16,-3 7-13-16,12 1-2 0,3-1-4 0,6 3 0 16,0-4-1-16,11 0-9 0,9-7 1 15,9-5-7-15,10-11-4 0,9-7 0 16,11-11-1-16,14-16-1 0,9-5 1 16,11-20-1-16,8-13-1 0,7-16-7 15,7-6-17-15,1-9-25 0,-2-2-51 0,-3-2-113 16,-13 2-104-16,-16 9 9 0</inkml:trace>
  <inkml:trace contextRef="#ctx0" brushRef="#br0" timeOffset="54051.92">3215 10968 606 0,'0'0'68'0,"0"0"-9"15,0 0-14-15,0 0-11 0,0 0-9 16,-86 2-3-16,65 31-4 0,7 14 0 15,-1 17-3-15,1 16-1 16,9 16-4-16,1 13 0 0,4 11 0 0,0 14-2 16,9 7-1-16,5 5-1 0,1-2-1 15,-1-7-1-15,11-10 0 0,0-11-2 16,4-16-4-16,4-16 4 0,6-15 1 16,0-14-2-16,-1-15 3 0,1-12-3 15,-3-14 0-15,-4-13 0 0,-1-7-4 0,-3-18 4 16,-5-10-4-16,-2-8 3 0,-6-7 1 15,-6-4-2-15,-4 0 3 0,-5 3-2 16,-5 0 1-16,-10 3-1 0,-8 3 1 16,-2 1-1-16,-14 2 1 0,0 2-2 15,-9 1-2-15,3 3 2 0,-3 4-3 16,0 4 4-16,9 7 1 0,4 4-1 16,2 1 0-16,4 4 2 0,6 0 0 15,7 2 0-15,5 0 0 0,3 3-1 16,8-5 0-16,0-8-2 0,17-4 2 0,8-11-1 15,9-2 1-15,10-5 0 0,5-1 0 16,9 2-2-16,-4 2 2 0,5 2-3 16,-6 5 2-16,-4 4-1 0,-10 1 1 15,-5 2 0-15,-1 0 0 0,-7-1 1 16,-7 3-4-16,-1 1 4 0,-7 6-5 16,-2-1 5-16,-4 7-1 0,-5 3 1 15,0-5 0-15,0 5 0 0,0 0 0 16,0 1 0-16,0 5 0 0,0-1 0 15,0 1-2-15,-9 1 1 0,4 13-1 0,-1 7 1 16,1 10 3-16,5 4-3 0,5 3 3 16,6 0-2-16,7-2-1 0,3-3 0 15,2-1 0-15,-2-6 0 0,7-8-1 16,-3-4 1-16,0-10 0 0,3-4 0 16,-3-1 0-16,-2-13 0 0,-3-4 0 15,3-3-1-15,-6-4 1 0,-3-2-1 16,-4-1 1-16,-1-3-1 0,-3-1-3 15,-3-1 5-15,-3-2-5 0,0 0 5 16,0-1-1-16,0-1 0 0,5 4 0 0,-4 1 0 16,4 5 0-16,0 2 0 0,9 7 0 15,-3 6 0-15,-2 3-1 0,9 6 1 16,-2 3 0-16,7 3 0 0,2 6-1 16,0 5 1-16,3 4 0 0,-3 0 0 15,-5 5 0-15,0 1 0 0,-2 2-1 0,-2 1 2 16,-2 3-1-16,0 2 0 0,-5 2 4 15,-3-1-5-15,-2 0 4 0,-4-2-3 16,0-10 0-16,-4-2 0 16,4-9 1-16,0-5 0 0,0-1 1 0,-6-4-1 15,-2-4 1-15,-2-10-1 0,-1-9 0 16,1-9 0-16,7-4-3 0,3-3 2 16,0-4-3-16,10 4 2 0,-1 0 3 15,6 4-2-15,4 7 1 0,-5 3 0 16,5 7-1-16,-4 5 1 0,-1 3-1 0,2 9 1 15,2 1-1-15,-2 8 1 0,12 7 0 16,-8 3 0-16,0 3-1 0,-5 5 1 16,2 0 0-16,-1 1 2 15,-5 4-3-15,3-3 0 0,-5 4 0 0,7 2 0 16,-7-1 0-16,5-1 0 0,-3-7-10 0,3-3-9 16,1-7-14-16,4-4-13 15,1-11-14-15,3-3-17 0,0-17-18 16,4-6-31-16,-4-12-52 0,6-7-76 15</inkml:trace>
  <inkml:trace contextRef="#ctx0" brushRef="#br0" timeOffset="54617.42">4950 11011 665 0,'0'0'81'16,"0"0"-27"-16,0 0-23 0,0 0-14 0,0 0-6 16,0 0-2-16,0 0 1 0,0 0-3 0,0 0-1 15,0 0-3-15,-12 27 0 0,15-19-1 16,6-4 1-16,-3 1-1 15,5-5 0-15,8 0 0 0,-5-5 0 16,4-4 0-16,-11 0 0 0,2-3 0 0,-3 3-1 16,-6-3 0-16,0-7 0 0,0 4 1 15,-6-3-1-15,1 6 1 0,-4 1 0 16,-2 2 2-16,2 3 3 0,-10 0 0 16,4 6 1-16,-4 0-1 0,-6 8 1 15,7 7-2-15,-2 6 2 0,6 8-2 0,-2 4-1 16,7 6-2-16,7 6 1 0,-1 4-3 15,8 3 1-15,9-2-2 0,4-1 2 16,4-6-3-16,6-8 3 0,6-8-2 16,5-9 1-16,1-8 0 0,7-10 0 15,2-1 0-15,1-16-1 0,3-7 1 16,4-7-1-16,-7-8 1 0,4-4-2 16,-8-5 2-16,-7-2-1 0,-8 3 1 15,-1-6-1-15,-12 1 2 0,-2-1-2 16,-4-4-3-16,-12-7 4 0,0-1-5 0,-3-5 3 15,-11 0 3-15,-1 3-2 0,1 5 2 16,-7 9 0-16,6 9 3 0,-4 6 0 16,5 10-5-16,5 10 0 0,3 6 0 15,1 9 0-15,5 3 0 0,0-2 0 16,0 2 0-16,-4 14 0 0,4 11 0 16,0 13 0-16,13 10 0 0,3 8 0 15,-2 9 0-15,11 2 0 0,-2 3 0 16,-3-4 0-16,8-3 0 0,-2-2 0 15,2-6 0-15,-8-8 0 0,5-5 0 0,-1-7 0 16,-6-5-16-16,-7-7-18 0,5-5-11 16,-7-6-15-16,-5-4-32 0,-4-4-57 15,0-5-135-15,0-14-5 0</inkml:trace>
  <inkml:trace contextRef="#ctx0" brushRef="#br0" timeOffset="54898.17">5437 10953 604 0,'0'0'37'0,"0"0"-6"0,0 0-6 0,0 0 1 16,109-104-9-16,-68 72-2 0,4-3 2 15,-1-2 3-15,-5-1 2 0,-5 0 3 16,-5 2 2-16,-1 1-1 0,-11 5-2 16,-5 7-2-16,-5 6-1 0,-3 7-1 15,-4 5-4-15,0 0-3 0,0 5-4 16,0-1-3-16,0 1-6 0,0 0 0 15,0 0 0-15,0 14 0 0,0 7 0 16,0 8 0-16,5 5 0 0,4 3 0 0,1 3 0 16,-4-1 0-16,8 4 0 0,1-1 0 15,4 1 0-15,-1-4 0 0,4-1-16 16,1-5-18-16,2-1-21 0,0-6-24 16,-2-7-55-16,1-3-93 0,-4-10-74 15</inkml:trace>
  <inkml:trace contextRef="#ctx0" brushRef="#br0" timeOffset="55495.84">6482 10276 746 0,'0'0'56'16,"0"0"-13"-16,0 0-17 0,-82 26-6 15,57 0-4-15,2 7-1 0,-1 6-6 16,4 5-2-16,9 4-4 0,4-3-1 15,7-1-1-15,3-6 0 0,8-6 0 0,12-8 1 16,-3-9-1-16,8-5 1 0,-2-10 0 16,-2 0-1-16,0-14 2 0,0-6-3 15,-4-6 1-15,0-4-1 0,-6-4 1 16,1-2-1-16,-5-2 1 0,-6 0-1 16,1 0 1-16,0-1 0 0,-5 1 0 0,0 0-1 15,0 5-3-15,4-1 4 0,-2 8-2 16,6 4 6-16,-7 7 0 15,7 2 0-15,3 3-2 0,-2 7 0 16,7-1 0-16,4 4-1 0,3 4 2 0,6 8-2 16,-1 4 5-16,-6 2-5 0,1 4 4 15,1-1-5-15,-9 2-1 0,4-2 1 16,-8 3-1-16,3-1 0 0,-5 2 0 16,-5-3 1-16,-2-5-2 0,-2 0 2 15,3-7-1-15,-3-4 1 0,0 1 1 0,0-7 2 16,0 0 2-16,0 0-6 0,0-10 0 15,-5-9 0-15,5-10 0 0,0-8 0 16,0-2 0-16,0-5 0 16,7 1 0-16,-3 1 0 0,12 4 0 0,-7 3 0 15,5 6 0-15,2 6 0 0,-2 7 0 16,1 5 0-16,4 8 0 0,-1 3 0 16,2 6 0-16,8 13 0 0,-6 4 0 15,-3 8 0-15,4 2 0 0,-8 5 0 16,4 3 0-16,-5 2 0 0,-8 1 0 0,5 4 0 15,-6 5 0-15,-5 2 0 0,0 3 0 16,-5 3 0-16,-11 0 0 16,1-4 0-16,-5-1-12 0,-3-3-53 0,-5-3-68 15,-2-1-182-15,-10-8-20 0</inkml:trace>
  <inkml:trace contextRef="#ctx0" brushRef="#br0" timeOffset="57655.41">26902 5086 795 0,'0'0'39'15,"0"0"-8"-15,0 0-5 0,0 0-2 0,0 0-2 16,-89 105-2-16,66-53-11 0,4 4 0 16,4 6-6-16,4 5-3 0,3 1 2 15,4 3-3-15,8-1 2 0,10 0-7 16,6-5-8-16,13-9-21 0,7-4-23 16,7-14-70-16,7-9-182 0,3-14-5 0</inkml:trace>
  <inkml:trace contextRef="#ctx0" brushRef="#br0" timeOffset="57859.56">27826 5003 827 0,'0'0'40'0,"0"0"-8"0,0 0-6 15,103 42-7-15,-70-4-3 0,1 11-3 0,-1 7-3 16,1 9 1-16,-3 11-8 0,-3 9 2 15,-8 10-3-15,-11 10-4 16,-18 9-3-16,-14-1-28 0,-27 3-48 16,-18 3-221-16,-16 1-46 0</inkml:trace>
  <inkml:trace contextRef="#ctx0" brushRef="#br0" timeOffset="58630.9">24657 7289 615 0,'0'0'78'0,"0"0"-12"0,0 0-12 0,0 0-13 16,0 0-15-16,0 0-9 15,0 0-9-15,0 0-4 0,0 0 1 16,-8-20 2-16,5 49 1 0,1 11 2 15,4 5-3-15,2 5 1 0,1 3 2 0,4 8-6 16,-2 4 3-16,0 6-6 0,-2 6-1 16,-3 1 1-16,-4 6-3 0,-3-2-5 15,1-2-17-15,-4-3-23 0,-8-7-47 16,7-7-75-16,-6-13-138 0,4-9 4 16</inkml:trace>
  <inkml:trace contextRef="#ctx0" brushRef="#br0" timeOffset="58899.06">24272 8292 743 0,'0'0'52'0,"0"0"-1"16,0 119-10-16,13-72-12 0,-3 4-3 15,11 4-7-15,3-2-3 0,6 0-5 0,9-6 0 16,2-6-1-16,4-9 1 0,10-12-8 15,5-9-3-15,13-11 0 0,12-14 0 16,10-17 0-16,13-19 0 16,15-11 0-16,9-11 0 0,9-8 0 0,0-2 0 15,-2 1 0-15,-13-1 0 0,-24 6-40 16,-18 3-31-16,-30 2-96 0,-21 5-157 16,-29 3-8-16</inkml:trace>
  <inkml:trace contextRef="#ctx0" brushRef="#br0" timeOffset="59790.67">24300 10001 660 0,'0'0'40'15,"0"0"5"-15,0 0-7 0,5 99-13 16,-5-55-13-16,-3 0-5 0,6 0-4 16,-3 0 0-16,0-1 2 0,0-2-4 15,1-5 4-15,-1-6-5 0,-1-7 0 16,2-9 2-16,-1-8 1 0,0-1 3 16,-1-3 2-16,-9 0-1 0,-4-2-1 15,-4-11-1-15,-2-10-5 0,0-11 6 16,6-6-5-16,4-4 4 0,6-5 0 0,2-3-2 15,7-4 1-15,-4 2-2 0,16 2 1 16,5 4 0-16,6 10 2 0,1 5-1 16,4 8 0-16,3 10-1 0,1 5-1 15,-3 8-1-15,2 0-1 0,-2 15 0 16,-2 6 0-16,-1 4 0 0,-3 5 0 16,-1 5 1-16,-4 3-1 0,0 5 1 15,-9-3-2-15,-2 1 1 0,-2-1 0 16,-7-4 0-16,-6-4 0 0,3-5 1 15,-5-4 4-15,-4-8-5 0,-4-4 6 0,4-5-6 16,-5-6-3-16,-9-3 5 0,6-14-5 16,-5-7 4-16,10-11 0 0,4-8-1 15,11-6 1-15,-1-6-1 16,11 0 2-16,12 1-1 0,5 4 3 0,9 7-1 16,4 9 2-16,2 7 0 0,1 7 2 15,-2 10-1-15,-4 5-1 0,-6 5 0 0,-1 9-1 16,-7 10 0-16,-3 5-1 0,-4 5 2 15,-2 4-3-15,-5 4 1 16,-2 1-1-16,-9 4 0 0,4 0-1 0,-5 1 1 16,-5 0-2-16,4-1 2 0,-4 1-2 15,-7-4 1-15,5-1 4 0,-2-5-11 16,3-1-4-16,-2-10-17 0,7-1-23 16,1-3-25-16,1-4-56 0,12 1-164 15,-6-8-15-15</inkml:trace>
  <inkml:trace contextRef="#ctx0" brushRef="#br0" timeOffset="60385.37">25740 10241 594 0,'0'0'58'0,"0"0"-8"16,0 0-12-16,87-95-9 0,-59 60-6 0,-2 0-9 15,2-4-2-15,-3 3-3 0,-6 2 2 16,-4 0 0-16,-4 4 3 0,-2 1 0 16,-9 5 2-16,3-1 0 0,-10 6-1 15,-9 2-6-15,2 3 0 0,-6 7-4 16,-8 2-1-16,2 5 0 0,-4 2-1 0,2 9 1 16,4 8-1-16,0 7 0 15,4 4-1-15,14 9 1 0,-2 6-2 16,7 3 0-16,10 4 0 0,7-1 0 15,7-1-1-15,6-4 2 0,2-8-2 0,6-6 1 16,7-9-1-16,-4-10 1 0,8-7 0 16,2-6-1-16,3-7 1 0,-1-13-2 15,3-4 1-15,2-9 0 0,-6-7 0 16,0-4 0-16,-6-5 0 0,0-1 0 16,-3-3 1-16,-3 1-2 0,-4-1 3 0,-5-1-1 15,-2-3-5-15,-8-2 5 0,-5-1-4 16,-5 0 2-16,-2 0 4 15,-4 4 0-15,-2 3 4 0,-7 7 2 16,0 8 1-16,1 12 0 0,-1 8-7 0,0 7-3 16,5 7 0-16,-1 1 0 0,-1 3 0 15,2 18 0-15,-3 12 0 0,2 11 0 16,5 9 0-16,3 4 0 0,3 4 0 16,0 3 0-16,4 0 0 0,-5 3 0 15,2 1 0-15,-2-1 0 0,-3-2 0 0,2-1 0 16,-3-7 0-16,-1-2 0 15,-2-8 0-15,-2-15-11 0,3-3-17 0,-3-13-8 16,2-6-6-16,-2-2-13 0,4-5-11 16,1-9-2-16,4-9-20 0,0-7-19 15,-9-5-36-15,5 2-20 0,-14-3 7 16</inkml:trace>
  <inkml:trace contextRef="#ctx0" brushRef="#br0" timeOffset="61627.45">26492 9878 488 0,'0'0'93'0,"0"0"-30"0,0 0-22 15,0 0-11-15,0 0-7 0,0 0-4 16,0 0-8-16,103-6-5 16,-38-13-3-16,8-4 0 0,4-6-3 0,8-3 2 15,-1-3-1-15,0-3-4 0,-4-2 4 16,-10-2-4-16,-6 2 3 0,-12 0 3 0,-7 0 2 16,-11-2 9-16,-6 3 4 15,-12-1 4-15,-7-1 1 0,-6 5 0 16,-1 4-2-16,-7 6 0 0,-1 6-4 15,-3 5-5-15,-1 7-3 0,7 5-3 0,2-1-2 16,-5 4-3-16,-4 12 1 0,-2 10-1 16,1 15 2-16,5 4-1 0,1 9 3 15,0 8-4-15,1-1 3 0,4 6-3 16,1-1 1-16,4-1 4 0,3-1-5 16,-7-2 4-16,6-2-4 0,-4-4-1 15,1-5 1-15,-2-6-2 0,2-7 2 16,-4-11-2-16,5-4 2 0,-2-10 0 15,-1-3 0-15,-2-1 2 0,4-5 0 16,10-12 0-16,2-8-3 0,9-8 0 0,-1-4 0 16,0-1 0-16,1-3 0 0,-2-1 0 15,0 1 0-15,-1 1 0 0,1 0 0 16,-3 6 0-16,0 2 0 0,-7 7 0 16,1 6 0-16,-7 7 0 0,-2 4 0 15,7 0 0-15,-1 3 0 0,5 6 0 16,2 9 0-16,6 4 0 0,-6 5 0 0,-1 3 0 15,5 0 0-15,-2 2 0 0,0-3 0 16,4 1 0-16,0-1 0 0,-2-5 0 16,1 0 0-16,1-6 0 0,0-1 0 15,-3-6 0-15,-3-2 0 0,5-6 0 16,-1 0 0-16,1-5 0 0,7-5 0 16,-1-7 0-16,-4-3 0 0,0-6 0 15,3-3 0-15,-5-4 0 0,2-2 0 16,-5-2 0-16,0 2 0 0,0 1 0 0,-7 4 0 15,-2 12 0-15,-7 6 0 0,-1 7 0 16,-3 5 0-16,0-2 0 0,0 2 0 16,0 0 0-16,-3 14 0 15,3 7 0-15,-4 6 0 0,2 1 0 0,-1 1 0 16,8-4 0-16,4-2 0 0,5-4 0 16,4-4 0-16,-5-5 0 0,6-3 0 15,-1-7 0-15,2 0 0 0,5-7 0 16,-5-6 0-16,-3-4 0 0,-7-5 0 15,-3-1 0-15,-2-2 0 0,-2-2 0 0,-3-2 0 16,-8-3 0-16,-4 0 0 0,-5 0 0 16,0-1 0-16,-5 2 0 0,2 3 0 15,0 4 0-15,6 7 0 0,0 7 0 16,6 3 0-16,3 6 0 0,-4 1 0 16,0 4 0-16,0 13 0 0,2 7 0 0,4 0 0 15,3 4 0-15,11-1 0 0,6-1 0 16,10-2-23-16,7 1-9 15,12-7 1-15,8-4 0 0,10-4 0 16,9-5-2-16,6-4-3 0,8-1 0 0,1-8 5 16,-1-2 9-16,0-4 6 0,-8-2 10 15,-6-3 4-15,-8-2 4 0,-11-5 6 16,-14 0 15-16,-7-1 11 0,-16 0 10 16,-9-2 0-16,-7 1-4 0,-13 4-10 15,-11 5-4-15,-10 4-6 0,-6 3-3 0,-4 11-3 16,-2 0-2-16,0 13-3 15,2 5-2-15,4 4-7 0,2 5 0 0,12 2 0 16,5 1 0-16,6 0 0 16,9-2 0-16,5-1 0 0,12-5 0 0,9-1 0 15,3-6 0-15,11-8 0 0,0-3 0 16,7-3 0-16,-2-6 0 0,2-11 0 16,-3-3 0-16,-3-7 0 0,-2-3 0 15,-5-6 0-15,-4-6 0 0,-2-3 0 16,-3-5 0-16,-3-2 0 0,-4-2 0 0,-4-4 0 15,-1-3 0-15,-3-2 0 0,1-4 0 16,-8-5 0-16,-2 0 0 16,-1 0 0-16,-3 2 0 0,-1 6 0 0,1 10 0 15,-1 8 0-15,-1 10 0 0,3 13 0 16,2 9 0-16,5 10 0 0,0 4 0 0,-1-2 0 16,-1 4 0-16,-1 18 0 15,-2 13 0-15,1 19 0 0,-1 7 0 16,10 6 0-16,4 7 0 0,0 0 0 15,2 3 0-15,1-3 0 0,-1 3 0 0,-1-4 0 16,-1 2 0-16,-3-4 0 0,-1-1 0 16,-1-4 0-16,-4-5 0 15,0-9 0-15,-1-7-50 0,-2-3-32 0,3-17-96 16,3-2-147-16,-2-7 5 0</inkml:trace>
  <inkml:trace contextRef="#ctx0" brushRef="#br0" timeOffset="61941.95">30018 9455 793 0,'0'0'52'0,"59"-85"-12"0,-25 41-9 0,1-1-4 16,3-1-6-16,0 3-3 0,-2-1-4 15,-3 0-1-15,-2 2 1 0,-8 2-14 16,-3 3 0-16,-8 1 0 0,-5 6 0 15,-4 4 0-15,-6 7 0 0,-4 3 0 16,3 9 0-16,1 4 0 0,-4 3 0 0,-2 3 0 16,-5 12 0-16,5 9 0 0,7 7 0 15,9 4 0-15,8 4 0 0,7 1 0 16,-1-1 0-16,3-3 0 0,-4 1 0 16,-3-2 0-16,-11-3 0 0,-9 3 0 15,-8-1 0-15,-23 1 0 0,-23 3 0 16,-18 3 0-16,-13-3 0 0,-18-5 0 0,-5-1-54 15,-12-6-276-15,-4-8-30 0</inkml:trace>
  <inkml:trace contextRef="#ctx0" brushRef="#br0" timeOffset="63171.56">20810 7694 462 0,'0'0'76'0,"0"0"-8"0,0 0-6 16,0 0-9-16,0 0-12 0,0 0-6 0,0 0-9 15,0 0-6-15,0 0-1 0,0 0-1 16,-99-24 0-16,71 48 0 0,-1 11 1 16,-5 9-4-16,-5 9 2 0,-6 8-4 15,-9 6 1-15,-8 5-2 0,-5 1 1 16,-3 5-9-16,-6 2-4 0,3 2 0 16,0-1 0-16,5 0 0 0,3-3 0 15,6-10 0-15,3-8 0 0,10-13 0 16,7-8 0-16,10-10 0 0,2-8 0 15,12-7 0-15,5-8 0 0,6-3 0 0,4-3 0 16,-5 0 0-16,-1 1 0 0,-3-1 0 16,-2 0 0-16,2 0 0 0,-5-9 0 15,4 5 0-15,-4-6-27 0,7 2-20 16,-6-2-11-16,-2-8-34 0,-1 0-44 16,-2-9-120-16,-1 1-43 0</inkml:trace>
  <inkml:trace contextRef="#ctx0" brushRef="#br0" timeOffset="63390.7">19612 8270 591 0,'0'0'84'0,"0"0"-18"16,0 0-14-16,0 0-16 0,0 0-3 16,0 0 0-16,-53 101-6 0,25-39-1 15,-1 11-6-15,-2 11 0 0,-3 7-7 0,4 3 1 16,2 2-6-16,5-2-8 0,6-3 0 15,8-7 0-15,4-9 0 0,11-13 0 16,19-11 0-16,12-18 0 16,17-15 0-16,15-15 0 0,8-6 0 0,15-20 0 15,2-10 0-15,2-8-10 0,7-6-46 16,-1-3-47-16,-4 3-193 0,-7 2-40 16</inkml:trace>
  <inkml:trace contextRef="#ctx0" brushRef="#br0" timeOffset="63915.36">17629 10598 550 0,'0'0'68'0,"0"0"-1"0,15-97-7 15,7 68-10-15,8 0-9 16,5 8-10-16,7 3-10 0,3 6-7 0,0 7-4 16,3 7-2-16,-5 1-2 0,2 10-1 15,-10 6 0-15,-8 3-2 0,3 4 1 16,-11 1-2-16,-9 2 2 0,-2 1 0 16,-11 2 1-16,1 3-1 0,-15 0 2 15,-7-2-2-15,-3-1 2 0,-10-4-2 16,-3-4 0-16,-2-7 0 0,-3-5-2 15,0-8 0-15,3-5 1 0,2-8-1 0,6-14-1 16,1-10 2-16,8-10-3 16,7-5 3-16,7-7-4 0,6-1 3 0,10 0-3 15,6-1-3-15,12 4 2 0,6 5-10 16,16 5-2-16,7 5-9 0,2 6-12 16,5 7-14-16,0 9-25 0,-2 6-48 15,-3 7-147-15,-6 1-22 0</inkml:trace>
  <inkml:trace contextRef="#ctx0" brushRef="#br0" timeOffset="64497.02">18630 9681 800 0,'0'0'45'16,"0"0"-13"-16,0 0-8 0,0 0-1 15,0 0-8-15,-74 108-1 0,69-57-6 0,1 12 0 16,1 5-6-16,6 2 2 0,8 3-3 16,4-2 2-16,7-6 1 0,3-7-2 15,1-8 3-15,3-11-5 0,6-10 0 16,-8-8 1-16,-3-7 0 0,-4-9 0 16,0-5 0-16,-6-3 0 0,5-9 1 0,-9-7-2 15,-3 1 1-15,-7-6 1 16,0-2-6-16,-11-1 4 0,-5-2-4 15,-4 1 4-15,-8 4 0 0,-6 0 0 16,2 4 0-16,-4 5 0 0,-3 4 1 0,19 4 0 16,-3 6-1-16,9 1 0 0,9 0 0 15,-1 0 0-15,6 1-1 16,6 10 2-16,13 0-2 0,15 3 1 0,9-6-1 16,16-8-3-16,5 0-4 0,4-12-2 15,-1-3 1-15,-4-5 0 0,-4-1 5 0,-11-2 1 16,-3 0 2-16,-12 0 0 0,-9 2 2 15,-10 7 0-15,-7 5 4 16,-3-1 2-16,-4 5 3 0,0-1 1 0,-4-1-1 16,-6 7-3-16,-5 1 0 0,-4 13 0 15,4 10 0-15,1 6 0 0,3 6-7 16,6 9 0-16,4 3 0 0,-4 7 0 16,11 4 0-16,5 5 0 0,3 7 0 15,0 4 0-15,1 5 0 0,-1 1 0 16,-3-1 0-16,-1-4 0 0,-6-6 0 0,-4-7 0 15,-1-3 0-15,-2-10 0 0,-2-6 0 16,-6-11 0-16,6-12 0 0,4-8 0 16,1-8 0-16,-9-6-13 0,-1-5-38 15,1-10-20-15,-7-11-50 0,7-6-105 16,0-11-83-16</inkml:trace>
  <inkml:trace contextRef="#ctx0" brushRef="#br0" timeOffset="64668.43">18996 10094 702 0,'0'0'54'0,"0"0"-9"16,62-112-14-16,-34 78-12 0,3 5-9 15,6 5-3-15,2 3-4 0,2 5-1 16,-3 5-3-16,7 4-9 0,-1 6-22 16,-6 1-47-16,1 8-82 0,-6 5-137 0,-7 4 9 15</inkml:trace>
  <inkml:trace contextRef="#ctx0" brushRef="#br0" timeOffset="64978.6">19874 10208 639 0,'0'0'48'0,"0"0"-3"0,0 0-8 0,15-105-5 0,-8 76-7 16,-3-1-6-16,4-2-2 0,-8 3 5 15,1 2-1-15,3 0 2 16,-9 2-4-16,-4 3-3 0,-5 2-2 16,0 3-1-16,-5 3-1 0,7 7-2 0,-7 1-2 15,5 4-5-15,3 2-3 0,-7 2 0 16,7 8 0-16,-3 9 0 0,9 3 0 16,2 7 0-16,6 6 0 0,13 4 0 15,4-1 0-15,3 2 0 0,5-2 0 16,3-3 0-16,2-8 0 0,2-4 0 15,4-6-10-15,0-8-19 0,0-5-15 0,-1-4-16 16,6-10-19-16,-6-12-26 16,1-2-36-16,-5-9-47 0,-3-2-56 0</inkml:trace>
  <inkml:trace contextRef="#ctx0" brushRef="#br0" timeOffset="65534.14">20342 9714 600 0,'0'0'85'0,"0"0"-25"16,0 0-27-16,0 0-13 0,0 0-13 15,0 0-5-15,0 0 0 0,0 0 0 0,0 0 1 16,0 0-1-16,-9-18 2 0,9 21 1 16,0-1-2-16,0-2 1 0,4 0-1 15,7-2 0-15,2-10 2 0,-3 1-5 16,-5-5 7-16,0-2-1 0,-5 5 8 16,1-6 4-16,2 2 0 0,-7 8 1 0,-6-6-3 15,0 4-3-15,2 5-2 0,-9 0-2 16,-2 4-1-16,-1 2 0 15,-8 13 0-15,3 2 0 0,1 9-1 16,0 6 3-16,6 7-10 0,2 4 0 0,10 4 0 16,3 1 0-16,1 2 0 15,12-1 0-15,5-1 0 0,4-3 0 0,7-5 0 16,4-9 0-16,-1-6 0 0,8-7 0 16,-3-12 0-16,5-4 0 0,4-12 0 15,1-9 0-15,1-6 0 0,-2-5 0 0,-2-5 0 16,-3 2 0-16,0-1 0 0,-7-3 0 15,-2-3 0-15,-3 0 0 16,-4-5 0-16,-3-6 0 0,-5-2 0 16,-8-4 0-16,-2-6 0 0,0-2 0 0,-9-6 0 15,-4 5 0-15,-5 4 0 0,0 6 0 16,0 13 0-16,1 8 0 0,4 15 0 16,0 5 0-16,1 6 0 0,6 8 0 15,-7 3 0-15,4 2 0 0,1 14 0 16,-2 12 0-16,3 8 0 0,1 10 0 0,8 7 0 15,7 6 0-15,2 3 0 0,1 2 0 16,2-2 0-16,2 0 0 0,1 0 0 16,3-5 0-16,0-2 0 15,0-5 0-15,1-5 0 0,2-4 0 0,-6-5 0 16,-2-2 0-16,-4-13-36 0,-1-1-24 16,-4 0-25-16,-4-8-48 0,-2 0-156 15,-5-6-17-15</inkml:trace>
  <inkml:trace contextRef="#ctx0" brushRef="#br0" timeOffset="65677.83">20747 9839 795 0,'0'0'55'0,"0"0"-12"0,0 0-14 0,114-96-9 16,-59 69-7-16,7 0-10 0,12-2 1 16,8 0-7-16,7-1 3 0,16-1 0 15,4 1-2-15,7 4-18 0,-5 2-28 16,-8 9-64-16,-20 7-129 0,-27 6-76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3-18T15:39:58.9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6966 1349 161 0,'0'0'67'0,"0"0"-3"15,0 0-8-15,0 0-5 16,0 0-10-16,0 0-3 0,0 0-7 16,0 0-5-16,0 0-5 0,4-7-5 0,-4 5-3 15,0 0-3-15,0-3-2 0,0-2 0 16,0-5 0-16,-4-3 1 0,-7 3 4 15,2-4 1-15,-7 6 4 0,-4 2 0 16,-8 1 0-16,-6 2 0 0,-5 4-3 16,-4 2 0-16,-7-1-2 0,-7 10 0 15,4 5 0-15,-1 3 0 0,-1 6-1 0,3 6-1 16,2 4-1-16,7 4-2 0,10 4-3 16,8 1-2-16,10-1-1 15,6 4-2-15,9-2 0 0,4 0 5 0,10-3 0 16,6-6-1-16,5-4 0 0,5-1-4 15,4-8-2-15,3 0 1 0,-1-5-2 16,-4-2-1-16,2-3 0 0,-4-3 1 16,-6 0 0-16,-3-4 0 0,-7 0 2 15,-5 0-1-15,-3-3 0 0,2 2 2 0,-8 0 0 16,-8 8 1-16,-7 3 0 0,-4 4-1 16,-7-1 0-16,-7 3 1 15,-3 1 0-15,-2 1 0 0,-1 6 3 0,0 3 0 16,0 4 0-16,7 2-1 0,5 0-2 15,9-2-1-15,9-1-1 0,4-2-1 16,5-2 0-16,9-4-1 0,11-4-4 16,5-6-1-16,8-4-7 0,7-4-4 15,3-4-1-15,6-5-4 0,3-2-1 16,2-4-2-16,9-4-6 0,-5-2-1 0,1-3 1 16,-4 2 4-16,-3 1 7 15,-8 0 3-15,1-3 9 0,-3 0 3 0,-7-5 6 16,-1-2 3-16,-4-6 5 15,-2-4 6-15,-4-3 6 0,-3-3 6 0,-7 0 12 16,0 5 3-16,-5 5 4 0,0 10 0 16,-3 0-4-16,-6 9-5 0,5 3-7 15,0 1-6-15,-5 5-9 0,0-1-3 16,0 1-4-16,6 0-1 0,8 0-1 16,6 9-2-16,3 7-1 0,0 7-1 0,-2 4 0 15,2 5 0-15,2 3-3 0,-1 3-2 16,0-3-8-16,2 0-6 0,-7-4-14 15,5-6-10-15,-8-2-23 0,-2-8-29 16,-5-1-109-16,1-6-91 0</inkml:trace>
  <inkml:trace contextRef="#ctx0" brushRef="#br0" timeOffset="234.84">7749 1867 765 0,'0'0'38'0,"0"0"-8"16,0 0-5-16,-90 89-5 0,52-51-5 15,-2 6-7-15,-11 11-4 0,-3 5-3 0,-5 4-1 16,1 1-1-16,0-2 0 0,5-5 0 16,8-4 13-16,1-5-2 0,10-7-4 15,5-5-9-15,13-9-28 16,4-8-21-16,12-4-29 0,5-9-73 0,13-4-148 15,12-3 6-15</inkml:trace>
  <inkml:trace contextRef="#ctx0" brushRef="#br0" timeOffset="499.48">8711 1870 708 0,'0'0'58'0,"0"0"-9"16,0 0-13-16,-113-18-4 0,70 21-7 15,-1 9-5-15,-4 8-7 0,3 4-2 16,-3 6-4-16,10 7-3 0,-3 5-1 16,12 2-2-16,1 6-1 0,9-1-1 0,8 1 0 15,11-4 0-15,0-6 0 0,16-2-1 16,7-7-4-16,7-5-1 0,4-4-9 15,9-5-8-15,-3-4-19 0,4-3-12 16,-1 0-64-16,1-8-97 0,-6-1-89 16</inkml:trace>
  <inkml:trace contextRef="#ctx0" brushRef="#br0" timeOffset="1057.96">9124 2360 443 0,'0'0'45'0,"0"0"9"15,0 0-2-15,91-71-2 0,-71 45-7 0,5 0-9 16,-6-3-10-16,-1 1-7 0,-7 0 0 16,0 1 1-16,-6 8 2 0,-2 0 1 15,-3 3-1-15,-5 0-1 16,-7-4-3-16,-1 4-4 0,-10 2-3 0,0 2-1 15,-2 4-1-15,0 4 0 0,-3 2-1 16,4 4-2-16,3-1-1 0,3 11-2 16,2 7-2-16,7 5 0 0,3 9 0 15,6 8 0-15,0 3-1 0,11 3 2 16,7 0-2-16,9-7 0 0,1-4 1 0,10-9-1 16,3-3 0-16,5-9 0 0,-1-7-1 15,5-3 0-15,1-6 0 0,-2-3-2 16,6-12 2-16,-7-5-1 15,0-9 0-15,-5-4 2 0,-2-5 1 0,-7-7 2 16,-2-3 0-16,-7-2 2 0,-5-4 0 16,-6-1 1-16,0-7 3 0,-9-5-1 15,-4-9-5-15,2-4 2 0,-12-1-1 16,-3 0 0-16,-4 7 7 0,1 11 1 16,-6 7-1-16,3 14 1 0,-1 11 1 0,4 6-2 15,1 12-2-15,9 5-3 0,4 6-1 16,1 3-3-16,-5 0-1 0,0 18 1 15,5 14-1-15,-3 20 1 0,2 16 0 16,7 13 0-16,6 13 4 0,1 5-1 16,4 1-2-16,-2-5-5 0,5-5-7 0,1-5-8 15,-3-12-5-15,1-9-7 16,1-10-7-16,0-13-12 0,-1-14-16 16,-1-10-41-16,-2-11-88 0,7-6-102 15</inkml:trace>
  <inkml:trace contextRef="#ctx0" brushRef="#br0" timeOffset="1266.78">10544 1014 812 0,'0'0'40'16,"0"0"-9"-16,0 0-13 0,0 0-8 0,0 0-5 15,0 0-2-15,0 0-3 0,0 0 1 16,0 0-1-16,0 85-1 0,-5-37-3 16,1 8-10-16,-1 8-21 0,0 0-20 15,1 3-62-15,4 1-125 0,-2-3-65 16</inkml:trace>
  <inkml:trace contextRef="#ctx0" brushRef="#br0" timeOffset="1656.02">11245 1871 606 0,'0'0'61'15,"38"-89"-9"-15,-17 43-14 0,-4 2-3 16,-2 5-10-16,-4 2-3 0,-3 12-3 15,-4 2-2-15,-4 3-4 0,0 5-2 16,-9-4-4-16,-5 7-3 0,-9 6-3 16,1 8 2-16,-6-2-1 0,5 9 0 15,1 8 1-15,5 7 0 0,6 8-2 16,5 4 3-16,6 7 1 0,6-1-1 16,10 1-1-16,12 0-3 0,1-3 1 15,12-2 0-15,-3-4 0 0,-1-7 0 0,-2-2 0 16,-15-7 0-16,-5-6 1 0,-10 3 0 15,-5 0-1-15,-11 2 1 0,-9 4-2 16,-13 1-2-16,-12 0-5 0,-3-1-4 16,-6-3-10-16,1-1-14 0,8-3-30 15,11-5-58-15,6-4-187 0,10-1-11 0</inkml:trace>
  <inkml:trace contextRef="#ctx0" brushRef="#br0" timeOffset="2511.15">14672 1127 632 0,'0'0'49'0,"0"0"-12"0,0 0-17 15,0 0-8-15,0 0-3 0,0 0 1 16,0 0 0-16,0 0 0 0,0 0-2 16,-88 124-3-16,74-73-2 0,3 5 1 15,3 5-2-15,2 0 0 0,6-4 2 16,-4-6-1-16,4-8-1 0,4-9-1 0,1-13-2 16,-4-7 0-16,3-9 2 15,-4-5 2-15,0 0-1 0,1-17 1 16,7-9-3-16,-2-15-1 0,-1-6 0 0,6-6 0 15,-7-2 6-15,4 1 4 0,-2 3 2 16,-1 6 0-16,0 5-1 0,1 7-1 16,-2 13-3-16,6 5-1 0,-3 6-1 15,6 9-2-15,5 0 2 0,6 15-1 16,7 14 1-16,1 11 0 0,2 11-2 0,0 11 1 16,2 8 3-16,1 1-1 0,-1 2-2 15,-2-7 0-15,-1-7-5 16,-4-9 0-16,-1-12 1 0,-6-8 1 0,1-9 0 15,-9-8 1-15,-5-6 1 0,1-7 2 16,-4 0 2-16,9-17 1 0,-1-8 1 16,-3-12 0-16,-2-8 1 0,-1-9-9 15,-3-8 3-15,-1-8-2 0,-2-5-1 16,-2-6 7-16,0 1-4 0,-2-1-1 16,2 3 0-16,-4 9 0 0,5 10 0 0,2 10 1 15,-3 11-3-15,2 14 1 0,3 7-3 16,1 7 0-16,3 2-4 0,-1 3-3 15,3 5-4-15,7 2-4 0,-2 10-9 16,4 6-10-16,-1 8-20 0,-1 0-26 16,-2 3-100-16,-2 4-131 0</inkml:trace>
  <inkml:trace contextRef="#ctx0" brushRef="#br0" timeOffset="2878.52">16006 1545 658 0,'0'0'46'0,"0"0"-1"0,-17 93-2 15,17-50-9-15,-3 2-7 0,1-1-4 0,7-4-8 16,1 0-7-16,9-6-3 0,4-7 0 15,1-6 0-15,3-4 1 0,2-8 0 16,-2-6 2-16,4-3 0 0,-1-6-1 16,-1-10 1-16,1-6-2 0,-2-7-1 15,5-9 0-15,-4-6 1 0,0-6-1 16,-2-6-2-16,0-8-2 0,-7 0 1 0,4-4-5 16,-6 4 3-16,0 1 1 0,-8 9-1 15,-3 6 0-15,-1 11 2 0,-2 13-4 16,-5 6 1-16,0 9-2 15,4 4-6-15,-2 2-4 0,-8 3-12 0,9 5-12 16,-7 12-21-16,-4 3-28 0,12 7-84 16,-2 1-147-16</inkml:trace>
  <inkml:trace contextRef="#ctx0" brushRef="#br0" timeOffset="3430.03">16869 1706 577 0,'0'0'54'0,"0"0"-14"0,0 0-8 16,-3 86-5-16,3-69-8 0,-4-5-6 15,-1 0-3-15,-1-1 0 0,4-6 3 16,2-1 4-16,0-4 4 0,0 0-1 16,0 0-3-16,-5 0-5 0,2-11-5 15,-1-11-2-15,2-7-1 0,4-6 0 0,1-3 0 16,6 0-1-16,2 0-6 0,4 2 4 15,6 6-1-15,0 3 2 0,1 5 6 16,1 4-3-16,5 4 0 0,-1 5-1 16,2 3 0-16,5 6 1 0,-1-2-1 15,-2 10 0-15,-3 2-3 0,1 7 1 0,-4 1-1 16,-2 3 4-16,-4 1-1 16,-8 2-2-16,2-1 0 0,-6 2-3 15,-3 3 1-15,-4-2-1 0,0 0 1 16,-4-2-1-16,-6-3 1 0,0-7 0 0,3-4 0 15,-2-2 1-15,4-5 1 0,-9-3 0 16,4-4-1-16,-3-15 1 0,-4-11 1 16,9-10 0-16,7-10-8 0,2-6 4 15,2-2 1-15,8 3-2 0,9 3 10 16,5 5-7-16,5 5 1 0,7 9 0 0,-3 8 1 16,5 8 0-16,0 5 1 0,-1 10 0 15,3 1-1-15,1 9 0 0,-7 6-1 16,2 7 0-16,-3 6-1 0,-4 0 1 15,-8 9-1-15,-1 1 0 0,-5 5 1 16,-2 0 1-16,-10 4-1 0,-2 1-1 0,-4 1-2 16,-1 2-8-16,-6-5-5 15,0-3-10-15,-2-4-7 0,2-15-20 16,4-8-12-16,3-7-33 0,2-8-56 16,-3 0-145-16</inkml:trace>
  <inkml:trace contextRef="#ctx0" brushRef="#br0" timeOffset="4278.26">18430 888 633 0,'0'0'69'0,"0"0"-12"0,0 0-8 16,0 0-11-16,0 0-4 15,0 0-8-15,0 0-6 0,0 0-5 0,0 0-6 16,-37 133-4-16,17-66 0 0,0 12-3 15,0 7 2-15,1 10 2 0,5 0-1 16,5-2-1-16,4-7-2 0,5-13-4 16,14-14 0-16,0-8 1 0,9-17 0 15,-2-9 0-15,-6-11 1 0,4-7 0 0,-8-5 0 16,1-3 1-16,3 0-1 16,-4-11 0-16,-1-6-1 0,-6-5 1 0,1-3 0 15,-10-5 0-15,-9-2 1 16,-6-4 0-16,-5-4 0 0,-4 2 0 0,-5 2-6 15,1 5 3-15,2 9 0 0,3 5-1 16,14 6 7-16,0 7-4 0,4 4-1 16,8 0 1-16,-7 12-1 0,1 8 4 15,6 9-1-15,7 4-2 0,11 2-3 16,8 0-8-16,14-5-4 0,7-4-4 0,4-8-1 16,8-9 1-16,2-5 3 0,5-5 4 15,0-6 2-15,2-12 2 0,-2-4 2 16,-2-7 3-16,-6-2 2 15,-5-6 2-15,-11 1-8 0,-10-3 9 0,-7 1 3 16,-8-1 6-16,-10 2 12 0,-2 3-2 16,-1 2-1-16,-7 9-3 0,0 4-1 15,-9 9-5-15,8 3-2 0,-5 8-3 16,-3 5-2-16,-4 13-1 0,-1 14 0 16,7 9 0-16,2 5 0 0,7 7 2 0,2 1 0 15,5 0-2-15,6-6-2 0,7-5-3 16,6-8 1-16,5-8 0 0,3-8 0 15,6-6 0-15,-1-7 0 0,6-6-1 16,-7 0 0-16,4-8 0 0,0-7 1 16,-10-8 1-16,5-7 1 0,-6-3 0 0,-1-10 1 15,-4-1-5-15,-3-5-1 16,0-4 0-16,-3-1-1 0,-6-3 5 16,0 0 1-16,-3 1 0 0,-4 4 1 15,3 8 2-15,-3 6 2 0,2 13 1 0,-2 9 2 16,-3 4 0-16,-1 8-1 0,3-3-3 15,-1 3-5-15,-2 4 0 0,4 0 0 16,9 0 0-16,2 9 0 0,10 6 0 16,-2 4 0-16,2 6 0 0,0 4 0 15,0 6 0-15,3 6 0 0,-7 6 0 16,-4 8 0-16,-6 2 0 0,-5 5 0 0,-7 2 0 16,-4-1 0-16,-1-4 0 15,-16-3 0-15,2-9 0 0,-1-8 0 16,-1-5 0-16,6-14 0 0,10-10 0 0,6-4 0 15,0-6 0-15,6-5 0 0,24-11 0 16,12-10 0-16,17-10 0 0,13-7 0 16,17-7-29-16,7-5-18 0,8 5-71 15,3 0-174-15,3 10-66 0</inkml:trace>
  <inkml:trace contextRef="#ctx0" brushRef="#br0" timeOffset="4976.46">23117 1052 547 0,'0'0'16'0,"0"0"10"16,0 0 3-16,0 0-1 0,17 97-1 16,-12-57-1-16,-1 9-1 15,1 6-6-15,0 1-3 0,-1 5-2 16,-2-1-3-16,1-2-2 0,-1-2-4 0,1-7-4 15,-3-9 0-15,-3-13 3 0,1-4 2 16,2-10 4-16,0-8 4 0,0 2 5 16,0-7-1-16,0 0-2 0,0-3-5 15,0-18-5-15,2-12 0 0,-2-16 0 16,4-4-6-16,-1-8 2 0,2-4-2 0,-3-5-2 16,1-1 6-16,1 0-3 0,-2 1 2 15,1 8 0-15,-1 8 1 0,2 7 1 16,10 9 1-16,2 6-2 0,7 5 0 15,3 3 0-15,8 4-1 0,4 1 2 16,2 2 0-16,-1 4-1 0,3 0-1 16,-4 4-1-16,1 1 0 0,-8 2 0 15,-8 5-1-15,-1-2 0 0,-8 3-1 16,-2 0 0-16,4 0-1 0,-5 0-1 16,1 1-2-16,-4 5-4 0,1 5-2 0,-4-1-10 15,3 7-7-15,-7 4-16 0,-1 3-15 16,0 6-36-16,-5 0-59 15,5-3-150-15</inkml:trace>
  <inkml:trace contextRef="#ctx0" brushRef="#br0" timeOffset="5147.29">23139 1459 632 0,'0'0'24'0,"0"0"-2"15,0 0-2-15,132-43 0 0,-75 25-7 16,7 1-3-16,2 0-7 0,-2 5-10 16,-1 0-16-16,-1 3-22 0,-3 3-67 15,-6 1-73-15,-2 4-95 0</inkml:trace>
  <inkml:trace contextRef="#ctx0" brushRef="#br0" timeOffset="5640.78">24195 1301 663 0,'0'0'55'0,"0"0"-7"15,-98 51-9-15,59-20-7 0,-1 2-4 0,1 5-5 16,5 3-10-16,5 1-4 0,8 2-8 16,9-2-2-16,7-3 0 0,4-4 0 15,10-4-2-15,7-4 2 0,2-9-1 16,2-4 1-16,-6-7 1 15,6-1-1-15,-1-8 1 0,-5 2 0 0,3 0 1 16,0-9 0-16,-6-4 2 0,3-8-1 0,-3-6 0 16,-2-1 0-16,-3-10 2 15,7-3 1-15,-2-6 2 0,-1-2-8 16,7-1 5-16,1 2 0 0,0 2 0 0,2 3 9 16,4 10-6-16,-4 8-1 0,0 5-2 15,-3 8-1-15,-2 7-1 0,4 5 0 16,-4 3-1-16,13 14 0 0,-11 7 0 15,1 6 0-15,-8 8-1 0,6 5 3 16,-7 1 1-16,-1 3 0 0,-2 1-2 0,-6 1-2 16,0-1-2-16,-5-2 0 15,4-6 0-15,-2-7 1 0,1-13 0 0,-2-5 0 16,4-11 2-16,0-4 0 16,0 0 0-16,0 0 3 0,0-1-3 0,0-19 1 15,10-15 0-15,11-13 0 0,-1-9 1 16,8-5-8-16,-4-6 2 0,4 0 1 15,2 2-2-15,-1 4 8 0,1 8-7 16,-1 8 1-16,1 10-6 0,-2 10-6 16,-10 10-10-16,4 10-11 0,-4 6-21 15,-2 2-23-15,6 13-99 0,-10 6-140 0</inkml:trace>
  <inkml:trace contextRef="#ctx0" brushRef="#br0" timeOffset="6153.58">25325 1760 757 0,'0'0'46'0,"0"0"-10"15,0-134-7-15,8 86-5 0,9 3-6 16,0 7-11-16,6 6-3 0,-3 8-1 15,3 7-3-15,-4 8 5 0,0 8-4 16,-2 1 0-16,1 4 3 0,5 10-2 0,-5 2 0 16,-5 7 0-16,1 3-3 0,-4 3 1 15,-4 3-1-15,-3-2-1 16,-1 2 1-16,-4-5 0 0,-1 1 0 0,-2-6 0 16,-6-4 0-16,5-5 0 0,-6-3 1 15,3-2 0-15,2-7 1 0,1-1 1 16,-2-1 0-16,2-15 0 0,-2-7 1 15,11-9-1-15,2-7 1 0,14-6 1 16,6-2 1-16,4 1-8 0,2 2 8 16,2 6-3-16,-6 7 1 0,3 6 7 15,-4 7-7-15,-6 6-1 0,-1 6 1 16,4 6-1-16,1 3 1 0,-3 12-1 16,3 8 1-16,-9 4-2 0,1 5 1 0,-7 1 0 15,0 7-1-15,-4-1 1 0,-5 1-4 16,0 1 1-16,-2-2-3 0,-1-1-1 15,-2 0-6-15,5-8-4 0,-9 1-7 16,3-7-8-16,1-4-11 0,1-11-13 16,2 7-32-16,2-6-51 0,-5-3-146 15,5 3-10-15</inkml:trace>
  <inkml:trace contextRef="#ctx0" brushRef="#br0" timeOffset="6816.71">26830 1238 726 0,'0'0'39'0,"0"0"-1"0,0 0-6 16,-93-17-3-16,54 24-2 0,1 8-5 15,2 5-9-15,2 4-4 0,1 5-5 16,7 4-6-16,4 1 3 0,10-3-1 15,3 1 0-15,4-1 3 0,2-6-4 16,6-3 0-16,3-4-1 0,3-6 1 16,5-3 1-16,-7-3-1 0,5-3 1 15,5-3-1-15,0 0 2 0,3-6-1 16,-1-11 1-16,-4-4 0 0,1-1 0 0,-2-7-5 16,0 1 6-16,-5-2-1 0,2-1 0 15,-2 10 5-15,-3 3-3 16,-1 6-1-16,-5 6 0 0,5 1-1 0,-5 5-1 15,0 0-1-15,9 7 3 0,-3 12-1 16,7 9 2-16,-4 6-1 0,-3 6-2 0,5 2 0 16,1-1-1-16,4 0 0 15,2-1 1-15,0-5-2 0,5-3 2 16,6-7 0-16,4-3 2 0,1-7-2 16,5-7 1-16,4-5-1 0,2-3 1 0,9-5 1 15,4-9-1-15,-1-5 0 0,2-4 0 16,-5-6 0-16,4-3 1 0,-6-8 1 15,-2-4 1-15,-5-6-3 0,-2-6 4 16,-6-6-1-16,-7-8 0 0,-13-3 3 16,-5-2-4-16,-7-3 0 0,-8 5 2 15,-11 11 1-15,2 10 0 0,-5 11-1 0,4 11-5 16,1 13 0-16,6 7 0 0,2 6 0 16,4 4 0-16,-4 0 0 15,-2 11 0-15,-5 12 0 0,1 14 0 0,6 11 0 16,-1 10 0-16,-3 10 0 0,11 9 0 15,2 5 0-15,0 5 0 0,-4 0 0 16,4-10 0-16,-2-1 0 0,2-10 0 16,-1-6-9-16,-2-8-6 0,3-12-3 15,-1-5-6-15,-2-12-6 0,1-11-11 0,-3-4-6 16,0-8-9-16,0 0-21 16,0 0-51-16,-5-8-93 0,-6-4-64 15</inkml:trace>
  <inkml:trace contextRef="#ctx0" brushRef="#br0" timeOffset="6920.85">27489 1448 783 0,'0'0'45'15,"124"-35"-19"-15,-46 18-14 0,4-1-5 16,5 0-5-16,-1-4-13 0,1-2-40 0,-6 3-85 16,-4 1-181-16,-10 8-12 0</inkml:trace>
  <inkml:trace contextRef="#ctx0" brushRef="#br0" timeOffset="8839.54">6556 3700 258 0,'0'0'8'0,"0"0"3"0,0 0 4 16,0 0 6-16,0 0 6 0,0 0 5 0,0 0 3 16,98-1 3-16,-59 1-5 0,0-1 1 15,13 1-5-15,1 0-3 0,3-2-5 16,6 2-7-16,1-5-3 0,10 2-2 16,0-3 1-16,11-1 1 0,7 2-1 15,2-2 1-15,8-1-2 0,-3 1-2 16,4-2-1-16,0 2 1 0,5 1-2 15,0 0 0-15,0 0 3 0,0 3-1 16,5-3 1-16,9 1 0 0,0 1-1 16,3-3 0-16,4 2-1 0,0-2 0 0,3 1 0 15,6-3-2-15,-2 3 0 16,3-1-1-16,3-3 0 0,5 3 0 0,-1-4-1 16,1 2 2-16,0-3-1 15,4 1 0-15,0-1 0 0,-2-1-1 0,5-2 1 16,-5-2-1-16,8-2 0 0,-2 4 1 15,7-5-1-15,-1 2-2 0,2-1 1 16,1-1 0-16,3-1 0 0,-5 1 0 16,10 0 0-16,-5-1-3 0,-2-2-5 15,5-1 6-15,-3 1-7 0,1 5 9 0,2-2-1 16,0 5 0-16,-1 0 2 0,2-1-1 16,-1 3 0-16,2-1-1 0,2-1 1 15,-2 2 0-15,1-1 0 16,2 2-1-16,1 1 0 0,0-1 0 0,-1 1 1 15,-4 2-1-15,1 0 0 0,-1 3 1 16,-1 0-1-16,-1 1 1 0,-2 0-1 16,-2 0 0-16,6-3-1 0,-4 2 1 15,3 1 1-15,-3-2-1 0,3 3 0 16,2-4 0-16,-5 0 1 0,3 0-1 0,-4 0 1 16,0-3-1-16,-2 2 1 0,-4 0-1 15,6-1 0-15,-9 2 1 0,4-2-1 16,-4 0 0-16,0 2 0 0,0-1 0 15,-6 1 0-15,1 3 0 0,-1-5 0 16,-4 3 0-16,0-1 1 0,-1-1 0 0,1-2 0 16,0 4-1-16,0-2 1 15,-1-2-1-15,-4 2 0 0,2 1 0 16,1-1-1-16,-6 0 1 0,2 2 0 16,-4-3 0-16,-2 1 0 0,-4 3 0 0,5-1 1 15,-7 2-1-15,3-1 1 0,-1-1 0 16,2 2-1-16,-5-1 0 0,4 2 0 15,0 0 0-15,-1 1 0 0,-3-3 1 16,0 3-1-16,0 0 0 0,-6 0 0 16,2 0 0-16,1-3 1 0,-5 3-1 0,2-2 1 15,0 2-1-15,1-1 0 0,-1 1 2 16,2-2-2-16,2 2 0 0,3-3 0 16,-1 2 0-16,1-1 0 15,-1-1 0-15,1 2 0 0,-6 0 1 0,7-1-1 16,-2 3 0-16,-5-1 0 0,6 1 1 15,-4-1 0-15,0-3 1 0,1 3-1 16,1-1 0-16,-1-3 1 0,-2 4-1 16,-1 0 1-16,-4-1 0 0,1-2 1 15,-1 0 1-15,-1 0 0 0,-6-4-1 0,2 5-1 16,-1-4-1-16,-5 4 1 0,-2-3-2 16,-10 1 1-16,-4 0-2 15,-4 0-4-15,-5 3-9 0,-7-1-20 0,1 5-26 16,-3-2-73-16,0 2-155 0,-8-1 2 15</inkml:trace>
  <inkml:trace contextRef="#ctx0" brushRef="#br0" timeOffset="21195.16">4060 6134 219 0,'0'0'21'0,"0"0"0"15,0 0 3-15,0 0 4 0,0 0 2 16,0 0 1-16,0 0-5 0,0 0-2 15,0 0-2-15,0 0-1 0,50 26-1 16,-30-25-1-16,8 1-1 0,-3-1-3 16,4-1-1-16,5 0 1 0,0 0-2 15,10 0 0-15,-1 0-1 0,2 0-4 0,-1-1 0 16,8-2-3-16,-2-1 2 0,9 1 0 16,-2 0 0-16,5-1 2 0,2-4 2 15,1 2 0-15,3 0-1 0,3-2 0 16,7-1 0-16,0 2-3 0,1 1-1 15,9-2-4-15,-1-1 3 0,0 3-4 0,-1 1 4 16,-2 1 0-16,3 1 0 16,-3 0-1-16,3-1 0 0,-1 3-1 0,3-2 0 15,-1 0 0-15,-6 2 0 16,5-4 0-16,-5 0 0 0,2 1 1 0,0-1-2 16,1-1 1-16,-1 1-1 0,-1 0 0 15,0 0 0-15,-1 1 1 0,0-1 0 16,-3-1-2-16,-2 0 0 0,6 2 2 15,-4-3-1-15,-2 1-1 0,1 0 1 16,-2 1 0-16,-8 1-1 0,2 0 1 0,-2 0-1 16,-1 0 0-16,1 1 1 15,0-3-1-15,2 3 1 0,1-2 0 16,-1 2 0-16,-4-1-1 0,3-1 1 16,-1 2 0-16,0 0 0 0,5 0-2 0,-5 0 2 15,0-2 0-15,5 2 0 0,-4 0-1 16,2 2 0-16,-3-2 1 0,-3 1-1 15,3-1 1-15,-6 2 1 0,2 1-1 16,-2 0 1-16,-3 0 0 0,-5 0 0 16,3 0 1-16,-7 0 0 0,-6 0 0 0,0 0 1 15,-9 0-2-15,-3 0 0 0,-12 0-1 16,-1 0-1-16,-5 0 0 0,-8 0-1 16,-1 0 0-16,-5 0-1 0,0 0-9 15,0 0-15-15,0 0-40 0,0 0-112 16,0 0-126-16</inkml:trace>
  <inkml:trace contextRef="#ctx0" brushRef="#br0" timeOffset="22050.9">6328 7166 561 0,'0'0'57'0,"0"0"-12"0,0 0-10 16,0 0-2-16,0 0-4 0,0 0 1 15,0 0-4-15,0 0-8 0,0 0-5 16,106 0-2-16,-66-7-1 0,-1-3-2 15,3-4-2-15,-2 4 0 0,-1-2-3 16,0 1 0-16,-5-1-1 0,-5 4-1 0,-4 3-1 16,-6 1 1-16,-9 3-2 0,-2-1-4 15,-3 2-7-15,-5 0-7 16,0-1-10-16,0 1-17 0,0 0-20 0,0 0-45 16,-5 0-86-16,-4 0-76 0</inkml:trace>
  <inkml:trace contextRef="#ctx0" brushRef="#br0" timeOffset="22280.01">6552 6946 600 0,'0'0'69'16,"0"0"-11"-16,0 0-17 15,0 0-14-15,0 0-9 0,0 0-6 0,0 0 1 16,0 0 2-16,0 0-1 0,-25 86-3 15,25-43-1-15,0 7-5 0,9 2-1 16,-4 5-3-16,1-2 2 0,3 2-3 16,1-3 1-16,-1-4-1 0,5-3-15 15,1-5-10-15,4-5-21 0,1-9-37 0,0-3-50 16,-4-12-153-16,2-5 3 0</inkml:trace>
  <inkml:trace contextRef="#ctx0" brushRef="#br0" timeOffset="22637.51">6848 7053 622 0,'0'0'43'0,"0"0"3"0,0 0-3 15,0 0-5-15,0 0-16 0,79 94-3 16,-62-57-7-16,-2 3-1 0,4-1-3 15,-3 1-1-15,7-3-2 0,-3-2 0 16,-5-6-1-16,4-5 3 0,-3-5 5 0,-7-6-3 16,0-6 7-16,-3-7-3 0,4 0-5 15,4-14 3-15,1-6-7 16,-1-9 1-16,0-6 0 0,0-4-3 16,-3-5 2-16,0-2-3 0,-2-1 1 0,-1 0-1 15,-7 5 1-15,4 1-2 0,0 7 1 16,-5 10-1-16,0 1 0 0,0 9 0 15,0 7-2-15,0-1-5 0,0 2-10 16,4 2-17-16,-4-1-16 0,2 1-28 16,2 4-61-16,4 0-154 0,-2 4-8 0</inkml:trace>
  <inkml:trace contextRef="#ctx0" brushRef="#br0" timeOffset="22963.92">7649 7396 581 0,'0'0'59'0,"0"0"-4"16,0 0-9-16,0 0-10 0,78-92-7 16,-72 66-8-16,10 2-2 0,-9-1-2 15,-5 0 0-15,3 0 0 0,-5 3-2 16,-7 0-2-16,-5 6-1 0,-5-1-3 15,-6 8 2-15,-1 3-4 0,-2 6 1 16,-2 1 0-16,-6 10-1 0,9 5-1 16,0 8 0-16,2 1-1 0,8 3-2 15,1 4 0-15,14 1-2 0,-5 0 1 16,14-1-2-16,10-1 2 0,3-6-1 0,6 0 0 16,6-3 0-16,9-5-1 0,-4-2 1 15,4-4-10-15,-2-4-5 0,-4-4-21 16,-2-3-20-16,-2-3-47 0,-2-9-131 15,-3 0-90-15</inkml:trace>
  <inkml:trace contextRef="#ctx0" brushRef="#br0" timeOffset="27035.3">10203 5216 292 0,'0'0'79'0,"0"0"-5"0,0 0-9 0,0 0-7 16,0 0-6-16,0 0-4 16,0 0-6-16,0 0-5 0,0 0-7 15,-23 55-3-15,23-55-6 0,-5 0 0 16,5 0-3-16,0 2 0 0,-2 1-1 0,-1-3-2 16,3 0-1-16,0 0-3 0,-1 0-2 15,1-12-2-15,1-6 0 0,9-5-1 16,-1 3 0-16,5-1 0 0,-5 7 0 15,-4 5-1-15,-1 6-1 0,-4 3-1 16,0-3-1-16,0 3-2 0,2-1 0 0,-2 1 0 16,0 0-3-16,0 0-6 0,0 15-16 15,-2 6-25-15,-2 8-54 0,4 1-117 16,0 2-98-16</inkml:trace>
  <inkml:trace contextRef="#ctx0" brushRef="#br0" timeOffset="27360.65">10344 6246 740 0,'0'0'47'0,"0"0"-7"0,0 0-7 16,0 0-2-16,0 0-3 0,0 0-5 15,0 0-5-15,0 0-5 0,0 0-2 0,0 0-3 16,-28-80-2-16,36 75 0 0,-2 5-2 16,13 2 1-16,-10 13-1 0,2 9 2 15,-11 9-6-15,0 10 0 0,-11 8 0 16,-17 12 0-16,-15 8 0 0,-16 9 0 15,-14 5-31-15,-14 9-76 0,-15 4-220 16,-15 10-33-16</inkml:trace>
  <inkml:trace contextRef="#ctx0" brushRef="#br0" timeOffset="29353.46">11604 6000 120 0,'0'0'34'0,"0"0"0"15,0 0 3-15,0 0-8 0,0 0 1 16,0 0 0-16,0 0 2 0,0 0 3 15,0 0-4-15,0 0-3 0,5 14-1 16,4-8-1-16,10-2 3 0,1 3-3 16,5-4 5-16,7-1 1 0,4 1 1 0,3-1-2 15,13-2-5-15,7 2-5 0,8-2-4 16,7 0-1-16,9 1-1 16,3 2-1-16,4 0-2 0,7 0-2 15,0 2-4-15,6-2 3 0,2 0-1 0,8 0 2 16,3-3 1-16,10 0 0 0,-4 0-2 15,15 0 0-15,4 0 0 0,3-6-2 16,3 1 2-16,8 1-5 0,-3-4 3 16,3 3-5-16,-4 1 3 0,1-2 1 15,-11 4 0-15,-11 1 1 0,-4-1 3 0,-18 2 0 16,-10-1 1-16,-13 1-1 0,-15 0-2 16,-11 0-4-16,-11 0-1 15,-20 0-2-15,-10 0 1 0,-11 0-2 0,-7 0 2 16,0 0-1-16,0 0-2 0,0-2-15 15,4-2-36-15,-4-7-196 0,-4 1-96 16</inkml:trace>
  <inkml:trace contextRef="#ctx0" brushRef="#br0" timeOffset="30917.25">13020 7087 293 0,'0'0'82'0,"0"0"-15"0,0 0-20 15,0 0-17-15,0 0-8 0,0 0-4 0,0 0 5 16,0 0 4-16,0 0-3 0,46 30-4 16,-12-20-1-16,2-5-2 0,7 0-1 15,1-2 0-15,-1-3-2 0,-2 0-2 16,-4 0-2-16,-6 0-2 0,-8 0 0 15,-3 0 0-15,-11-1-2 0,7-3 2 16,-7 3-4-16,-1-1-1 0,-3 1-1 0,-5 1-1 16,0-2-1-16,0 2-1 15,1 0-6-15,-1 0-14 0,0 0-20 16,5 0-44-16,-5 0-82 0,6 3-113 0</inkml:trace>
  <inkml:trace contextRef="#ctx0" brushRef="#br0" timeOffset="31307.26">13792 6899 405 0,'0'0'73'0,"0"0"-1"16,0 0-18-16,0 0-13 0,0 0-7 15,88 83-9-15,-74-57-2 0,0 3-6 16,0 1-2-16,-8 0-4 0,5 1 1 16,-2-2 0-16,-1-4-2 0,-3-8 0 0,-4-5 2 15,-1-7 1-15,0-5 4 0,0 0 5 16,0 0 0-16,5 0-2 0,-5 0-5 16,9-12-7-16,1-13-4 0,-1-11 0 15,2-7-1-15,7 1 1 0,-2-2-2 16,4 0 1-16,0 0-2 0,-1 3 1 15,-5 3-1-15,6 2-6 0,-6 4 4 16,0 6-3-16,-5 8 2 0,2 3 1 16,-5 7-3-16,-3 3-7 0,3 0-14 15,7 5-17-15,-7-2-22 0,10 2-42 0,-2 4-82 16,-5 4-105-16</inkml:trace>
  <inkml:trace contextRef="#ctx0" brushRef="#br0" timeOffset="31600.53">14468 7163 396 0,'0'0'61'0,"0"0"1"16,0 0-5-16,0 0-6 0,101-105-5 15,-84 81-6-15,1 1-5 0,-4 3-5 16,-5 4-4-16,-4 5-2 0,-5 0-3 15,2-1-1-15,-13-3-2 0,-8-2-2 16,-6 5-3-16,-7 9-2 0,-4 3-1 0,-3 0 1 16,-4 9 0-16,4 5 0 0,4 4-1 15,7 5 0-15,8 3-6 0,1 5 0 16,13 7-1-16,3 4-1 16,1 0 0-16,8 2 0 0,14-1-2 0,8-6 2 15,8-2-3-15,11-7-5 0,7-6-17 16,14-7-14-16,10-7-88 0,4-8-197 15,0-15-17-15</inkml:trace>
  <inkml:trace contextRef="#ctx0" brushRef="#br0" timeOffset="34293.01">16575 5403 539 0,'0'0'68'0,"0"0"-11"16,0 0-11-16,0 0-9 0,0 0-8 15,0 0-5-15,0 0-6 0,0 0-4 16,0 0-3-16,-7 2-2 0,7-2-3 15,-4 0-3-15,4 0-1 0,0 0-2 16,0 0 0-16,0 0-1 0,0 0 1 16,-2 2-1-16,2-2 1 0,0 1-2 15,0 8-7-15,0-1-12 0,0 7-24 0,-3 8-30 16,3-8-67-16,0 9-144 0,0 1 9 16</inkml:trace>
  <inkml:trace contextRef="#ctx0" brushRef="#br0" timeOffset="34541.58">16475 6287 635 0,'0'0'62'0,"0"0"-11"16,0 0-13-16,0 0-7 0,0 0-7 15,0 0-1-15,0 0-3 0,0 0-2 16,0 0-4-16,0 0-2 0,7 91-5 16,-21-53-1-16,-8 5-3 0,-12 5 0 0,-8 5-3 15,-12 5 2-15,1 3-7 0,-7 2-20 16,-9 2-35-16,3 2-118 16,8-3-140-16,4-5-10 0</inkml:trace>
  <inkml:trace contextRef="#ctx0" brushRef="#br0" timeOffset="35750.31">17593 6117 303 0,'0'0'41'15,"0"0"-6"-15,0 0-10 0,0 0-9 16,0 0-6-16,0 0-6 0,0 0 1 15,0 0 1-15,0 0 4 0,0 0 2 16,16-8 4-16,-2 8 4 0,1 0 0 0,8 4 0 16,2-1 2-16,2-1 5 0,5 1 1 15,2 2 0-15,14-5-3 0,7 0-4 16,11 0-2-16,9-1-2 16,8-1-1-16,14-1-3 0,5-1 0 0,9-3-3 15,12 4 0-15,7-1-2 0,5-1-2 16,8 2-1-16,2 0 0 0,6 1-1 15,4 2-1-15,0-3 1 0,-2 2-1 16,7 0 0-16,-5 1 1 0,9 0-1 16,-7 0-1-16,12-3 2 0,-6 3-1 0,6-2 3 15,-3-1 2-15,3 0 3 0,-8 0 1 16,-6 0 1-16,-12-2-3 16,-13 4-2-16,-19 1-1 0,-19 0-4 0,-24 0 1 15,-18 0-1-15,-21 1-2 0,-15 1 1 16,-8 0 0-16,-6-2 1 0,0 0 0 15,0 0 0-15,0 0 0 0,5 1-2 16,-5-1-18-16,0 0-36 0,0 0-185 16,0 0-91-16</inkml:trace>
  <inkml:trace contextRef="#ctx0" brushRef="#br0" timeOffset="36733.35">19773 6656 495 0,'0'0'66'0,"0"0"-14"0,0 0-8 15,0 0-7-15,0 0-4 16,-102 0-6-16,78 15-3 0,3 4-2 16,-2 9-4-16,4 3 2 0,0 6-6 0,7 11 3 15,-1 3-3-15,7 7-2 0,2 5 0 16,4 4-5-16,6 2 0 0,11-4-4 15,0-8 0-15,6-5-1 0,7-11 1 16,2-8 0-16,2-8 1 0,2-10 2 16,1-9 2-16,-1-6 1 0,6-8 0 15,-7-14-1-15,4-12-2 0,-5-7 0 0,0-7-2 16,-6-8 2-16,-8-2-2 0,-6-3 1 16,-7 3-2-16,-4 4 2 0,-13 2-3 15,-8 5 1-15,-12 3-3 0,-7 5-5 16,-9 7 4-16,-10 7-6 0,-8 9-1 15,-4 10-16-15,-2 6-38 0,-1 9-253 16,-2 11-29-16</inkml:trace>
  <inkml:trace contextRef="#ctx0" brushRef="#br0" timeOffset="52840.86">3983 11321 317 0,'0'0'51'0,"0"0"-3"16,0 0 2-16,0 0-4 0,0 0-2 16,0 0-3-16,0 0-3 15,0 0-3-15,0 0-3 0,-9-34-3 0,5 33-4 16,4-1-7-16,-1 2-5 0,-4 0 0 15,5 0-2-15,-9 14 3 0,7 5 0 16,-2 10-2-16,1 3 0 0,3 3-1 16,0 3 2-16,0 3 2 0,4 3-7 15,1 3 1-15,0 2-6 0,4 2-1 0,-3-2-1 16,2-1-1-16,-2 0 1 0,3-3-2 16,1-4 1-16,-1-3-9 15,-3-8-6-15,3-5-14 0,1-9-15 16,-4-4-20-16,3-1-29 0,-4-6-46 0,0-1-134 15,-1-4 19-15</inkml:trace>
  <inkml:trace contextRef="#ctx0" brushRef="#br0" timeOffset="53282.42">3857 11389 517 0,'0'0'66'0,"0"0"-12"0,0-96-11 15,14 61-11-15,6-1-7 0,5 3-5 16,8 2-3-16,-2 7-2 0,3 4-4 0,0 5-1 16,0 7-2-16,-6 5-1 0,-3 3-3 15,-5 2 0-15,-6 7 1 16,0 4 4-16,-5 5 2 0,-7 7 1 16,1 2 0-16,-3 5-1 0,-8 1-3 0,-7 2-1 15,1 0-2-15,-7-3 1 0,-2-1-1 16,1-6-1-16,-5-2 1 0,2-3 1 15,-5-3-2-15,2-4 1 0,4-4-1 16,5-3 2-16,8-1 1 0,6-3-1 16,5-2-2-16,0 0-2 0,0 0-3 0,-4 1 1 15,4 6 3-15,0 4-3 0,14 6 5 16,1 2-4-16,9 3 0 0,0 2 1 16,1 1-2-16,5 2 2 0,-3 2-1 15,-2 3 0-15,0 1-1 0,-2-1 1 16,-2 0-2-16,-1-2 2 0,-6-1-1 15,4-3 0-15,-7-5 0 0,8-3 0 16,-4-3-2-16,-6-3-2 0,5-4-6 16,-7-2-5-16,2-3-8 0,0 2-9 15,7-4-17-15,-7 1-25 0,5 0-49 0,2-2-96 16,-3-10-66-16</inkml:trace>
  <inkml:trace contextRef="#ctx0" brushRef="#br0" timeOffset="53724.2">4640 11505 666 0,'0'0'62'0,"0"0"-14"0,0 0-6 15,0 0-9-15,0 0-6 0,-82-36-6 16,63 36-4-16,-1 0-5 0,5 4-5 0,1 1-2 16,4 4-2-16,1 4-1 15,8 4 4-15,-4 3-6 0,5 2 4 16,11 2-2-16,7-3-2 0,3 2 0 16,3-2 1-16,4 0 0 0,2 1-1 0,4-1 1 15,-6-1 0-15,-3-2-1 0,-5 2 0 16,-11-8 1-16,2 0 2 0,-6-5 2 15,-2-3 2-15,-3 5 2 0,0-2-1 16,-14 4-1-16,-5 3-2 0,-6-4-2 16,0-2-1-16,-7-2 0 0,1-1-1 0,-2-1 0 15,2-3 0-15,3-2 0 0,4 1-1 16,5 0 1-16,10-3 0 0,-1-2-2 16,4 4-3-16,2-2-5 15,4 1-11-15,0 2-10 0,0-1-14 0,0 1-30 16,15 0-67-16,8-3-158 0,7-2-10 15</inkml:trace>
  <inkml:trace contextRef="#ctx0" brushRef="#br0" timeOffset="53894.37">4984 11850 855 0,'0'0'42'0,"0"0"-13"0,0 0-7 15,0 0-8-15,0 0-6 0,0 0-3 16,0 0-4-16,0 0 0 0,0 0-4 16,-7-39-9-16,5 39-17 0,2-2-20 15,0 2-32-15,0-3-77 0,2 0-138 16,2 1-2-16</inkml:trace>
  <inkml:trace contextRef="#ctx0" brushRef="#br0" timeOffset="54383.24">5485 11294 756 0,'0'0'43'0,"0"0"-6"0,0 0-10 15,0 0-6-15,0 0-6 0,0 0-3 16,0 0-2-16,0 0-3 0,0 0 0 16,0 0-3-16,-12 69 1 0,16-45-2 0,6-4 0 15,-1-4 0-15,6 0-1 0,-1-1 1 16,5-3 0-16,1-3 0 0,-1 1-1 16,1 0 0-16,5-1 0 15,-5-1-1-15,-2 2 1 0,3 0 0 0,-7-2-1 16,0 0 5-16,-5 3-3 0,-4-3 6 15,1 0-3-15,-2 0 1 0,-4-4 1 16,5 1 0-16,-5 0-8 0,0 1 0 16,-5 5 0-16,1 2 0 0,-7-3 0 15,-8 4 0-15,5-3 0 0,-6-2 0 0,0-1 0 16,-3 1 0-16,4-1 0 0,-3-3 0 16,-1 3 0-16,0-2 0 0,1 2 0 15,8-4 0-15,-4-2 0 0,8 1 0 16,6-2 0-16,-1 1 0 0,5-2 0 15,-2 0 0-15,-2 0 0 0,-5 0 0 16,4 0-4-16,3 0-29 0,2-5-20 16,-4-8-32-16,4-7-68 0,-3-8-155 15,3-2 0-15</inkml:trace>
  <inkml:trace contextRef="#ctx0" brushRef="#br0" timeOffset="54627.75">5541 11169 699 0,'0'0'48'0,"0"0"-3"0,0 0-10 15,0 0-4-15,0 0-7 0,96-78-5 16,-71 66-3-16,3 1-6 16,-3 1-2-16,-5 2-3 0,-5 2-2 0,2 3-2 15,-6 0 0-15,-6 1 0 0,4-1-1 16,-4 2 0-16,-1-1-3 0,1 2-4 15,-3 0-14-15,2 0-15 0,7 8-24 16,-2 6-33-16,-4-4-77 0,0 10-119 16,-5 0 22-16</inkml:trace>
  <inkml:trace contextRef="#ctx0" brushRef="#br0" timeOffset="54849.5">6177 11645 727 0,'0'0'56'0,"0"0"-11"0,0 0-15 0,0 101-7 16,-5-69-7-16,0 1-4 0,-1 4-5 16,-2 3-3-16,2 0-2 0,1 1 0 15,-4-6-5-15,9-10-5 0,-5-2-11 16,5-9-11-16,0-2-19 0,0 3-26 15,5-7-51-15,0 1-137 0,-1-5-14 16</inkml:trace>
  <inkml:trace contextRef="#ctx0" brushRef="#br0" timeOffset="55389.67">6643 11311 746 0,'0'0'44'0,"0"0"-9"0,6-79-6 16,8 54-6-16,5 0-3 0,1 5-4 16,3 5-4-16,4 6-2 15,1 3-4-15,1 8 0 0,5-2-1 0,-6 9 0 16,-2 9-2-16,-2 5 1 0,-1 5 0 15,-6 3 0-15,-3 4 0 0,-5-2 1 16,-4 2-1-16,0-3 2 0,-5-2-1 16,-10-1-1-16,-1-3 0 0,-7 0 0 15,-2-3-2-15,-4-3 0 0,0-2 4 0,-4-3-5 16,-2-6 3-16,4-4-4 0,-2-5 0 16,-1 0 0-16,4-14 0 0,1-4 0 15,0-8 0-15,8-3 0 0,2-5 0 16,0-3 0-16,10-3 0 0,4-1 0 15,0 3 0-15,9 5-11 0,10 3-9 16,1 5-12-16,4 7-19 0,9 7-33 16,3 7-85-16,-2 2-136 0,0 2 1 15</inkml:trace>
  <inkml:trace contextRef="#ctx0" brushRef="#br0" timeOffset="55763.03">7412 11161 759 0,'0'0'20'0,"0"0"7"0,0 0 2 15,0 0-1-15,0 0-3 0,0 0-4 16,89-11-5-16,-76 23-4 0,3 4-3 15,-4 2-2-15,-5 3 1 0,-3 5 0 16,-4-2 1-16,0 3-1 0,-9 1 0 16,-5-1-2-16,-3-1-2 0,-6-2-1 0,-1-2 0 15,0-4-1-15,-1-7 2 0,2-3 0 16,-4-3-1-16,4-5-3 0,-2-1 0 16,0-8 0-16,2-7 0 0,4-5 0 15,-1-3 0-15,9-8 0 0,-1-2 0 16,6-3 0-16,1 2 0 0,5 1 0 15,0 1 0-15,14 6 0 0,-3 4 0 16,8 1 0-16,4 6-19 0,2 4-9 16,0 4-14-16,-1 4-28 0,4 4-59 15,-3 0-174-15,0 0-12 0</inkml:trace>
  <inkml:trace contextRef="#ctx0" brushRef="#br0" timeOffset="56151.38">7952 11047 845 0,'0'0'24'15,"0"0"1"-15,0 0-1 0,0 0-2 16,0 0-4-16,0 0-4 0,96-9-4 15,-81 21-2-15,-1 5-3 0,-3 4 1 16,-6 2-1-16,4 3 1 0,-7 1-1 0,-2 1 1 16,0 2-6-16,-2-1 0 15,-12-2 0-15,3 0 0 0,-7-3 0 0,-1 0 0 16,-6-6 0-16,5-2 0 0,-3-5 0 16,-2-5 0-16,2-6 0 0,1-1 0 15,-1-10 0-15,3-8 0 0,1-8 0 16,0-5 0-16,4-9 0 15,1-3 0-15,8-1 0 0,1-1 0 0,1 5 0 16,8 2 0-16,-2 7 0 0,7 5 0 16,5 4 0-16,0 11-14 0,1 4-71 0,6 8-164 15,-4 0-89-15,4 0 1 0</inkml:trace>
  <inkml:trace contextRef="#ctx0" brushRef="#br0" timeOffset="56818.49">8798 11135 806 0,'0'0'65'0,"0"0"-12"16,0 0-14-16,0 0-9 0,0 0-10 16,0 0-10-16,0 0-10 0,0 0 0 15,0 0 0-15,-25-44 0 0,25 44 0 0,0-1 0 16,0 1 0-16,0 0 0 0,-4-2 0 16,4 2 0-16,0 0-24 0,0 0-23 15,0 6-49-15,-5 7-133 0,5-2-97 16</inkml:trace>
  <inkml:trace contextRef="#ctx0" brushRef="#br0" timeOffset="57292.56">9299 11006 809 0,'0'0'37'0,"0"0"-6"16,0 0-4-16,0 0-4 0,0 0-4 0,-84 35-4 15,75-14-6-15,0 5-3 0,9 6-3 16,0 2-1-16,4 1-1 0,7-1 0 15,3-2-1-15,2-1 1 0,2-7 0 16,5-5 0-16,-2-5 0 0,3-4 2 16,0-6-3-16,-4-4 2 0,5 1 0 0,-7-8-1 15,1-7 1-15,-8-2-1 0,4-4 1 16,-10-5 0-16,-1 1 2 0,0 0 0 16,-4-5 2-16,-5 2 1 15,-3-2-7-15,-7-3 0 0,-1 3 0 0,-7-3 0 16,-2 0 0-16,0 4 0 0,2 0 0 0,0 4 0 15,6 5 0-15,3 4 0 16,9 10 0-16,0 2 0 0,5 3 0 16,0-2 0-16,0 2-7 0,0 0-10 15,0 3-11-15,0 12-23 0,0 6-31 0,10 4-87 16,-4-1-141-16,6-5 2 16</inkml:trace>
  <inkml:trace contextRef="#ctx0" brushRef="#br0" timeOffset="57657.47">9907 10997 841 0,'0'0'39'0,"0"0"-7"0,0 0-9 0,0 0-4 16,0 0-3-16,0 0-3 0,0 0-1 16,0 0-3-16,0 0-3 0,-5 96 0 15,10-60-3-15,4 0 1 0,5 3-4 0,-3-3 0 16,4-1 0-16,4-6 0 16,1-5 0-16,3-8 0 0,1-3 0 0,-3-10 0 15,3-3 0-15,3-12 0 0,-2-8 0 16,-5-7 0-16,4-5 0 0,-9-6 0 15,1 1 0-15,-7-3 0 0,-4 1 0 16,-5 0 0-16,-5 1 0 0,-6 3 0 16,-12-1 0-16,-7 4 0 0,-4 5 0 0,-4 5 0 15,-6 10-8-15,-1 6-113 0,-8 5-203 16,10 8-34-16</inkml:trace>
  <inkml:trace contextRef="#ctx0" brushRef="#br0" timeOffset="64661.79">5316 10471 391 0,'0'0'48'0,"0"0"-3"16,0 0-3-16,0 0-9 0,0 0-6 16,0 0-2-16,0 0-4 0,0 0-3 15,-82 45 0-15,77-37-2 16,-1 4-1-16,1-5 0 0,1 1-3 0,-1 1-4 15,0 0-1-15,1 6-2 0,2-4 1 0,-2 5-1 16,1 4 0-16,1-1 1 16,-1 6-1-16,3 1 2 0,0 0-1 15,0 6 4-15,0 1 2 0,0 4-5 16,0 3 3-16,0 8-6 0,0-1 0 0,0 4 2 16,0 7-1-16,5-1 1 0,-2 5-2 15,1 0 1-15,-2-3-1 0,2-3 2 16,1 1-1-16,4-3-1 0,-7-1 5 15,3 1-5-15,-2 0 4 0,1 1-3 16,-2-1-2-16,-2 4 2 0,5-1-3 0,-5 1 1 16,0-2-1-16,0 0 3 0,0-1-3 15,0-1 1-15,0 1 4 16,0-1-5-16,0 0 3 0,0-1-2 16,0 1-3-16,0-3 1 0,0-2-2 0,0-5 2 15,0-5-2-15,0-7 1 0,0-10 0 16,4-3 0-16,-4-9 0 0,0-5 1 15,0 1-1-15,0-6 0 0,0 0 1 16,0 0 1-16,0 2 0 0,0-1 1 16,0 1 1-16,0-1 0 0,5-1 0 0,-5 1-1 15,0-1-1-15,0 0-1 0,0 2 0 16,0-2-1-16,5 0 0 0,-5 2 0 16,1-2 0-16,-1 0 0 15,0 0 0-15,3 0 0 0,-1 0-1 0,-2 0 2 16,3 0-1-16,3 0 0 0,-1 0 0 15,4-2 0-15,0-2 1 0,1 1-2 16,-4 0 2-16,3-2-2 0,-3 2 1 16,4-1 0-16,-1-1 0 0,-4 2 0 15,4-2 0-15,0 2 0 0,0 0 0 0,-2 0 0 16,2-2 0-16,2 2 0 0,7-1 0 16,-8 1 0-16,8 2 0 15,-2-3 0-15,4 1 0 0,5 2 0 0,-2-1 0 16,0 2-1-16,2 2 2 0,0-2-1 15,4 0 0-15,-1 1 1 0,3-1-1 0,2 2 0 16,-2 1 0-16,3 0 0 0,0-1-1 16,3-1 2-16,4 1-1 15,-3-1 0-15,6-1 1 0,-1 1-1 16,1-2 1-16,1-3-2 0,1 2 2 0,-1-1-1 16,0 0 1-16,3-2-1 0,0 1 1 15,2-2-1-15,1 0 1 0,3 0 0 16,0-2 0-16,4-1-1 0,1-2 2 15,0 0-2-15,7 0 1 0,-2 0 0 16,1 0 1-16,2 2-2 0,1-2 2 0,0 2-1 16,5 0 0-16,0 2 1 15,-5 1-2-15,5 0 2 0,-5 1-1 16,0 2 0-16,-4 1 2 0,-1 1 0 0,1-1 0 16,-7 2 0-16,2-1-1 0,-6 0 1 15,4-1 0-15,-12-3-1 0,8 1 1 16,-13 1-3-16,-3-3 0 0,-6 1 0 15,-7 2 0-15,-10 0 0 0,-3 2 0 16,-7 1 0-16,1-2 0 0,0 2 0 16,-5 0 0-16,0-1 0 0,0 1 0 0,0 0-21 15,0-7-20-15,0-1-42 0,-10-5-175 16,-1-3-71-16</inkml:trace>
  <inkml:trace contextRef="#ctx0" brushRef="#br0" timeOffset="66982.53">5428 10323 203 0,'0'0'30'16,"0"0"-1"-16,0 0 1 0,0 0-3 15,0 0-1-15,0 0 3 0,0 0 2 16,0 0 4-16,0 0 1 0,0 0 0 15,-78-9-4-15,78 9-2 0,0 0-5 16,0 0-2-16,0 0-4 0,-4 0-6 0,4 0-2 16,0 0-4-16,-5 0-1 15,5 0-1-15,0 0-1 0,-2 0-1 16,2 0 0-16,-3 0 3 0,3 0 4 0,0 0 3 16,0 0 0-16,5 0 0 0,9 0-2 15,9 1-4-15,-1-1-1 0,7 0 0 16,-1 0-1-16,2 2 1 0,2-4-1 15,-1 2-1-15,2-1 0 0,2 2 0 16,3-2 0-16,0 1 1 0,3 1-1 16,2-2 2-16,2 2-3 0,6-1 1 15,-1-1-1-15,9 1 1 0,0 0-1 16,3-2 0-16,1 2 0 0,1-1 0 0,2 1 0 16,-5-1 1-16,1 1-3 15,2-2 1-15,-1 2 0 0,1-1 1 0,-2 2-2 16,-3 1 1-16,3-2-1 0,-8 1 0 15,0-1 1-15,-1 1-1 0,0-1 0 16,-4 2 0-16,1-4 0 0,-4 2-1 16,4 0 1-16,-5-1-1 0,3 1 1 15,-5-3 0-15,7 0-1 0,-8 3 1 0,1-3 0 16,-3 0 1-16,-1 1-1 0,0-1 2 16,0 1 0-16,-5 0-1 0,0-1 0 15,0-1 0-15,-4 1-1 0,-3 2 0 16,0 1 1-16,1-1-2 0,1 1 1 15,-1 0 0-15,2 1-1 0,1-1 0 16,-4 0 1-16,3 1-2 0,-1 2 1 16,-1 1 0-16,2-1 0 0,-5 3 0 15,-1-3 0-15,0 0 0 0,-4 0 1 16,3 2-1-16,-1-3 0 0,-4 1 0 0,1 2 0 16,-4-2 0-16,1 0 1 0,-4-1-1 15,-1-1 0-15,-2 0 1 0,-2-1-1 16,0 2 1-16,-7-2-1 0,0 0 0 15,0 0 0-15,0 0 1 0,2 2 1 16,1-2-1-16,-1 0 1 0,-2 0-2 16,3 0 0-16,-3 0 0 0,0 0 0 0,0 0 0 15,0 1 0-15,0-1 0 16,0 0 0-16,-3 0 0 0,1 0-1 16,-1 0 2-16,-3 0-1 0,1 0 1 0,0 0-1 15,1 0 0-15,4 0 1 0,-5-1-1 16,5 1 0-16,0 0 1 0,0 0-1 15,-1 0 0-15,1-2 0 0,-3 2 1 16,3 0-1-16,0 0 0 0,0 0 1 16,-2 0-1-16,2 0 0 0,-3 0 1 0,3 0-1 15,-2 0 0-15,-1 0-1 0,3 0 1 16,-4 0 0-16,-3 0 0 0,3 0 0 16,-6 5 0-16,9-2 0 0,-8 3-1 15,4 0 1-15,0-3 0 0,1 3 0 16,4-2 0-16,-5 6 0 0,0-1 0 15,4 0 0-15,-2 3 0 0,1 0 0 16,-1 5-1-16,-2-4 2 0,5 9-1 16,-1-1 1-16,1 2-1 0,-3 10 1 15,3-3-1-15,0 2 2 0,0 2 1 0,0 1-2 16,0-2 2-16,0 4 0 0,4-2 0 16,-1 1 1-16,-1-1 3 0,1 0-4 15,-1 0 4-15,1-2-4 0,-2-1-1 16,-1 1 0-16,5-4 0 0,-5 3 0 15,0-3-1-15,0 2 1 0,5-1-2 16,-5 0 1-16,0 2 0 0,0-4 0 16,0 3-1-16,0-2 2 0,0-2-1 15,0-1 1-15,0 0-1 0,0-9 1 16,0 0-1-16,0-6 2 0,4 3-2 0,-4-1 2 16,0 0-1-16,0 1-2 0,0-4 1 15,0 2 0-15,0-6 0 0,0 6 1 16,0-5-1-16,0 8-3 0,0 3 5 15,0-6-4-15,0 6 3 0,0-6-1 16,-4 1-1-16,4 5 0 0,-5-6 1 0,5 6-1 16,-5-3 0-16,4-2 0 15,-2 5 0-15,1-1 0 0,2-7 1 16,-3 12-1-16,1-4-1 0,-1-5 2 16,3 7-2-16,0-2 2 0,-4-4-1 0,4 7 0 15,0-3 0-15,-2 0 0 0,-2 2 0 16,4-1 1-16,-5-3-1 0,5-2 0 15,0 7 0-15,-5-1 1 0,5-1-1 16,-1 6 0-16,1-3 1 0,-5-5 0 16,5 1-1-16,-5 1 1 0,5-1-1 0,-4 6 1 15,-1-7 0-15,5-1 0 0,-5 1 4 16,5-3-5-16,-4 5 4 16,4 0-3-16,0-6-1 0,0 7 1 0,-5-2-1 15,5-6 3-15,0 8-3 0,0-6 0 16,-1 0 0-16,-3 7 0 0,4-9 0 15,-4 8 0-15,4-2 0 0,-2-6 0 16,-1 6 0-16,-2-1 0 0,5-5 0 16,-1 6 0-16,-2 2 0 0,1 0 0 15,-2 9 0-15,-1-3 0 0,5-1 0 0,-5 1 0 16,5-1 0-16,-4-3 0 0,2-5 0 16,-3-2 0-16,2-4 0 0,2-5 0 15,1 5 0-15,-3-7 0 16,1 0 0-16,2 1 0 0,0-5 0 0,0 0 0 15,0 0 0-15,0 2 0 0,0-1 0 0,-4 1 0 16,4-1 0-16,0 1 0 16,0-1 0-16,0 1 0 0,0-1 0 15,0 1 0-15,0-1 0 0,0 1 0 16,0-1 0-16,0 1 0 0,0 0 0 0,0-1 0 16,0-1 0-16,0 1 0 0,0-1 0 15,-5 0 0-15,0-9 0 0,1-8 0 16,-12-8-41-16,1-4-62 0,-9-6-215 15,4-3-29-15</inkml:trace>
  <inkml:trace contextRef="#ctx0" brushRef="#br0" timeOffset="70189.64">5087 10461 334 0,'0'0'47'16,"0"0"-4"-16,0 0 0 16,0 0-5-16,0 0-5 0,0 0-3 0,0 0 0 15,0 0-3-15,0 0-3 0,-30-39-2 16,16 28-5-16,-4 5-1 0,-3-2 0 15,-2 4-3-15,-6 0-2 0,4 2-4 16,-9 0 1-16,4 2-2 0,-7-1 0 16,-3 1 0-16,-4 0 1 0,1 5 1 0,-2-1-3 15,-3 0 0-15,0 3 0 16,-2-3 0-16,2 2 0 0,0 0 1 0,-6 0 0 16,1 2-2-16,-10-2-1 0,-1 3-1 15,-9 0-1-15,-4 4 0 0,4 0 0 16,0-1 0-16,5 0 0 0,4-2-1 15,2-4 1-15,6-2-1 0,-1-4 1 16,4 0-1-16,5-2 0 0,-1 0 1 16,5-6 0-16,9-1 0 0,1 1 0 15,6-2-1-15,7 3 1 0,3 3-1 0,12 0 0 16,-4 1 0-16,-4-1 0 0,10 3-1 16,-7-1 1-16,-2 1-1 0,-2 1 0 15,-4 0 0-15,4 8 2 16,-1-1-2-16,2 2 1 0,4-3 0 0,0 2-1 15,1-4 1-15,0-1 0 0,2 2 0 16,3-4 0-16,-4 4 0 0,3-3 0 16,-1-1 0-16,2 2 0 0,4-3 0 15,0 0-1-15,0 0 1 0,0 0 0 16,-5 1 0-16,5-1-1 0,0 0 1 0,-5 2-1 16,5-2-1-16,0 0 1 0,-1 0-1 15,1 0 2-15,0 1 1 0,0-1 0 16,0 2-1-16,0 6 2 0,0-2-2 15,0 7 1-15,0 7-1 0,0 0 2 16,0 7-1-16,0-2 0 0,0 2 0 0,0 1 1 16,0 2-1-16,0 2 2 0,0 2 3 15,1 2-3-15,4 4 3 16,0 1-4-16,-1 5-1 0,7 4 1 16,-2 6 0-16,5 4 2 0,0 9-1 0,2 3 4 15,-1 0-4-15,4 1 2 0,-1 1 2 16,-2-1-5-16,4-1 3 0,-6-3-3 15,5 1-2-15,-4-1 3 16,4-4-3-16,-1-1 2 0,-2-2-1 0,3 0 1 16,-4-4 3-16,5 1-3 0,-6-1 3 15,0 1-4-15,2 1-1 0,-6 1 1 0,4 0-1 16,-4-2 1-16,-1-4-1 16,0-5 1-16,-2-6-2 0,2-5 3 15,-5-4 2-15,7-3-4 0,-3-4 5 0,-3-10-5 16,1-1 0-16,-6-9 1 0,5 2-1 15,-1-1 0-15,-4-6 0 0,5 1 0 16,-5-1 0-16,5 2 1 0,-5-2-1 16,4 2 1-16,-4-5-2 0,0 0 2 15,0 0-1-15,0 1 0 0,2 0 1 0,-2 1 0 16,3-1 0-16,-3 1 1 0,0-2 0 16,0 0-2-16,1 2 2 0,-1-2-2 15,3 0 1-15,-1-4-1 0,3-1 1 16,-1-3-1-16,6 0 0 0,-4 2-1 15,2 0 2-15,-2 0-1 0,3 0 0 16,-3 0 0-16,2 0 0 0,8 0-1 16,-3-2 2-16,8-1 0 0,-3 0-4 15,-2 1 4-15,4 2-4 0,3 0 1 16,0 2 4-16,-1 1-2 0,6 3 0 0,-3-2 0 16,7 2-2-16,-2 2 2 0,6-2 0 15,1 1 0-15,-2 1 2 0,4-1-2 16,0 4 3-16,-5-2-3 0,5 1 5 15,-5 1-6-15,5 0 1 0,-5-2-1 16,0 1 1-16,0-4 1 0,0 1-1 0,-4-1 0 16,-1 2 0-16,4-2 2 0,-4-2-6 15,0-3 5-15,6 2-5 16,-1-4 4-16,0 3-1 0,0-2 2 16,-2 1-1-16,-1 1 0 0,-3 2 0 0,-12-1 1 15,4 2-1-15,-6-1 1 0,-5 2 0 16,5-1 0-16,-9 1 0 0,0 0 2 15,-5 0 0-15,0-2 0 0,0 2 2 16,1 0-1-16,2 0 0 0,-3 0 0 16,2-2-1-16,-2 2-1 0,0 0 0 0,4 0 0 15,-4-1-2-15,0 1 1 0,5 0 0 16,-5-2-2-16,0 2-5 16,0 0-11-16,0-5-23 0,0-2-46 15,0-5-218-15,-5-4-30 0</inkml:trace>
  <inkml:trace contextRef="#ctx0" brushRef="#br0" timeOffset="71759.46">6522 9475 351 0,'0'0'52'16,"0"0"-6"-16,0 0-5 0,0 0-3 0,0 0-2 15,0 0 0-15,0 0 1 0,0 0-5 16,0 0-5-16,0 0-5 0,10-7-3 16,0-6-2-16,4-7-1 0,-4-2 0 15,4 0-2-15,-4-1-1 0,6 1-1 16,-2-1-1-16,0 1-1 0,0 3 2 0,-3 1-1 16,-2 0 0-16,2 5 0 0,-2 1 0 15,-4 5 0-15,-1 2 0 0,1-3-3 16,-5 6 0-16,0-3-1 0,5 2-1 15,-5 3 0-15,0-2 0 0,0 2-2 16,0-1 0-16,0 1-2 0,0-2-1 16,0 2 0-16,0 0-1 0,0 0 0 0,0 0-1 15,0 0 2-15,0 2-1 16,0 10 0-16,0 6 0 0,-5 6 0 16,0 3-1-16,5 1 1 0,-1 3 0 0,-2 2 1 15,-2 2-1-15,1 4 1 0,-1 1 4 16,-1 0-4-16,1 2 3 0,0 0-2 15,1-2-4-15,-1-3 2 0,4 0 0 16,-4-4 0-16,2-1-1 0,3-3 2 16,-2-3-1-16,2-1 0 0,0-8 0 0,0 1 0 15,0-1 0-15,0-3 0 0,0 4 0 16,2-7 0-16,-2-7 2 16,3 7-2-16,-3-7 0 0,0 1 0 0,1 3 0 15,-1-8 0-15,0 0 1 0,0 0 0 16,0 1 0-16,4 0-1 0,-4-1-3 15,0 0-8-15,0 2-10 0,0-2-12 16,0 0-10-16,-4 0-14 0,3-2-24 16,-4 0-31-16,2-3-71 0,3 5-87 15</inkml:trace>
  <inkml:trace contextRef="#ctx0" brushRef="#br0" timeOffset="72020.84">6482 10081 547 0,'0'0'85'16,"0"0"-17"-16,0 0-12 0,0 0-16 15,0 0-13-15,90 2-7 0,-56-9-5 16,-1 0-2-16,-4 2-1 0,0-2 0 0,-1 1-1 16,-12 4 1-16,4-3-1 0,-6 3 0 15,-3-1-1-15,1 0-1 0,-7 3-1 16,-4-1-2-16,-1 1-1 0,0-2-1 15,0 2-1-15,0-1-1 0,5-2-1 16,-5 1-1-16,0 1-1 0,5-1-2 0,-5 2-8 16,0-2-16-16,0 2-24 0,0 0-70 15,4 0-185-15,-4 0-12 16</inkml:trace>
  <inkml:trace contextRef="#ctx0" brushRef="#br0" timeOffset="78174.23">8277 10255 303 0,'0'0'71'0,"0"0"-3"0,0 0-5 16,0 0-7-16,0 0-11 0,0 0-13 15,0 0-12-15,0 0-9 0,0 0-6 16,0 0 5-16,-9-5 4 0,9 5 8 16,0 0-1-16,14 0-1 0,6 3-3 15,10 2-1-15,-1-3-2 0,5-1-4 16,3 0-1-16,4-1-3 0,-3 2 0 15,10-2-2-15,-4 0 0 0,4-2-1 16,2 0 0-16,-1-2-1 0,-1 3 1 16,5-2-3-16,-5 0 1 0,-3 0 0 0,3-2 1 15,0 2-6-15,-3-3 6 0,-2 0-4 16,5 0 3-16,-3 1 0 16,-1 0-1-16,4-2 1 0,0 4-1 0,2-3 1 15,4 0-1-15,-6 0 0 0,9 0 0 16,-7 0 0-16,-1 1 1 0,0 1-1 15,-6-1 0-15,0 2 0 0,-2 1 0 16,-3 0 0-16,4-1 0 0,-1 1 0 16,0 1 0-16,0-4 1 0,7 2-1 15,-5 1 0-15,1-2 1 0,-4 1-1 0,3 1 0 16,1-1 1-16,-4 0-1 0,-1 0 1 16,-2 3-1-16,-3-1 1 0,-4-1-1 15,-10 1-1-15,0 1 1 0,-6 0 0 16,-9 0 0-16,4 0 1 0,-9 0 0 15,0 0 1-15,0 0 2 0,0 0 1 16,1-2 1-16,2 2 0 0,-3 0-1 16,2-1-1-16,1 1-1 0,-3-2-1 15,2 2 0-15,1-2-1 0,-3 2 0 16,1-1-1-16,-1 1 0 0,3-2 0 0,-3 2-1 16,2-1 1-16,-2 1-1 0,0-1 1 15,0 1-1-15,0-2 0 0,0 2 0 16,0 0 1-16,0 0-1 0,5 0 1 15,-5 0 0-15,0 0 0 0,0 0-1 16,0 0 2-16,0 0-1 0,0 0 0 0,0 0 1 16,0 0-1-16,0 0 1 0,0 4-1 15,0 3 1-15,-5 6 0 16,5 9 0-16,0-3 0 0,0 7 0 16,0-3 5-16,0 3-6 0,0-2 7 0,0 3-7 15,-2-1 1-15,2 4 1 0,-3 1-1 16,3 1 2-16,-1 4-2 0,1 3 2 15,0 4-1-15,-3 3 2 0,1 4-2 16,2 0 2-16,-3 0-2 0,1-2 2 16,-2 0-2-16,-1-6 1 0,5 2 2 15,0 0-4-15,0-3 4 0,0 0-4 0,0-2 0 16,0 3 0-16,5 0-1 0,-1 0 1 16,1 1 0-16,-5 1 1 0,5-2-2 15,-5 1 3-15,0-5-2 0,0-2 2 16,-3-1-1-16,3-5 0 0,-2 1 1 15,2-4-2-15,0-1 3 0,-3-1-5 16,3-9 5-16,0 5-5 0,-2-1 2 16,2 0-1-16,0 6 1 0,0-10-1 15,0 1 1-15,0 0 0 0,2 2-1 0,-2 0 0 16,0-1 0-16,3 2 0 0,-6-7 0 16,6 9 0-16,-3-4 0 0,0-4 1 15,0 6-2-15,0 2 2 0,0-1-1 16,-3 6 0-16,6-2 0 0,-3-7 1 15,-3-1-2-15,6-5 2 0,-3 0-1 16,0 2 0-16,0-7 0 0,0 4 0 16,-3-5 0-16,3 0 0 0,0 0 0 15,0-6 1-15,0 0-1 0,0 0 0 16,0 2 0-16,0 2 0 0,-2 0 1 0,2 1-1 16,-9 1 0-16,5-3 0 0,-1-1 0 15,-4 1 0-15,4-2 0 0,-11-1 0 16,6 2 0-16,-4-2-1 0,0 0 1 15,3 2 0-15,-3-2-1 0,0 1 1 16,3-1 0-16,-3 0-1 0,0 0 1 16,3 0 0-16,-7 2-1 0,7-2 1 15,-8 0 0-15,5-2-1 0,-11 2 1 16,7 0 0-16,-2 0 0 0,-10-1-1 16,7 1 0-16,-2-2 1 0,-4 2-1 0,-1 0 0 15,2-2 1-15,-3 6 0 0,2-1 0 16,1-1 0-16,-1 4-1 0,5-1 1 15,3 0 0-15,-7-3 0 0,8 3 0 16,-4 0-1-16,4-1 1 0,-5-1 0 16,2 2 0-16,-2-2 0 0,2 0 0 15,-2 1-1-15,-4 1 1 0,-1 0 0 16,1-2-1-16,-4 3 1 0,-2-2 0 16,-3 3 0-16,4-2 0 0,-4 2 0 15,-3 0-1-15,2-1 0 0,5 3 6 0,0-1-5 16,5-2 4-16,1 0-4 0,2 0 0 15,-2-4 0-15,4 2 0 0,9-2 0 16,-4 1 0-16,-1-3 0 0,1 1 0 16,2 2 0-16,-4-1 0 0,1-2 0 15,-1 3-1-15,6-1 1 0,-4 0-1 0,10 0 1 16,-5-2 0-16,5 1 0 0,-7 2 0 16,1 2 0-16,-4 0 0 0,5-1-1 15,-1-1 1-15,-1 3 0 16,2 0 0-16,-9 2 0 0,3-2 0 0,4 0 0 15,-2 2 0-15,-1-1-1 0,-1 0 1 16,4 0 0-16,3-3 0 0,-1 0 0 16,-2-1 0-16,2 0 0 0,-1 1-1 15,5-1 2-15,-4 0-1 0,5 0-1 16,-2-1 2-16,-3 1-1 0,8 0 0 0,-6 0 0 16,1 0 0-16,1 0 0 0,-3 0 0 15,-3 1 0-15,10 0 0 0,-11 0 0 16,1-1-1-16,5 0 1 0,-7 2 0 15,12-2 0-15,-8-3 0 0,4 3 0 16,-4 0 0-16,4-2 0 0,2 1 0 0,-3-1 0 16,6 1 0-16,1-1 0 0,-1 1 0 15,5-2 0-15,-6-2 0 16,1 4 0-16,0-2 0 0,1 2 0 16,4-2 0-16,-6 0 0 0,-2 1 0 0,-3 1-1 15,-3-1 1-15,8 0 0 0,-7 1 0 16,3-2 0-16,0 1 0 0,-1 1 0 15,-2 0 0-15,8-1 0 0,-4 1 0 16,2-1 0-16,3-1 0 0,-1 2 1 16,5-2-1-16,-3 0 1 0,3 0-1 0,-2 0-1 15,2 1-3-15,-4-1-9 0,4-1-12 16,0 1-16-16,0-3-31 16,0-9-62-16,0-8-166 0,9-6-8 15</inkml:trace>
  <inkml:trace contextRef="#ctx0" brushRef="#br0" timeOffset="79194.42">9153 9410 538 0,'0'0'51'16,"0"0"-4"-16,0 0-7 0,0 0-6 15,39-98-6-15,-20 85-4 16,-5 2-5-16,3 6-2 0,-3 5-4 0,4 0-1 16,1 5-2-16,-8 6 1 0,3 4-3 15,-8 2 1-15,-2-5-1 0,-1 6 2 16,-3 2-1-16,-3-1 1 0,3 6-2 15,0-3 0-15,-6-4-3 0,-2 1 1 16,4 0-2-16,-7-2 1 0,5 0 6 16,-4 1-7-16,1-6 6 0,4 0-8 15,1-2 0-15,-1-6 0 0,4 2 0 16,1-6-1-16,0 3 1 0,0 2 0 0,6-1 0 16,12 1 2-16,7-5-1 0,9-2-1 15,5-5 0-15,0-6 0 0,-5 0-5 16,0-3 5-16,-9 3-6 0,3 1 5 15,-8 1 1-15,-1 4-1 0,-13 2 0 16,-2 0 0-16,3 3 1 0,-3-1-1 16,1 1 0-16,-5 2-1 0,0-2 1 0,0 2-1 15,0-1-2-15,5-1-5 0,-5 1-9 16,0 1-14-16,7 0-14 16,0 1-23-16,6 11-46 0,3 7-118 0,-7-1-65 15</inkml:trace>
  <inkml:trace contextRef="#ctx0" brushRef="#br0" timeOffset="84964.28">3863 9328 108 0,'0'0'48'0,"0"0"2"0,0 0-1 0,0 0-4 16,0 0-3-16,0 0-8 0,0 0-4 16,0 0-6-16,0 0-4 0,-10-7-3 15,5 7 2-15,5 0 2 16,0 0 4-16,-2 0 4 0,-1 0 4 0,3 0-2 16,-1 0 2-16,1 0-5 0,-3 0-3 15,3 0-6-15,4-7-2 0,6-4-2 16,5-3-1-16,4 2 0 0,-1 0-3 15,-7 4-2-15,8 2-1 0,-8 4-1 16,-2 2-4-16,6-2 0 0,-5 2-1 0,4 3 1 16,-5 3-1-16,0 5 1 0,-4-2 0 15,-5 6 0-15,0 5 1 0,0-2-2 16,-9 6 1-16,-1-2-1 0,-1-1-1 16,-1-3 1-16,-3-3-1 0,1 0 0 15,3-6 1-15,1 2-1 0,1-5 1 16,9-3 1-16,-4 0 0 0,4-3 3 15,0 0 1-15,0 0 0 0,0 2-1 16,0-2-1-16,-2 0-2 0,2 0-2 16,0 0-2-16,2-3 1 0,11-4-1 0,6 0 1 15,1 4 0-15,10 3-1 0,-2 0 1 16,-4 9 0-16,1 3 0 0,-2 5 5 16,-1 4-5-16,-3 0 5 15,-4 3-4-15,-2 1-1 0,-7-1 1 0,-1-3 1 16,-5 1 0-16,0-1 0 0,-5-2 2 0,-6-2 0 15,-3-2 1-15,0 1 0 16,-6-4 2-16,1 0-1 0,-5-2 0 16,-6-2 0-16,2-3 0 0,-3-1 0 15,-1-2-1-15,2-2-1 0,5-2 0 0,5 2-1 16,2-1-1-16,4-4 1 0,4 1-1 16,4 1-2-16,1-2 1 0,1 2-1 15,-1 0-5-15,5 0-11 16,0 3-17-16,-1-1-30 0,1 1-64 0,1 7-176 15,8 10-15-15</inkml:trace>
  <inkml:trace contextRef="#ctx0" brushRef="#br0" timeOffset="94433.38">15465 11219 277 0,'0'0'45'16,"0"0"-3"-16,0 0-6 0,0 0 1 15,0 0 1-15,0 0 2 0,0 0 1 16,0 0-1-16,0 0 0 0,0 0-3 16,-78-5-1-16,73 5-3 0,-1 0-2 15,6 0-3-15,-3 0-6 0,3 0-8 0,0 0-5 16,-1 0-4-16,-2 0 2 15,3 0 0-15,0 0 3 0,0 0 6 16,17 0-2-16,7 0 0 0,7 0 0 16,11 2-2-16,3-2-2 0,3 0-1 0,7-4-1 15,2 3-1-15,-3 0-2 0,4 1-1 16,-6-2-1-16,-1 2 0 0,-3-1 0 16,-6-1-1-16,-1 1 0 15,-7-1-1-15,-6 4 0 0,-7-2 0 0,-4 0-1 16,-4 0 0-16,-1 0 0 0,-6 0 0 0,-1 1 0 15,-5-1 1-15,0 0-1 0,0 0 0 16,3 0 1-16,-1 0-1 0,-2 0 0 16,0 0-1-16,4 0-4 15,-4 0-5-15,5 0-9 0,-5 0-14 0,0 0-13 16,0 0-21-16,0 0-34 0,-9 5-79 16,-7 4-110-16</inkml:trace>
  <inkml:trace contextRef="#ctx0" brushRef="#br0" timeOffset="94771.57">15237 11636 505 0,'0'0'57'0,"0"0"6"0,0 0-3 16,0 0-7-16,0 0-15 0,0 0-5 15,80 81-10-15,-33-74-4 0,10-5-3 16,5-1 0-16,8 1 0 0,1-10-6 0,7-2 3 16,-4-3-6-16,-2 0 3 0,-4 0 0 15,-5 0-2-15,-8-2-2 0,-6 1-1 16,-5 2-1-16,-10 3-1 0,-6-2 0 16,-10 5-1-16,-7 1 1 0,-2 3-2 15,-4 0-1-15,1 1 1 0,-1-1-2 16,-5 2 1-16,0 0 0 0,0 0 0 15,0 0 0-15,0 0 0 0,0 0-1 16,0 0-2-16,-9 7-4 0,-1 0-6 16,-1 2-13-16,5-5-17 0,-6-1-34 0,1 1-65 15,-8-4-152-15,5 0-11 0</inkml:trace>
  <inkml:trace contextRef="#ctx0" brushRef="#br0" timeOffset="95350.09">15854 10978 320 0,'0'0'76'16,"0"0"-6"-16,0 0-6 0,0 0-11 15,0 0-9-15,0 0-11 0,0 0-3 16,0 0-3-16,0 0 1 0,-39-61-1 0,37 58-1 16,-1 0-8-16,-1 0-6 0,4 3-6 15,0-2-3-15,-5 2 2 0,0 8 3 16,1 5 3-16,-7 11 4 0,5 7 4 16,-2 4-5-16,2 6 5 0,-4 8-6 15,0 8-1-15,-3 8 0 0,-2 7-5 0,-1 5 2 16,-2 2-5-16,-3 0 4 15,3-5 0-15,2-4-5 0,2-7 4 16,4-6-5-16,0-10-1 0,2-6 1 16,2-9-1-16,2-9 1 0,4-9-2 0,-5-2 1 15,5-6 2-15,0-1-3 0,0 2 0 16,0-7 0-16,0 0 0 0,0 0 0 16,0 2 0-16,0-2 0 0,0 0 0 15,0 0-9-15,0 0-11 0,0-2-14 16,0-10-19-16,5-1-27 0,1-8-63 0,3 3-152 15,-4-5-7-15</inkml:trace>
  <inkml:trace contextRef="#ctx0" brushRef="#br0" timeOffset="95798.16">16079 10994 542 0,'0'0'68'0,"0"0"-10"16,0 0-18-16,0 0-8 0,0 0-5 15,0 0 2-15,0 0 4 0,0 0-7 16,0 0 3-16,0 0-9 0,-45 76-3 15,34-41 0-15,3 7-4 0,-3 10 2 16,0 9-4-16,-3 10 3 0,-4 8-4 0,2 4 1 16,-2 1 0-16,-3 0-11 0,3-6 0 15,-1-2 0-15,4-4 0 0,4-9 0 16,-1-3 0-16,5-8 0 0,3-7 0 16,-1-9 0-16,5-11 0 0,0-12 0 15,0-7 0-15,0 0 0 0,0-1 0 16,0 0 0-16,0 0 0 0,0-5 0 15,0 0 0-15,0 0 0 0,0 0 0 16,0 0 0-16,0 0 0 0,0 0 0 16,0-5 0-16,5-8 0 0,4-4-8 0,0 2-38 15,1-6-34-15,0 1-66 0,1 1-166 16,3-3-12-16</inkml:trace>
  <inkml:trace contextRef="#ctx0" brushRef="#br0" timeOffset="96291.06">16924 11768 506 0,'0'0'82'0,"0"0"-12"0,0 0-2 0,0 0-16 16,0 0-5-16,0 0-5 16,0 0-8-16,0 0-3 0,0 0-5 0,0 0-5 15,-16 5-4-15,16-5-5 0,-3 0-2 16,3 0-5-16,-2 0-5 0,2 0 0 15,0 7 0-15,0 6 0 0,0 5 0 16,0 7 0-16,0 4 0 0,-9 0 0 16,-10 7 0-16,-7 4 0 0,-6 6 0 0,-9 0 0 15,-7 3-29-15,-5-5-74 0,4-4-219 16,-2-5-28-16</inkml:trace>
  <inkml:trace contextRef="#ctx0" brushRef="#br0" timeOffset="96795.72">17508 11114 679 0,'0'0'62'16,"0"0"-13"-16,0 0-12 0,0 0-12 15,0 0-8-15,0 0-1 0,0 0 3 16,0 0 2-16,0 0-1 0,0 0-3 16,116 12-3-16,-68-10 0 0,10-1-3 15,-2-1 0-15,1 1 0 0,0 1-11 0,-3-6 0 16,1-1 0-16,-9 2 0 15,-7-2 0-15,-5 1 0 0,-14 1 0 16,-1 2 0-16,-8 1 0 0,-7-2 0 16,3 2 0-16,-7 0 0 0,0-2 0 0,0 2 0 15,3 0 0-15,-3 0 0 0,0 0-19 16,0 0-21-16,-13-1-25 0,-4 10-36 16,-11 2-103-16,4 2-106 0</inkml:trace>
  <inkml:trace contextRef="#ctx0" brushRef="#br0" timeOffset="97045.2">17458 11577 785 0,'0'0'60'0,"0"0"-9"0,121-20-17 16,-66 7-10-16,7-3-7 0,1 0-6 15,5-1-2-15,-3 3-2 0,-3-1 0 16,1 2-1-16,-12-1-2 0,-5 1-1 15,-10 3-2-15,-2-1 0 0,-11 4-1 0,0 1 3 16,-16 3-3-16,2 1-4 0,-9 2 0 16,0 0-5-16,0 0-7 0,0 0-14 15,2 0-24-15,-2-1-40 16,0-5-124-16,0-1-96 0</inkml:trace>
  <inkml:trace contextRef="#ctx0" brushRef="#br0" timeOffset="97402.97">17875 10844 700 0,'0'0'69'0,"0"0"-8"16,0 0-10-16,0 0-15 0,0 0-10 16,0 0-9-16,0 0-7 0,0 0-3 0,0 0 1 15,0 0 0-15,-62 17 1 0,53 18-1 16,0 8-1-16,0 6-1 0,-2 6-6 16,4 5 0-16,-7 9 0 0,1 2 0 15,3 2 0-15,-4 3 0 0,2-3 0 16,-1-5 0-16,4-6 0 0,3-7 0 15,1-9 0-15,5-9-5 0,0-5-17 16,11-9-12-16,-3-8-12 0,6-12-23 0,1-3-48 16,1-13-107-16,7-9-81 15</inkml:trace>
  <inkml:trace contextRef="#ctx0" brushRef="#br0" timeOffset="97623.3">17993 10915 772 0,'0'0'56'0,"0"0"-4"15,0 0-11-15,0 0-5 16,0 0-11-16,0 0-7 0,28 88-1 0,-26-47-11 16,-4 6-6-16,-1 8 0 0,-2 9 0 15,-9 4 0-15,-1 7 0 0,-5 3 0 16,-3-1 0-16,1 0 0 0,0-8 0 15,5-4 0-15,3-6 0 0,5-11-14 16,4-4-24-16,1-4-26 0,10-10-62 0,6-5-171 16,-1-8-31-16</inkml:trace>
  <inkml:trace contextRef="#ctx0" brushRef="#br0" timeOffset="98087.49">18911 11325 684 0,'0'0'67'0,"0"0"-15"0,0 0-12 0,0 0-9 15,0 0-6-15,0 0-4 0,0 0-3 0,0 0-4 16,109-68-2-16,-72 66-3 16,-3-1-2-16,2 2-1 0,-2 2-1 15,0-1-2-15,0 0-1 0,-5 2 0 0,1 1-2 16,-2 1 1-16,0-1-1 0,-11-1-1 16,1 3-2-16,-7-3-4 0,2 1-9 15,-3 0-10-15,-5-1-13 0,0 1-19 16,-5-3-43-16,0 2-86 0,-10 1-114 15</inkml:trace>
  <inkml:trace contextRef="#ctx0" brushRef="#br0" timeOffset="98307.39">18843 11627 682 0,'0'0'87'0,"0"0"-11"16,0 0-23-16,0 0-19 15,90 2-12-15,-38-12-9 0,7 0-4 16,3-1-5-16,-3-1-1 0,0 0-2 16,-5 0 1-16,-5 1-2 0,-3 2 1 0,-7 0 0 15,-4 0 1-15,-7 2-4 0,-6 0-1 16,-8 2-7-16,-5 1-15 0,-4 3-19 16,0-1-40-16,-5 2-84 0,1-11-137 15,-1-1-5-15</inkml:trace>
  <inkml:trace contextRef="#ctx0" brushRef="#br0" timeOffset="98598.17">19204 10994 742 0,'0'0'65'16,"0"0"-5"-16,0 0-17 0,0 0-15 15,0 0-11-15,0 0-5 0,0 0-1 0,0 0 1 16,0 0 3-16,-11 67-7 0,8-29 2 16,-2 6-10-16,-1 5 0 0,-3 2 0 15,-2 10 0-15,-6 4 0 16,2 3 0-16,-6 2 0 0,3 0 0 0,-1-3 0 16,2-5 0-16,3-6 0 0,5-6-11 15,0-6-23-15,4-15-28 0,5-7-53 16,0-9-144-16,-2-8-64 0</inkml:trace>
  <inkml:trace contextRef="#ctx0" brushRef="#br0" timeOffset="98839.91">19399 11115 779 0,'0'0'58'0,"0"0"-4"15,0 0-8-15,0 0-4 0,0 0-14 16,0 0-12-16,-48 96-16 0,37-49 0 16,-4 9 0-16,1 6 0 0,0 5 0 0,-1 7 0 15,1-4 0-15,0 4 0 0,3-6 0 16,0-3 0-16,-1-3 0 0,7-6 0 16,-1-1-14-16,1-10-37 0,0-2-28 15,5-9-78-15,0-13-160 0,-1-10 0 16</inkml:trace>
  <inkml:trace contextRef="#ctx0" brushRef="#br0" timeOffset="99460.41">20071 11510 596 0,'0'0'73'0,"0"0"-13"15,0 0-10-15,0 0-6 16,0 0-8-16,-36-100-7 0,38 71-5 16,5 2-4-16,4-2-3 0,5 0-3 0,2 0-4 15,6 2-2-15,-3 1-3 0,7 4 0 16,0 5-1-16,-3 3 0 0,0 5 0 16,3 4-1-16,-4 5 0 0,-2 0-1 15,4 11 1-15,-4 6-1 0,1 2 2 16,1 6-1-16,-7 2-3 0,1 6 0 15,-4-1 0-15,-4 3 0 0,-6-1 0 0,-4-1 0 16,-3 0 0-16,-8-2 0 16,-7-4 0-16,-7-3 0 0,-5-1 0 15,-7-6 0-15,-3-3 0 0,-4-6 0 0,4-3 0 16,-3-6 0-16,1-3 0 0,6-11 0 16,4-6 0-16,10-9 0 0,5-7 0 15,11-7 0-15,1-4 0 0,10-7-17 16,1-3-164-16,8-10-156 0,6-9-29 15</inkml:trace>
  <inkml:trace contextRef="#ctx0" brushRef="#br0" timeOffset="120066.32">15903 13446 396 0,'0'0'63'0,"0"0"-6"0,0 0-10 15,0 0-2-15,72-95-7 0,-52 80-3 16,0 2-5-16,3 2-8 0,-9 3-3 16,0 2-1-16,-3 5-3 0,0 1-2 15,7 0-3-15,-2 4-2 0,3 6-3 0,-1 2-1 16,-2-1-2-16,-2 3 0 15,0-1 0-15,-4 0 0 0,6-1 1 16,-2-2 0-16,-3-3 0 0,6-2 1 16,-2 1 2-16,1-2 1 0,2-2 1 0,6-1 1 15,-3-1-1-15,9-5 0 0,-2 0 0 16,1-5-1-16,-1 0 0 0,-2-2-1 16,2-2-1-16,-4-1 0 0,-3 1-3 15,3 1 0-15,-1-1-1 0,-1 3 0 16,-5 5-1-16,0 1 1 0,-5 4-1 15,-1 1 0-15,14 0 0 0,-7 1 0 16,7 4 1-16,-5 3 0 0,4-1 0 0,-4 1 0 16,0-2 0-16,2 2 0 15,-2-4 0-15,-5-1 1 0,4 0 0 0,-8-1-1 16,3-2 1-16,6 0-1 0,-2 1 1 16,7-5-1-16,-6-2 1 0,4 0-2 15,-6-1 0-15,6 2 1 0,-2-5-1 16,-1 2 1-16,3-4-1 0,0 2 0 15,-3 0 1-15,5 0-1 0,-2 1 0 0,2 1 0 16,-2 5 0-16,-1-1 0 0,1 3 0 16,2 2 0-16,0-1 0 0,-2 0-1 15,5 4 1-15,-1 1 0 0,-3 1 0 16,4-1 1-16,-3-1-1 0,0-1 1 16,3 2-1-16,-5-3 1 0,-6-2-1 15,6 1 0-15,-3-1 0 0,1 0 0 16,7 0 1-16,-1-6 1 0,-2 0-1 15,0-2 1-15,0-1 0 0,0-3 1 16,-2-2-1-16,2-4 0 0,0-2 2 0,2 1-6 16,-2-2 5-16,5 4-6 15,-7 2 2-15,-8 5 1 0,-1 6 0 0,-3 2-1 16,3 2 2-16,2 6-1 0,2 5 1 16,2 4 3-16,-1 2-6 0,-5 1 5 15,2 0-5-15,2-1 2 0,-2-3 1 16,2 0 0-16,1-3 0 0,-8-4 0 15,4-3 0-15,4-1 0 0,1-3 1 16,8 0-2-16,-3-2 0 0,-1-5 0 16,4-2 0-16,-1-2 0 0,1-2 0 0,1-1-2 15,-4-1 4-15,3 0-4 0,-3-1 4 16,-2 2-2-16,-1 1 0 0,1 4 0 16,-8 1 0-16,4 5 0 0,0 2 0 15,1 2 0-15,5 4 0 0,-1 7 0 16,4 0-2-16,-1 5 6 0,0 1-6 15,6 0 6-15,-3-3-2 0,4-1-1 16,-5-3 1-16,5-5 0 0,-3 0 1 16,2-3-1-16,1-3 0 0,0 2-1 15,-5-9 1-15,4-1-1 0,-4-3 0 0,2-3-3 16,-3-1 5-16,-3 0-5 0,0-2 5 16,-5 2-1-16,2-2-2 0,-2-3 1 15,-1 3-1-15,-2-1 1 0,1 0-1 16,-2 4 0-16,2 4 0 0,1 2 0 15,0 6 0-15,-2 3 0 0,11 2 0 0,1 9 0 16,0 3 1-16,4 2-1 16,-7 1 0-16,2 0 3 0,-3-4-3 0,0 1 0 15,-2-4 0-15,3-2 0 16,-2-6 0-16,4-3-5 0,-4-2-10 0,6-8-21 16,-1-4-28-16,5-4-76 0,-6-4-176 15,-6-1-5-15</inkml:trace>
  <inkml:trace contextRef="#ctx0" brushRef="#br0" timeOffset="121423.9">18018 14462 442 0,'0'0'82'0,"0"0"-17"0,0 0-12 0,0 0-12 15,0 0-5-15,0 0-7 16,0 0-1-16,0 0-2 0,0 0-5 16,0 0-3-16,43-40-1 0,-24 25-4 15,-3-4 0-15,-2 1 1 0,4-4-2 0,-2-1-1 16,2 0-1-16,2-2-1 0,-1 1-3 16,-2 0 2-16,2 3-2 0,-1 2 0 15,1 3-1-15,-11 5 0 0,4 2-1 16,-6 3 1-16,-1 3 0 0,0 1-2 15,-5 2 1-15,0-1-1 0,0 1 0 0,0 0-1 16,4-2-1-16,-4 2 0 0,0 0 1 16,0 0-1-16,0 0 0 15,0 0 0-15,0 5 0 0,0 5-1 0,0 1 0 16,-4 9 0-16,2-4 1 0,-1 4-1 16,-2 4 0-16,1 1 0 0,4-1 1 15,-5 3-1-15,3-1 1 0,-1 4-2 16,-1 4 3-16,2-2-2 0,-3 2 1 15,-1 1 4-15,3-1-5 0,-2 1 0 16,1-2 0-16,2-2 0 0,-2-1 0 0,-1-1 0 16,5-5 0-16,0-5 0 0,-5 0 0 15,5-2 0-15,0-5 0 0,0 6 0 16,5-7 0-16,-5 1 0 0,2 2 0 16,1-2-5-16,-3 0-3 0,0-6-3 15,0 1-2-15,0 0-2 0,0-1-3 0,0 0-5 16,0 0-2-16,0-6-4 15,0 0-7-15,0 0-11 0,0 1-14 16,0-1-11-16,-3 0-10 0,1 2-5 16,2-2 8-16,-5 0 17 0,1 3 20 0,-1 1 25 15,0 3 10-15,-9 3 8 0,8-4 6 16,-5 5 8-16,-1-1 11 0,1 1 17 16,0 0 20-16,-1-2 7 0,3-3-1 15,2 0-7-15,1 1-11 0,3-3-7 16,-2-1-6-16,5-3-3 0,-1 0-7 0,1 4-5 15,4 2-2-15,1 0-3 0,11 0-3 16,4-4-4-16,8-1-4 16,7-4-3-16,3-3-2 0,2-1-1 15,-3-4 0-15,-1 2-4 0,1-3-9 0,-3 1-16 16,-3 2-31-16,-1-2-60 0,-3 3-176 16,-8 3-10-16</inkml:trace>
  <inkml:trace contextRef="#ctx0" brushRef="#br0" timeOffset="136989.7">21192 11398 425 0,'0'0'73'0,"0"0"-6"15,0 0-8-15,0 0-10 0,0 0-7 16,0 0-7-16,0 0-3 0,0 0-3 16,0 0-5-16,0 0-3 0,-5-3-5 15,2 3-4-15,1 0-1 0,2 0-3 16,0 0-1-16,0 0 0 0,-3 0 0 15,2 0 1-15,-2 0 1 0,1 0 0 16,2 0 1-16,-3 0 0 0,1 0 1 16,2 0 0-16,-3 0 0 0,3 0-1 15,-1 0 0-15,1 0-10 0,-5 0 0 0,5 1 0 16,0-1 0-16,-2 0 0 0,-1 0 0 16,3 0 0-16,0 0 0 0,-1 0 0 15,1 0 0-15,-3 0 0 0,3 0 0 16,-2 0 0-16,2 0 0 0,0 0 0 15,0 0 0-15,0 7-41 0,2 8-27 0,7 0-73 16,5 5-173-16,-3-7-10 0</inkml:trace>
  <inkml:trace contextRef="#ctx0" brushRef="#br0" timeOffset="137581.85">22097 11232 510 0,'0'0'81'0,"0"0"-9"0,0 0-11 0,0 0-13 16,0 0-8-16,0 0-8 0,0 0-5 0,0 0-4 15,0 0-3-15,-78-51-4 16,63 54-4-16,-8 9-4 0,12 3 0 16,-3 10-2-16,5 3 1 0,-1 9-2 15,4 6 1-15,3 3-4 0,-2 6 1 0,15-1-3 16,-1-4 3-16,5-2-3 0,5-9 1 16,2-7-1-16,2-7 1 0,2-6 0 15,0-8 0-15,3-8 0 0,-3 0 0 16,4-16 0-16,-5-7 0 0,0-5 0 15,0-7-1-15,-7-6 2 0,0-4-1 0,-11 0 1 16,0 0 0-16,-1 2 0 0,-7 7 0 16,-7 1 1-16,-2 4-2 15,-6 4 0-15,0 4-1 0,-2 7 0 16,8 5 0-16,2 4 0 0,5 5-1 0,-1 2-1 16,-9 0-3-16,5 5-9 0,-5 5-13 15,9 8-20-15,3 2-33 0,13 6-74 16,8 1-149-16,4-6-6 0</inkml:trace>
  <inkml:trace contextRef="#ctx0" brushRef="#br0" timeOffset="137986.5">22993 11088 844 0,'0'0'37'0,"0"0"-8"0,0 0-5 16,-98 8-3-16,78 8-9 16,2 6 1-16,2 6-7 0,5 4-2 0,4 6 0 15,5 1-3-15,-1 3 2 0,11 0-3 16,1-1 2-16,8-4-2 0,2-7 1 15,5-3 0-15,4-9 1 0,2-7 0 16,1-9 2-16,1-2 1 0,-2-13 3 16,7-6-8-16,-8-8 0 0,-4-4 0 15,-5-4 0-15,-6 2 0 0,-4-4 0 0,-6 3 0 16,1-4 0-16,-10 1 0 0,-9 1 0 16,-4-1 0-16,-2 3 0 0,-5 0 0 15,-3 6 0-15,5 6 0 0,6 8 0 16,7 5-25-16,7 7-61 0,3 2-145 15,-1 0-107-15,-4 7 7 0</inkml:trace>
  <inkml:trace contextRef="#ctx0" brushRef="#br0" timeOffset="140031.04">21159 13140 253 0,'0'0'56'15,"0"0"-2"-15,0 0-10 0,0 0-11 0,0 0-5 16,0 0-4-16,0 0 2 0,0 0 1 15,0 0 1-15,0 0-3 16,29-44-1-16,-19 35-4 0,5 0-4 16,-1 2-3-16,2 1-4 0,-4 2 0 0,8 1 0 15,-4 3 2-15,2 2 1 0,3 1 0 16,-1 6-1-16,1 0-3 0,0 3-1 16,-6 2-1-16,8-2 1 0,-2 2-1 15,-3 0-1-15,-1-1 1 0,0-4-1 16,-6 0 1-16,8-3 0 0,-8 0 3 15,-2-1-3-15,2 0 4 0,3-5-3 0,-5 0-4 16,10 1 3-16,2-7-4 16,-2-3 2-16,4-2 1 0,0-1-4 15,4-4 1-15,-4 1-1 0,0-4 1 0,-1 2-1 16,3-2 0-16,-4 2 0 0,1 2 1 16,-8 3 0-16,2 2 0 0,-9 6-1 15,-2 3 0-15,4 1 0 0,-1 1 0 16,6 3 0-16,0 6 1 0,0 3 0 15,-5 1 0-15,2-2 0 0,0 2 0 0,-2-5 1 16,4 1-3-16,2-3 3 0,1 0-2 16,7-3 1-16,2-2 0 0,0-2-1 15,2 2 0-15,3-8 0 16,-5-3 0-16,9 0-1 0,-6-1 1 0,1-2-1 16,-3-1 1-16,4-1 0 0,-7-4-1 15,5 0 1-15,-8-1-1 0,0-2 0 16,1 3 1-16,-4 1-2 0,-5 5 2 15,-4 6-2-15,-4 3 0 0,-4 3 0 16,5 0 0-16,6 0 0 0,3 3 0 0,4 8 1 16,-2 4 0-16,0 2 0 0,-1 1 0 15,2-3 0-15,-1 0 0 16,-1-1 1-16,4-5-1 0,-5-2 2 0,1-2-2 16,-4-1 1-16,8-4 0 0,1 0-1 15,1 0 1-15,-4 0-1 0,2-4 1 16,-3-2-1-16,-4 1 1 0,4-2-1 15,-1-3 1-15,-3-2 0 0,4-1 0 16,-2-2-1-16,-3-2 0 0,4-1 0 16,2-2 0-16,-4-1 0 0,4 3 0 0,-2-1 0 15,-1 7 0-15,2 3-1 0,-7 6 1 16,5 1 0-16,3 2-1 0,-3 2 1 16,5 4 0-16,-4 6 0 15,-1 0 0-15,-5 5 1 0,1-1-1 0,-4-4 1 16,2 1-1-16,-2 1 1 0,0-7-1 15,-1 1 1-15,2-2 1 0,-2-3 0 16,0 0 1-16,-1 0 0 0,3-3 0 16,3 1-2-16,9-4 1 0,-5-1-1 15,1-4 0-15,-5-2 1 0,1 4-1 0,6-3 1 16,-2-1-1-16,-1 3 1 0,2-1-1 16,2 2 0-16,-7 3 0 0,5 2-1 15,2 1 1-15,1 1-1 0,-1-1 1 16,-2 3 0-16,3 3-1 0,-4-1 1 15,1-1 0-15,2 1 0 0,2-5 0 16,-4 0 0-16,2 1-1 0,3-1-2 0,-9-1-10 16,8-4-11-16,-4-1-20 0,2 2-40 15,-4-2-91-15,0 3-128 16,-12 3 3-16</inkml:trace>
  <inkml:trace contextRef="#ctx0" brushRef="#br0" timeOffset="140938.04">22409 13955 483 0,'0'0'69'16,"0"0"-11"-16,0 0-11 0,0 0-10 15,0 0-8-15,0 0-5 16,0 0-1-16,0 0-4 0,0 0 3 16,0 0-7-16,32-33 1 0,-12 32 0 0,2 2-7 15,-3 4 2-15,-1 7-7 0,1 0 1 16,-8 0-1-16,4 3 1 0,-5-4 1 15,-6 4 1-15,1 2 0 0,-5-2 1 16,0 8 2-16,-2 0-1 0,-12-1 2 16,-4 3-1-16,-6 2 0 0,-2 2-2 0,-3 2 0 15,-4 3-3-15,2-2 2 0,0-3-2 16,2-3 2-16,7-5-1 0,3-7-3 16,10-7-3-16,7-4 0 0,2-3 0 15,0 0 0-15,2 0 0 0,17 0 0 16,12 0 0-16,15-10 0 0,8-5 0 15,5-7 0-15,5-1 0 0,-2 2 0 16,-5-2 0-16,-6 2 0 0,-3 1 0 16,-4 4 0-16,-7-1 0 0,-3 3 0 15,-7 3 0-15,-9 3 0 0,-2 1 0 0,-7 3 0 16,-4 1 0-16,1 1 0 0,-6 2-23 16,4-1-34-16,4-1-83 0,3 1-177 15,-2-2-19-15</inkml:trace>
  <inkml:trace contextRef="#ctx0" brushRef="#br0" timeOffset="148404.6">9397 11075 261 0,'0'0'58'0,"0"0"-6"0,0 0-9 16,0 0-6-16,0 0-7 0,0 0 0 15,0 0-4-15,0 0-4 0,0 0-4 0,0 0 0 16,-21-49 0-16,21 49 1 15,0 0-1-15,0 0-2 0,0 2-5 16,0 13-1-16,0 2-3 0,-4 3 0 16,-7-3 2-16,6-4-1 0,-4-1 2 0,4-5 0 15,-4-1 2-15,3 2 1 0,3-5 1 16,-2 0 2-16,5-3-1 0,0 0-2 16,0 0-2-16,-1 0-2 0,-7 0-3 15,2 0 1-15,-4-3-1 0,4-1-1 16,-2-4 0-16,2 0 0 0,1-3-3 0,1 1-1 15,4 4 0-15,0-5-1 16,0 5 0-16,0-3 0 0,4-2 0 16,6 5-1-16,5-2 0 0,1 6 1 15,2 0 0-15,6 2 0 0,-9 3 1 0,5 5-2 16,-1-1 1-16,-5-1 0 0,-3 4 0 16,-4-5 0-16,-5 2 0 0,3 0 0 15,-1-4 1-15,-4 7-1 0,0-5 2 16,0 5-1-16,-9 3 0 0,-2-4 0 15,-7 4 0-15,-1-6 0 0,-1-1 0 0,4-4 1 16,-2-1 1-16,2-1-1 0,-2 0 1 16,-6-3 1-16,4-6 1 15,6 0 0-15,-1-3 1 0,9 1-1 0,-2-1 0 16,6 4-1-16,2-4-1 0,0-5-2 16,10-1 0-16,7-1 0 0,1 1-1 15,12 4 1-15,2 1 0 0,2 8 0 16,-3 0 0-16,2 5 0 0,-4 2 0 15,1 5 0-15,-7 5 1 0,-1 8 0 16,-1 6 2-16,-10 3 0 0,0 7 2 0,-3 6-1 16,-11 5 2-16,1 7-1 0,-2 1 0 15,-10 2 0-15,-2-4 0 16,-7 1-1-16,3-6 0 0,-5-1 3 0,-5-6-4 16,-2-3 0-16,2-5-4 0,-4-4 0 15,0-3 0-15,0-5 0 0,-5-4 0 0,10-6 0 16,-8-4 0-16,6-4 0 15,1-4 0-15,1-6 0 0,6-9 0 16,4-4 0-16,8-4 0 0,2-3 0 16,13-1 0-16,1-2 0 0,14 3 0 0,2 2 0 15,3 6 0-15,10 4 0 0,0 5 0 16,0 7 0-16,0 4 0 0,9-1 0 16,-4 13 0-16,2 1 0 0,-3 5 0 15,1 2 0-15,-5 1 0 0,-1 1 0 16,-2-2 0-16,-3-3 0 0,1-3 0 15,1-4 0-15,-3-2 0 0,3-6-4 16,-1-1-28-16,5-4-12 0,1-9-19 16,-1-3-39-16,0-4-82 0,-2-6-118 15,-1 0 11-15</inkml:trace>
  <inkml:trace contextRef="#ctx0" brushRef="#br0" timeOffset="149186.54">9893 11091 271 0,'0'0'74'0,"0"0"1"15,0 0-5-15,0 0-1 0,0 0-8 16,0 0-6-16,0 0-4 0,0 0-8 16,0 0-2-16,0 0-6 0,-70-56-8 15,70 46-4-15,0-7-5 0,6-1-6 16,14-7 4-16,4 4-8 0,10 1 4 15,4 4-4-15,1 4-1 0,5 7-1 16,-6 2-2-16,-2 3 0 0,-7 8-1 16,-10 7 4-16,1 4-5 0,-7 2 5 15,-7 6-4-15,-6-2 1 0,0 4 3 0,-6-1-7 16,-8 2 0-16,-5-2 0 0,-6 1 0 16,0-1 0-16,-4 1 0 0,0-5 0 15,-4-3 0-15,8-1 0 0,-3-5 0 16,8-5 0-16,5-2 0 0,1-3 0 15,14-4 0-15,0-1 0 0,-5-1 0 0,5 1 0 16,0-2 0-16,5-5 0 16,10-5 0-16,8 1 0 0,12 5 0 15,-1 3 0-15,0 3 0 0,5 7 0 16,-5 9 0-16,-5 0 0 0,1 8 0 0,-7 2 0 16,-9 3 0-16,-3 2 0 0,-7-1 0 15,-8 0 0-15,-1 0 0 0,-9 1 0 16,-6-5 0-16,-10-1 0 0,1 0 0 15,-8-4 0-15,-4-1 0 0,3-5 0 16,-3 0 0-16,3-2 0 0,0-8 0 0,3 1 0 16,5-4 0-16,2 0 0 0,13-4 0 15,1 2 0-15,5-3 0 0,-1-2 0 16,6 2 0-16,2 2 0 0,2-4-20 16,5-2-41-16,10-2-41 0,8-2-132 15,2 7-85-15</inkml:trace>
  <inkml:trace contextRef="#ctx0" brushRef="#br0" timeOffset="163087.56">3925 12380 117 0,'0'0'31'0,"0"0"1"16,0 0 0-16,0 0 3 0,0 0-4 15,0 0-7-15,0 0-4 0,0 0-5 16,0 0 4-16,49-29 7 0,-14 23 13 0,9 1 2 15,4 0 2-15,11-5-7 0,4-2-7 16,-1-3-5-16,6-2-1 0,-4-1 2 16,4 0 1-16,-4-2-3 0,-7 2-8 15,-3 0 0-15,-6 0-9 0,-9 4 1 16,-9 3-3-16,-12 4-3 0,-4 5-1 0,-12 1-2 16,-2 1-3-16,0-2-7 15,0 2-30-15,0 0-42 0,-5 3-73 16,-10 8-107-16</inkml:trace>
  <inkml:trace contextRef="#ctx0" brushRef="#br0" timeOffset="163316.47">3936 12551 386 0,'0'0'47'0,"92"-51"11"0,-35 23 2 15,7 3-13-15,-1 0-12 0,5 3-14 16,-4 1-2-16,3 2 1 0,-2 2 0 0,-8 2-2 16,2 2-3-16,-6 1-5 0,-8 4-5 15,-8 0-3-15,-12 7-1 0,-7-2-1 16,-7 1-3-16,-6 1-6 0,1 1-12 16,-6 0-17-16,0 0-34 0,-11 0-54 15,-7 6-128-15,-12 5 13 0</inkml:trace>
  <inkml:trace contextRef="#ctx0" brushRef="#br0" timeOffset="163499.47">4076 12588 335 0,'0'0'28'0,"113"-56"7"16,-56 27 9-16,12-2-4 0,-6 1-7 0,4 3-15 15,-4 2-8-15,-4 6-6 0,-9 5-4 16,-2 5-7-16,-9 3-62 0,-10 4-148 16,-9 2-11-16</inkml:trace>
  <inkml:trace contextRef="#ctx0" brushRef="#br0" timeOffset="167012.2">13004 11349 196 0,'0'0'31'0,"0"0"3"15,0 0 6-15,0 0 5 0,0 0 5 0,0 0 1 16,0 0 0-16,0 0-1 0,0 0-2 15,0 0-6-15,0-16-11 16,0 14-10-16,0 2-8 0,0-2 0 0,0 2 7 16,0 4 5-16,0 12 4 0,0 10 0 15,0 6-7-15,-1 4-2 0,1 1-5 16,0 1-2-16,-3 1-1 0,1 2-3 16,2-2 2-16,-3 3-5 0,1-3 1 15,2 1-4-15,0-2-2 0,-3-2 1 16,2-3-2-16,-2 0 2 0,1-2-2 0,2-11 1 15,0 0-4-15,0-5-3 16,-3-2-12-16,3 1-15 0,0-8-24 0,0 6-34 16,3-9-61-16,-1 0-133 15,2-3 10-15</inkml:trace>
  <inkml:trace contextRef="#ctx0" brushRef="#br0" timeOffset="167526.84">12986 11495 417 0,'0'0'88'0,"0"0"-12"0,0 0-15 16,-2-87-15-16,11 55-8 0,2-1-8 15,8 0-4-15,1 2 0 0,3-1-5 16,2 5-1-16,0 3-4 0,0 0-1 15,-1 6-4-15,0 2-1 0,-10 7-2 16,-5 3-1-16,-7 5-2 0,-2 1 0 0,4 0 1 16,1 0 1-16,1 4 1 0,-1 2 2 15,-5 9-2-15,0 5-2 0,-11 5-1 16,0 5-1-16,-3 0 0 0,-5-3-2 16,5 2 2-16,-6-3-1 0,5 0 1 15,-4-2-1-15,1-3 1 0,-3 2-2 0,6-3 1 16,-5-3 0-16,1-2 0 15,5-5-1-15,8-3 4 0,-3-3-6 0,6-1 0 16,1 0 0-16,-3 0 0 0,5-3 0 16,0 7 0-16,0 1 0 0,0 7 0 15,10 5 0-15,4-1 0 0,3 2 0 16,1 1 0-16,3 1 0 0,2 4 0 16,0 4 0-16,2-1 0 0,-5 4 0 15,5-1 0-15,-2 0 0 0,-3 1 0 16,-1-4 0-16,-4-1 0 0,4-5 0 0,-5-1 0 15,-2-3 0-15,2-3 0 0,-4-5 0 16,-1-2 0-16,-5-3 0 0,1-5 0 16,0 6-16-16,-1-2-28 15,1-3-40-15,1-1-96 0,-1-4-135 0,4-10-9 16</inkml:trace>
  <inkml:trace contextRef="#ctx0" brushRef="#br0" timeOffset="168099.83">13803 11586 373 0,'0'0'80'0,"0"0"-9"0,0 0-12 16,0 0-8-16,0 0-8 0,0 0-1 16,-25-89-5-16,16 78-1 0,-2-2-3 15,0 6-6-15,3 3-4 0,-7 0-3 0,-6 1-3 16,3 3 1-16,-7 0-2 15,2-1-2-15,-2 5-2 0,6 4-4 16,-1 3-2-16,2 1-1 0,2 2-1 16,7-4-1-16,0 4 0 0,4-5-2 0,5 3 1 15,0 7 0-15,5-4 0 0,8 6-1 16,8-6 1-16,2-1-1 0,2 1 0 16,-1-3 4-16,4 3-7 0,-3-1 6 15,-2 1-6-15,-2-1 2 0,-7-4 0 16,-4-1 1-16,-5 1-1 0,0-2 1 15,-1 2 2-15,-2-6-3 0,-2 7 0 0,0-1 0 16,-11 2 0-16,-3 5 0 0,-1-5 0 16,-6-2 0-16,-2-2 0 15,0 0 0-15,1-2 0 0,-6-1 0 0,10-2 0 16,1-3 0-16,-5 0 0 0,11 0 0 16,-9 0 0-16,11-2 0 0,-1-2 0 15,9 2 0-15,-2-4-5 0,1 0-23 16,2 0-27-16,0-3-50 0,5 0-114 15,6-2-104-15</inkml:trace>
  <inkml:trace contextRef="#ctx0" brushRef="#br0" timeOffset="168368.78">14158 11940 985 0,'0'0'38'0,"0"0"-38"0,0 0 0 16,0 0 0-16,0 0 0 0,0 0 0 15,0 0 0-15,0 0 0 0,0 0 0 0,-27-38 0 16,27 36 0-16,0 2 0 15,0-2 0-15,0 1-15 0,2-2-160 16,7-1-156-16,2-8-27 0</inkml:trace>
  <inkml:trace contextRef="#ctx0" brushRef="#br0" timeOffset="169365.15">12435 10447 468 0,'0'0'84'0,"0"0"-16"0,0 0-12 16,0 0-10-16,0 0-13 0,0 0-7 15,0 0-4-15,0 0-4 0,0 0-2 16,-4-16-1-16,4 16 0 0,0 0-4 16,0 9-2-16,0 8-2 0,9 2-1 15,-3 4-2-15,-1 0-1 0,-2 0-1 0,2 1-1 16,1 2 0-16,-2-5 0 15,1 3-6-15,1-2-18 0,-1-4-44 16,3-5-117-16,-4-2-119 0,-2-6-7 16</inkml:trace>
  <inkml:trace contextRef="#ctx0" brushRef="#br0" timeOffset="169548.05">12635 10434 785 0,'0'0'58'0,"0"0"-14"16,0 0-16-16,0 0-11 0,0 0-7 16,0 0-4-16,0 0-1 0,0 0 0 15,0 0-2-15,0 0-1 0,10 55-1 16,-1-25 0-16,0 2-4 0,-3-2-19 16,8 0-39-16,0-2-197 0,2-1-69 15</inkml:trace>
  <inkml:trace contextRef="#ctx0" brushRef="#br0" timeOffset="170412.43">14491 10424 547 0,'0'0'81'16,"0"0"-13"-16,0 0-7 0,0 0-11 15,0 0-8-15,0 0-8 0,0 0-8 16,0 0-3-16,0 0-5 0,-8 27-4 15,2-12-5-15,1 1-2 0,1 1-4 0,-1 0 0 16,0 1-2-16,1 8 0 16,-1-5 1-16,1 3-2 0,-1 1-2 0,-1-2-1 15,6 2-12-15,-5-8-14 0,5-3-34 16,0-8-53-16,0-6-131 0,0 0-68 16</inkml:trace>
  <inkml:trace contextRef="#ctx0" brushRef="#br0" timeOffset="170606.7">14716 10379 804 0,'0'0'68'0,"0"0"-16"16,0 0-15-16,0 0-6 0,0 0-7 15,0 0-17-15,0 0-7 0,0 0 0 16,-30 90 0-16,16-57 0 0,0 4 0 15,-1 4 0-15,10 3-18 0,-1 3-68 0,3-1-234 16,1-4-24-16</inkml:trace>
  <inkml:trace contextRef="#ctx0" brushRef="#br0" timeOffset="175486.09">12638 13768 10 0,'0'0'20'0,"0"0"6"16,0 0 6-16,0 0 8 0,0 0 5 15,0 0 2-15,0 0 0 0,0 0-5 16,-91 31-5-16,82-26-5 0,7-4-7 16,-6 4-4-16,4-2 1 0,-1-2 3 15,0 3 8-15,5-4-4 0,0 0-1 16,0 0-10-16,0-14-2 0,0-7 3 0,8-7 3 15,3 4-3-15,3 0-5 0,5 3-3 16,-4 2-7-16,8 2 2 0,-3 6 0 16,-4 3 0-16,3 6 0 15,1 0-1-15,0 2 0 0,3 7-1 0,5 2 0 16,-6 5-1-16,1-1 5 0,-3 4-5 16,3-2 3-16,-4 0-4 0,-2-1-1 15,2-2 0-15,-10-4 1 0,6-1 1 16,-5-2 1-16,-1-4 0 0,5 1 1 15,-3-2 1-15,9 2 1 0,-3-6-1 0,5-5 1 16,-4-2-1-16,1 1-6 0,-4-3 5 16,1 0-4-16,-4 2 5 0,-1 4 0 15,3-1 1-15,-5 3-4 16,2 0 0-16,0 2 0 0,-6 1 0 0,7 2-1 16,-1 0 1-16,0 0-1 0,6 0 1 0,0 3-1 15,0 4 0-15,5 0 1 16,-4 0 1-16,7-2 0 0,-2 0 1 15,2-2 0-15,3 0 0 0,-3-2-2 16,0 0 1-16,4 4-1 0,1 2 1 0,-1 0 4 16,4 2-3-16,-2 2 4 0,1 0-6 15,-2 3 0-15,-1-4-1 0,-1-2 1 16,-11-1 0-16,2-3 3 0,-5-2 1 16,-3-2 1-16,6-2 1 0,-2-4-3 15,5-7-2-15,-4-4-6 0,1-5 4 0,-6-1-5 16,4-5 4-16,-1 4 1 0,-3 1-2 15,-3 6 2-15,1 3-2 16,-4 7 0-16,-4 3 0 0,4 0 0 16,-5 4 0-16,0-1 0 0,6 1 0 0,3 0 0 15,10 3 0-15,0 6 0 0,-4-1 1 16,5 0-2-16,4-1 2 0,-4-1-1 16,4-2 0-16,4-1 1 0,2 2-1 15,-1-5 0-15,9 2 0 0,-3-1-2 16,4-1-2-16,4 2-7 0,-4-1-8 0,1-1-8 15,-1 0-12-15,-2-4-19 0,-1 2-36 16,-8-6-114-16,-8 5-88 16</inkml:trace>
  <inkml:trace contextRef="#ctx0" brushRef="#br0" timeOffset="176302.57">13573 14326 378 0,'0'0'63'0,"0"0"-3"16,0 0-5-16,0 0-8 0,0 0-7 15,0 0-10-15,0 0-5 0,0 0-3 16,0 0 1-16,16-64 0 0,7 50 0 15,6 6-6-15,-1 3-3 0,-3 3-4 0,-6 2-3 16,-2 7-2-16,-3 1 0 0,-5 0-1 16,-4 6 3-16,-1-5-2 15,-4 3 3-15,0 5-1 0,-4 1 0 0,-6 3-1 16,-4-1 0-16,-1 0 3 0,-1-4-6 0,-7 3 5 16,5-4-7-16,-3-2 1 15,7-4 0-15,-1-4 0 0,6 0-1 16,4-4 1-16,0 1-1 0,5-2 0 15,-1 0 0-15,1 0-1 0,11 3 0 0,7 1 1 16,7 1-1-16,0 2 0 0,0 1 0 16,-2 4 0-16,-3-1 0 0,-1 3-1 15,-5-1 2-15,-5-1-2 0,-4 2 4 16,-4-5 1-16,-1 1 4 0,-1 6 2 16,-9-4 0-16,-8 5 0 0,2-5-2 15,-2 0-1-15,-3-3-3 0,-2-1-1 0,5-1 0 16,2-2 0-16,1-4-1 15,2 2 1-15,2-3-1 0,-9 0 0 16,5-1 0-16,-4-7-1 0,0-3 0 0,1 1-1 16,1-4 0-16,-5-1-1 0,2-2-6 15,4 7-11-15,-4 1-18 0,11 1-35 16,1 5-86-16,-4-1-154 0,3 2-7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3-18T15:48:03.3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24505 10804 658 0,'0'0'85'16,"0"0"-15"-16,0 0-12 0,0 0-16 15,0 0-7-15,0 0-4 16,0 0-6-16,0 0-6 0,0 0-19 16,6 2 0-16,-6-2 0 0,3 0 0 0,-3 0 0 15,0-5 0-15,5-2 0 0,-4-5 0 16,4-1 0-16,-5 9 0 0,3-1 0 16,-3 5 0-16,0-6 0 0,0-1 0 15,1 0 0-15,-1 3 0 0,0 4 0 16,0-1 0-16,0 1 0 0,-1 10 0 0,1 12 0 15,-5 6-68-15,5 1-47 0,-4 3-193 16,4 0-30-16</inkml:trace>
  <inkml:trace contextRef="#ctx0" brushRef="#br0" timeOffset="288.7">24494 11636 863 0,'0'0'49'0,"0"0"-8"0,0 0-10 16,0 0-8-16,0 0-7 0,0 0-16 16,0 0 0-16,0 0 0 0,0 0 0 15,54-15 0-15,-29 13 0 0,-2 4 0 16,-4 3 0-16,-7 6 0 0,2 5 0 15,-9 3 0-15,-5 6 0 0,0 2 0 16,-11 5 0-16,-12 5 0 0,-8 2 0 0,-7 7 0 16,-5 4 0-16,4 6 0 15,1 0-79-15,2 5-259 0,2-5-28 0</inkml:trace>
  <inkml:trace contextRef="#ctx0" brushRef="#br0" timeOffset="32206.46">26436 10439 305 0,'0'0'48'15,"0"0"-5"-15,0 0-10 0,0 0-9 16,0 0-6-16,0 0-2 0,0 0-1 0,0 0 2 16,0 0 3-16,0 0 2 15,0 0 3-15,-1 0 1 0,1 0 0 0,-5 0-3 16,5 0-2-16,0 0-4 0,-4 0-1 16,4 0-3-16,-2 0-2 0,-1 0-1 15,3 1-2-15,-5-1 2 0,5 0-2 16,-9 0 1-16,3 0 1 0,0 0-3 15,-8 0 0-15,4-1 0 0,-4 1 0 16,-6 0 2-16,6-3-1 0,-6-1 1 16,-3 0-2-16,-2 0-4 0,-4-3 3 0,-6 2-4 15,3 1 5-15,2 1-1 0,-4 0 2 16,0 3 0-16,3-2 1 0,-3 1 0 16,5 1-1-16,-2 0-1 0,4 0-2 15,2-2-1-15,1 2-1 0,2 2-1 16,5 1 0-16,3-1-1 0,0-1 0 15,0 1 0-15,9-2-1 0,-1 1 1 16,6-1-2-16,-3 0 1 0,3 0 0 0,0 0 0 16,-1 2 0-16,-3-2 0 15,3 0 0-15,-4 0-1 0,5 0 2 0,0 0-2 16,0 0 1-16,0 0 0 0,-1 0 0 16,1 0 1-16,0 0-1 0,0 0 0 15,-5 0 0-15,5 0 0 0,0 0 0 16,0 1 0-16,0-1 0 0,0 0 0 15,0 0-1-15,0 0 6 0,0 1-6 0,0 1 6 16,0 4-5-16,-3 0 0 0,6 5 2 16,2-1-2-16,-4 3 1 0,-1 5 1 15,5 0-1-15,-4 7 0 16,3 0 1-16,-3 4 0 0,-1 6 1 0,3 5 0 16,-1 5 2-16,2 7-1 0,-4 5 3 15,5 4-3-15,0 1 2 0,-2 1-2 16,-2-3 0-16,-1 0 1 0,0-1-3 15,0-3 4-15,0-2-2 0,0-2-4 16,3-3 0-16,-1-4 0 0,-2 1 0 0,2-5 0 16,1-3 0-16,-3-5 0 0,0-1 0 15,0-5 0-15,0 0 0 0,-3-7 0 16,1 2 0-16,2-3 0 0,0-6 0 16,-2 6 0-16,-1-7 0 0,-1-1 0 15,-1 2 0-15,0-2 0 0,1 1 0 16,-1-1 0-16,0 1 0 0,-1 0 0 15,6 2 0-15,-1-1 0 0,-2 0 0 16,1-1 0-16,-3-2 0 0,5-3 0 16,-4 3 0-16,4-5 0 0,-5-1 0 0,5 2 0 15,0-6 0-15,0 0 0 0,0 0 0 16,0 2 0-16,-3-1 0 0,3 1 0 16,-2 0 0-16,2-1 0 0,0-1 0 15,0 2 0-15,0-2 0 0,0 1 0 16,0-1 0-16,0 0 0 0,0 1 0 0,0-1 0 15,0 0 0-15,0 2 0 0,5-2 0 16,1 0 0-16,8 1 0 0,11-2 0 16,-2-1 0-16,8 1 0 15,3 1 0-15,1-1 0 0,3-1 0 0,1 2 0 16,4-1 0-16,1-1 0 0,-5-1 0 16,2 1 0-16,-5 1 0 0,3-2 0 15,-7 0 0-15,-10 1 0 0,-2-1 0 16,-7 5 0-16,-7-4 0 0,2 2 0 15,-8 0 0-15,0-1 0 0,0 1 0 0,1 0 0 16,-1 0 0-16,5 0 0 0,-4-2 0 16,-1 2 0-16,4 0 0 0,-3 0 0 15,-1 0 0-15,5-1 0 0,-5 1 0 16,3 0 0-16,-2-2-16 0,-1 2-33 16,8-4-32-16,-2-2-84 0,8-4-151 15,-3 1-4-15</inkml:trace>
  <inkml:trace contextRef="#ctx0" brushRef="#br0" timeOffset="34018.22">28816 10382 396 0,'0'0'79'16,"0"0"-12"-16,0 0-14 0,0 0-12 15,0 0-6-15,0 0-5 0,0 0 0 16,0 0-2-16,0 0-5 0,0 0-4 16,-18-6-7-16,13 6-3 0,5 0-2 0,0 0-1 15,0 0 2-15,15 0 0 0,10 0 1 16,9 2-1-16,5-2-1 0,5 0-2 16,4 1 1-16,0-1-1 0,0 0-1 15,-3 2-1-15,3-1 0 0,-5 1 1 16,-3-1-1-16,-2-1-1 0,-4 2 1 15,-9 0-1-15,-2-2 1 0,-11 0-1 16,2 1 2-16,2-1-1 0,-9 0 1 16,0 0 1-16,0 0 0 0,0 0 0 15,-1 0-2-15,3 0 1 0,-9 0 0 0,5 0-3 16,2 0 1-16,0 0 0 0,2 0-1 16,-9 0 1-16,0 0-1 0,0 0 1 15,0 0 0-15,2 0 0 0,1 0 1 16,-3 0 1-16,0 2 0 0,0 0 0 15,0 4-1-15,0 1-1 0,0 5 0 0,-3-2 4 16,1 1-5-16,-3 3 4 0,1-1-5 16,-1 7 1-16,5-8 1 15,-5 10-1-15,4-3 1 0,-4 2-1 16,2 5 1-16,-2 2-1 0,5-4 1 0,-4 5-1 16,4 0 3-16,-5 2-4 0,4 5 0 15,-1 0 0-15,-3 1 0 0,5 5 0 16,0-4 0-16,0 1 0 0,5-2 0 15,-5-1 0-15,3-3 0 0,0-2 0 16,-3-1 0-16,2 2 0 0,-2 0 0 16,0 0 0-16,0 0 0 0,0-1 0 0,0-2 0 15,0 2 0-15,0-1 0 0,0 2 0 16,4 0 0-16,0 3 0 16,-3 1 0-16,2 1 0 0,-3-2 0 0,2 0 0 15,-2-2 0-15,0-6 0 0,3-5 0 16,-6-12 0-16,6 2 0 0,-3-6 0 15,-3 2 0-15,6-2 0 0,-3-6 0 16,0 3 0-16,-8 2 0 0,-6 2 0 16,-6 1 0-16,-6-5 0 0,-7 0 0 0,-6-3 0 15,-6 3 0-15,-6 1 0 0,0 2 0 16,-6 2 0-16,-1 1 0 0,-1 2 0 16,0-1 0-16,7 0 0 0,-1-2 0 15,11-1 0-15,10-3 0 0,16-1 0 16,-1-3 0-16,14-2 0 0,-9-2-9 0,2-11-81 15,9-2-106-15,2-9-133 16,2-1-13-16</inkml:trace>
  <inkml:trace contextRef="#ctx0" brushRef="#br0" timeOffset="34910.16">26813 10822 481 0,'0'0'82'0,"0"0"-10"16,0 0-13-16,0 0-10 0,0 0-7 15,0 0-6-15,0 0-9 0,0 0-10 16,0 0-5-16,0-28-2 0,0 28 4 0,-5 16 1 16,1 10 2-16,-1 10-4 0,1 6-2 15,-1 0-6-15,0 7 1 0,4-2 1 16,-4 1-5-16,2 1 3 0,1-4-4 16,2-2-1-16,0-4 1 0,2-4-1 15,-2-4 1-15,3-12 0 0,-1 0-1 16,1-10-1-16,-2-3-3 0,2 3-5 15,-1-3-6-15,-2-3-4 0,5 2-6 16,-5-5-12-16,0 0-14 0,0 0-18 16,4-14-22-16,1-7-29 0,1-7-28 0,-3-2-44 15,-1 1-13-15</inkml:trace>
  <inkml:trace contextRef="#ctx0" brushRef="#br0" timeOffset="35395.08">26826 10882 390 0,'0'0'90'0,"0"0"-9"0,9-91-17 15,-1 60-11-15,1 4-11 16,2-2-10-16,7 3-4 0,4 2-4 16,1 0-3-16,7 2-5 0,2 3 1 0,2 1-6 15,-3 5-1-15,2 1-3 0,-10 6-2 16,-3 5-3-16,1 1 0 0,-3 3-1 16,-1 6 1-16,-7 1 1 0,-6 5 0 15,-4 5 2-15,0 5-1 0,-1 5 0 16,-12 1-1-16,1-3 1 0,-7-2 0 15,-1 0 2-15,-2-3 0 0,1-4 2 0,-7-2 1 16,3-2-3-16,-3-4 1 16,-1-2-1-16,2-3 0 0,2-3 0 15,4-3 0-15,8 2 1 0,4-2-1 0,0 0 0 16,9 0-1-16,0 0 0 0,0 0-5 16,-3 0 0-16,1 1 0 0,2-1 0 15,0 9 0-15,2 8 0 0,12 4 0 16,6 8 0-16,3-2 0 0,2 3 0 15,0 2 0-15,2 2 0 0,1 2 0 16,-3 1 0-16,0-2 0 0,-2 0 0 0,-1-2 0 16,1-1 0-16,-3-2 0 15,1-4 0-15,2 0 0 0,-3-5 0 0,0 0 0 16,2-2 0-16,-5-4 0 16,-3-6 0-16,-2 2 0 0,-4-6 0 0,-3-1 0 15,2-1 0-15,-5-2 0 0,3 1 0 16,-2-1 0-16,3 3-14 0,-6-4-13 15,0 0-17-15,0 0-31 0,0-7-64 16,0-8-168-16,-2-6-9 0</inkml:trace>
  <inkml:trace contextRef="#ctx0" brushRef="#br0" timeOffset="35928.21">27588 11170 599 0,'0'0'44'0,"0"0"-1"0,0 0 2 15,0 0-9-15,0 0-3 0,0 0-7 0,0 0-6 16,0 0-2-16,0 0-7 0,0 0 5 16,90-21-7-16,-70 9 1 0,-3-3-1 15,2 1-2-15,1-1-2 0,-1-2-1 16,-1 1 1-16,-2-1-2 0,-1 2 1 16,-2 1 0-16,-2 0 2 0,-2 0-1 15,-4 4 2-15,1 1 0 0,-3-4 1 16,-2 8 0-16,-1-9 0 0,0-4 0 15,-6 4-1-15,-5-3 1 0,-6 3-8 16,7 6 0-16,-6 1 0 0,-6 4 0 0,1 2 0 16,-9 1 0-16,2 3 0 0,3 8 0 15,1 5 0-15,3 5 0 0,4 4 0 16,2 4 0-16,6 1 0 0,2 2 0 16,4 1 0-16,6-1 0 0,7 1 0 15,2-2 0-15,7-1 0 0,4-2 0 16,3-3 0-16,2-6 0 0,5-3 0 15,-4-4 0-15,2-2 0 0,2-5 0 16,-7-1 0-16,-3-4 0 0,1 1 0 16,-4-1-33-16,3-1-24 0,3-4-35 0,-4 1-101 15,-2-1-120-15,-6 2 2 0</inkml:trace>
  <inkml:trace contextRef="#ctx0" brushRef="#br0" timeOffset="36560.99">28565 11157 602 0,'0'0'66'15,"0"0"-6"-15,0 0-11 0,0 0-3 0,0 0-7 16,-28-87-6-16,20 73-4 0,-9 4-5 16,-3-1-3-16,-3 1-3 0,6 3-3 15,-5 3-3-15,0 4-3 0,-1 0-9 16,-6 0 0-16,4 6 0 0,0 4 0 16,7 3 0-16,-1 0 0 0,5 3 0 15,6-5 0-15,4 3 0 0,-4 3 0 16,8-1 0-16,-2 9 0 0,8-7 0 15,4 1 0-15,4-4 0 0,1-3 0 16,-5-5 0-16,5-1 0 0,-6-2 0 0,7-4 0 16,6 0 0-16,-2 0 0 0,6-7 0 15,-3-2 0-15,-3-1 0 0,-3-6 0 16,1 0 0-16,-4-2 0 0,-5-2 0 16,0-2 0-16,-3 0 0 0,2-6 0 15,-6 1 0-15,1-5 0 0,-2-3 0 16,2-1 0-16,-3-3 0 0,-4-1 0 15,4 2 0-15,-5 2 0 0,5 4 0 16,0 1 0-16,-3 6 0 0,1 6 0 16,2-2 0-16,0 9 0 0,0-3 0 0,-3 0 0 15,6 0 0-15,-3 1 0 0,0 8 0 16,2 1 0-16,-2 5 0 0,0-3 0 16,0 3 0-16,0-1 0 0,0-1 0 15,0 1 0-15,0 1 0 0,-2 0 0 16,2 1 0-16,-4 17 0 0,-6 11 0 0,4 10 0 15,-3 6 0-15,0 3 0 0,-1 8 0 16,4 1 0-16,1 1 0 16,1-1 0-16,-1-1 0 0,10-5 0 15,4-6 0-15,8-4 0 0,3-6 0 0,7-7 0 16,4-6-147-16,1-10-187 0,7-3-27 16</inkml:trace>
  <inkml:trace contextRef="#ctx0" brushRef="#br0" timeOffset="59038.46">23609 14924 641 0,'0'0'72'0,"0"0"-5"15,-97-8-10-15,54 18-7 16,-5 6-8-16,-8 15-6 0,-6 14-8 15,-5 10-4-15,2 16-18 0,2 14-6 16,-1 14 0-16,8 11 0 0,10 14 0 0,9 6 0 16,12 4 0-16,14-1 0 0,6-1 0 15,21-7 0-15,15-5 0 0,6-8 0 16,8-13 0-16,8-8 0 0,0-14 0 16,1-10 0-16,5-9 0 15,-5-10 0-15,-1-9 0 0,-5-7 0 0,-10-9 0 0,-3-7 0 16,-15-6 0-16,-8-5 0 0,-10-2 0 15,-2-3 0-15,0 0 0 0,0 0 0 16,-2-8 0-16,-7-2-3 16,-10-7-141-16,5 3-188 0,-11-7-29 0</inkml:trace>
  <inkml:trace contextRef="#ctx0" brushRef="#br0" timeOffset="63069.7">13218 12474 255 0,'0'0'61'0,"0"0"1"0,0 0-11 16,0 0-9-16,0 0-9 0,0 0-7 15,0 0-2-15,0 0-4 0,0 0-2 16,107 5-1-16,-62-12-1 0,2 0-1 16,2-1-2-16,1 1 0 0,6-2-4 15,-7 3 0-15,4 1-2 0,-8-1 0 16,8 1-2-16,-5 0 0 0,-3 0 1 16,7 0-1-16,-7 2 2 0,-1 0-2 15,-1 3 0-15,-3 0 0 0,-1 2 0 16,0-2 0-16,-2 4-1 0,-1 2 1 0,1-2 1 15,-6 1 0-15,2-2 0 0,-4 0-1 16,1 1 2-16,-6 0-3 0,1-2 1 16,-2-1-1-16,2 2-1 0,-2-3 0 15,2 0 0-15,0 2-1 0,0-2 1 16,0 0 1-16,-2 1 0 0,6 1 1 16,-1 1-1-16,-1 1 0 0,1-1-1 15,6 2 0-15,0 0 1 0,5-1 0 16,-1 0 2-16,7 0-2 0,-1-1 0 15,-1-2 0-15,1-1-1 0,-1 2 1 0,0-2 0 16,1 0-1-16,-4-6-1 0,-1 1 1 16,4-2 0-16,-4-1-1 0,0 2 0 15,-1-2 0-15,1 1 0 0,-3 1-1 16,3-2 2-16,-1 2-3 0,1 0 2 16,5 0-6-16,-4 3 4 0,2-2-4 0,-3 4 4 15,-1-1 0-15,1 4 0 16,0-2 1-16,-4 1 0 0,4-1-1 15,-2 2 1-15,-2-2-1 0,-4 0 1 16,1 1-1-16,-1-1 0 0,-1 2 1 0,-3-5-1 16,8 1 1-16,-3 1-1 0,-1-3 1 15,3 1-1-15,0 2 1 0,0-2-1 16,1 3 0-16,-3-1 0 0,2-1 0 16,0 2 1-16,-4 0-1 0,1 2 0 15,-3-2 0-15,6 0 0 0,0 1 0 0,0 2 0 16,3 3 0-16,-6 2 1 15,6-1 4-15,-2 4-5 0,0-2 6 16,2 1-7-16,2-3 2 0,1 0 0 16,-5 1-1-16,8-5 1 0,-4 1 0 0,0 1 1 15,1-4-2-15,-1 1 1 0,-1-2 0 16,0 2 0-16,-3-2 0 0,2 1 0 16,-1-4 0-16,-3 0 0 0,1-2 0 15,0 0 0-15,-3-5-4 0,1 3 4 16,3-1-5-16,-1 1 3 0,-3-1 1 0,6 2 0 15,-3 3 0-15,2 1 1 0,-2 1-1 16,3 2 0-16,-8-1 0 16,5 5 1-16,1-1-1 0,-1 4 1 15,-2 0 4-15,-2-1-6 0,-1 1 6 0,-2-1-7 16,5-2 3-16,-7-1-1 0,-5-2 1 16,-1-2 0-16,9 0 0 0,-7 1 0 15,13-4 0-15,-1-4 2 0,-4 1-7 16,5-5 6-16,1 1-6 0,2-1 4 15,-3 0 1-15,0 1-2 0,-3 0 1 0,2 2 0 16,-7-2 0-16,2 3 0 0,-5 1 0 16,-7 1 0-16,2 2-1 0,-1 2 0 15,5 1 0-15,0 1 1 0,1 3 0 16,0 4 1-16,-1 3-1 0,1 0 1 16,2-2 0-16,0 3-1 0,0-3 1 15,1 0 0-15,0-1-1 0,-2-4 2 16,0 1-2-16,1-4 1 0,0-1-1 15,-2 2 0-15,2-2 1 0,0 0-1 16,-2 1 1-16,7-5-1 0,-6 0 0 0,6 0 0 16,-1 0 0-16,-1-3 0 0,6 0 1 15,-6-2-1-15,3 0 1 0,-3-1-1 16,3-2 0-16,-3 2 0 0,1-1 0 16,-1 0-1-16,-1 4 1 0,2 3 0 15,-2 2-1-15,-1 2 1 0,-1 0-1 0,3 5 1 16,-4 5 0-16,6 2 1 15,-2 2-1-15,1 1 1 0,2-1-1 0,2 0 1 16,1-4-1-16,0-1 1 0,5-1 0 16,-5-2 0-16,0-3 0 0,5-2 0 15,-5-1-1-15,0 2 1 0,5-8-1 16,-4-2 1-16,4-2-1 0,0-3 0 16,-2-2 2-16,-1 1-2 0,-2-1 0 15,0 0 0-15,-1 0 0 0,-4 0 0 16,5 1 0-16,-6-1 0 0,-2 4 0 0,2 1 0 15,-3 4 0-15,4 3-2 0,-1 1 2 16,-1 2-1-16,1 2 0 0,-4 2 1 16,6 4 0-16,-2 1 0 15,1 0 0-15,2 0 0 0,2-1 1 0,-1-2-1 16,-1-2 1-16,4-2-1 0,-1-1 0 16,0-1 2-16,0 2-2 0,-2-5 0 15,3-3 0-15,-4 0 0 0,3-4 0 16,-2 2 0-16,2-4 0 0,-4 0 0 15,4-1 0-15,-2 1 0 0,-5-3 1 0,5 0-1 16,-2-5 0-16,-1 1 0 0,-4-2 1 16,8 4-1-16,-9 1 0 0,-2 2 0 15,-5 7 0-15,-1 1 0 16,-7 2-1-16,0 4 0 0,7 2 1 0,2-2-2 16,3 2 1-16,2 7 0 0,-2 0 1 0,3 3 0 15,-1 0-1-15,-1 0 2 0,6-3-1 16,-5 2 1-16,3-4 0 15,-3-2-1-15,5-2 0 0,-1-3 2 16,2 0-2-16,4-4 0 0,-4-1 0 0,5-4 0 16,-4 1 0-16,4-1 1 0,0 0-1 15,3 0 0-15,-6 1 0 0,6 1 0 16,-1-1 0-16,-2-1 0 0,0 0 0 16,3-2 0-16,-2 1 1 0,-1-1-2 15,1 1 1-15,-1 0 0 0,1 3 0 0,-3 1 0 16,2 4-1-16,-3 1 1 0,3 1 0 15,0 1 0-15,1 4 0 0,-1 3 0 16,0 0 0-16,3 2 0 0,-3-3 0 16,-4 2-6-16,2 0-6 0,-6-2-9 15,-5 2-11-15,-4-5-16 0,-6 2-27 16,-5 0-71-16,-2-3-149 0,1 2 4 16</inkml:trace>
  <inkml:trace contextRef="#ctx0" brushRef="#br0" timeOffset="63896.16">23046 12433 407 0,'0'0'50'0,"0"0"6"16,0 0-11-16,0 0-7 0,0 0-7 16,97 23-5-16,-67-11 1 0,-1 2 2 15,4 2 1-15,1 1-1 0,2 2 1 0,2 3-6 16,4 2-1-16,-3 4-4 15,5-1-2-15,-9 6-2 0,7 1-3 16,-2 4 1-16,1 1-2 0,5 5 0 16,-1 2-2-16,5 4 0 0,1 3-2 0,-2 1 1 15,4 1-2-15,1 6 2 0,-1 1 1 16,1 3-5-16,1 5 4 0,-3 0-4 16,6 4-1-16,-9 2 2 0,6 2-5 15,-4-2 0-15,-6 0 0 0,3-2 0 16,-5-3 0-16,-2 0 0 0,-7 0 0 15,-2 0 0-15,-2 3 0 0,-9 0 0 0,1 6 0 16,-6-3 0-16,-1 0 0 0,-1-2 0 16,-3 1 0-16,-3-1 0 15,-2 2 0-15,-3 0 0 0,-2 3 0 0,-1 1 0 16,-4 2 0-16,-1-1 0 0,1-3 0 16,-1-2 0-16,0-3 0 0,1-2 0 15,-3-4 0-15,6-2 0 0,-4-1 0 16,2-4 0-16,3-2 0 0,-1-7 0 15,1-2 0-15,4-9 0 0,1-3 0 0,-4-6 0 16,6-7 0-16,-4-7 0 0,-2-8 0 16,2-5 0-16,-3-5 0 0,0 0 0 15,0 0 0-15,2 2 0 16,-2 0 0-16,3-2 0 0,-3 1 0 0,0-1 0 16,2 0 0-16,-2 0 0 0,0 0 0 15,-2-10 0-15,-10-1 0 0,-1-3 0 0,-5 1 0 16,-1 4 0-16,-1-2 0 15,0 1 0-15,1 3-6 0,5 0-33 16,5 4-15-16,4 0-28 0,1 1-60 0,4 2-72 16,0 0-85-16</inkml:trace>
  <inkml:trace contextRef="#ctx0" brushRef="#br0" timeOffset="64374.04">24423 15991 331 0,'0'0'90'0,"0"0"-1"16,0 0-14-16,0 0-10 0,0 0-9 0,0 0-9 15,0 0-8-15,0 0-3 0,-27-85-6 16,27 80-6-16,5-3-4 0,-4 3-3 16,6 0-3-16,2 1 0 0,0 4-1 15,10 0-1-15,1 4-1 0,-1 8-1 16,-4 2-2-16,1 6 0 0,1 3-1 0,-2 5 0 15,1 1-7-15,-2 5 0 0,1-1 0 16,2 3 0-16,-1-1 0 0,-1-1 0 16,1-6 0-16,1 0 0 0,0-5 0 15,1-3 0-15,-2-4 0 0,-4-7 0 16,4-1 0-16,-5-3 0 0,3-5 0 16,4 1 0-16,2-2 0 0,5-9 0 15,-2-2 0-15,1-9 0 0,0 0 0 16,-3-4 0-16,2-3 0 0,-1-6 0 15,1-2 0-15,0-2 0 0,-3 0 0 0,-1-2 0 16,-4 5 0-16,-1 2 0 0,-3 4 0 16,-2 4 0-16,-2 6 0 0,-3 3 0 15,-1 5 0-15,-1-3 0 0,3 4 0 16,-5 3 0-16,3-5 0 0,-3 8 0 16,0-2 0-16,1 1 0 0,-1 5 0 0,0-1 0 15,0 1-10-15,0-2-39 0,0-4-35 16,0 0-72-16,0 0-157 15,0-3-10-15</inkml:trace>
  <inkml:trace contextRef="#ctx0" brushRef="#br0" timeOffset="64715.36">25593 15076 719 0,'0'0'56'0,"0"0"-10"16,0 0-11-16,0 0-10 0,0 0-3 0,0 0-1 15,0 0-2-15,0 0 1 0,0 0-3 16,0 0-2-16,109 103-2 0,-82-55 2 16,-2 7-15-16,3 6 0 15,-11 7 0-15,-4 5 0 0,-13 11 0 0,-8 7 0 16,-9 7 0-16,-16 1 0 0,-7 3 0 0,-13-6 0 16,-6-1 0-16,-12-1 0 15,-7-3-83-15,-1-3-171 0,-7-9-88 16,11-15-2-16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3-18T15:51:14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26785 15029 858 0,'0'0'57'0,"0"0"-5"15,0 0-17-15,0 0-14 0,0 0-21 16,0 0 0-16,0 0 0 0,0 0 0 16,0 0 0-16,0 10 0 0,-4-10 0 0,4 2 0 15,-2-2 0-15,-1 2 0 0,3-2 0 16,-5 1 0-16,5-1 0 0,-4 6 0 15,-1 5 0-15,-1 3-20 0,-5 5-56 16,2 4-69-16,-4 0-171 0,5 7-18 16</inkml:trace>
  <inkml:trace contextRef="#ctx0" brushRef="#br0" timeOffset="202.52">26706 15935 873 0,'0'0'58'0,"0"0"-10"16,0 0-9-16,-34 95-34 0,25-70-5 0,1 2 0 16,-3 2 0-16,-3 4 0 0,-4-1 0 15,-4 5 0-15,-1 1 0 0,-2-2 0 16,-3 0 0-16,3-4 0 0,5 0 0 0,1-4 0 16,10-3-11-16,4-6-118 15,4-3-200-15,1-5-26 0</inkml:trace>
  <inkml:trace contextRef="#ctx0" brushRef="#br0" timeOffset="2987.1">15933 7583 126 0,'0'0'3'16,"0"0"-3"-16,0 0 0 0,0 0 1 0,0 0-1 15,0 0 0-15,0 0 0 0,0 0 0 16,0 0 0-16,0 0-4 15,14-1 1-15,-11 1-7 0,-2 0-4 16,-1 0-28-16</inkml:trace>
  <inkml:trace contextRef="#ctx0" brushRef="#br0" timeOffset="5367.91">26776 15043 188 0,'0'0'66'0,"0"0"3"0,0 0-6 0,0 0-10 16,0 0-8-16,0 0-4 16,0 0-7-16,0 0-4 0,0 0-6 15,-6 13-6-15,6-13-7 0,-3 2-7 16,3-2-4-16,0 1 0 0,0 5 0 0,-2 6 1 15,8 1 1-15,2 6 1 0,-2-2 0 16,0-5 2-16,2 2 0 0,-6-5 1 16,1 2 2-16,-2-1 3 0,2-4 1 15,-3-1 5-15,0-5 4 0,0 0 4 16,0 0 6-16,0 1-2 0,0 0-6 0,0 1-6 16,0-2-8-16,0 2-4 0,-3-2-1 15,2-2-2-15,-4-1 0 16,2 0-2-16,3 3 0 0,-1-3-2 15,1 3-24-15,0-1-29 0,0 1-114 0,0 0-136 16,0 0 8-16</inkml:trace>
  <inkml:trace contextRef="#ctx0" brushRef="#br0" timeOffset="6880.31">28140 15580 481 0,'0'0'55'0,"0"0"-13"0,0 0-7 0,0 0-4 15,0 0-1-15,0 0-2 0,0 0 1 16,0 0 0-16,0 0 1 0,0 0-4 0,-4 0-2 16,0 0-5-16,4 0-3 15,0 0-3-15,-1 0-2 0,1 0-1 16,-3 0-3-16,3 0-1 0,0 0 2 0,0 0 1 15,0 0 2-15,0 0 0 0,15 2 0 16,7 0 0-16,9 1 1 0,6-1 0 16,7-2-2-16,2 1-4 0,7-5-6 15,4 0 0-15,-4-1 0 0,-2 0 0 16,0-1 0-16,-7 2 0 0,-6-1 0 0,-16 3 0 16,-8 1 0-16,-5 1 0 0,-9 0 0 15,0 0 0-15,0 0 0 16,0 0 0-16,2 0 0 0,1 0 0 15,-1 0 0-15,1 0 0 0,-3 0 0 0,1 0 0 16,2 0-13-16,4 0-319 0,0 1-31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3-18T15:56:46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10611 526 390 0,'0'0'60'0,"0"0"9"16,0 0-3-16,0 0-11 0,0 0-12 15,0 0-9-15,0 0-6 0,0 0-1 0,0 0-4 16,-14 26-5-16,10-26-5 0,4 0-5 16,-1 0-4-16,-4 0-1 0,5 0-1 15,-4 0-1-15,4 0-1 0,0 0 0 16,0 0-3-16,0 0-5 0,0 0-24 16,-5-1-32-16,5 1-98 0,-2-9-94 0,-2 2 11 15</inkml:trace>
  <inkml:trace contextRef="#ctx0" brushRef="#br0" timeOffset="12740.86">7835 2130 261 0,'0'0'59'0,"0"0"-5"0,0 0-6 0,0 0-5 16,0 0-3-16,0 0-7 0,0 0-2 15,0 0-4-15,0 0-2 0,-48-59-2 0,38 57-1 16,-1-1-2-16,-3 1 0 16,-10 2 0-16,6 0-2 0,-9 2-1 15,0 1 0-15,-3 6-1 0,1 1-1 16,-1 3 1-16,-4 5-3 0,0 0 0 0,-3 2-1 15,1 1-3-15,7 2-2 0,4 1-3 16,2 2-2-16,4 3-2 0,-1 1 0 16,9 2-1-16,2 3 1 0,-5-2 0 15,9 5-1-15,5 2 14 0,-5 2 0 16,5 1 0-16,0 2 0 0,10 1-12 0,-1 1-1 16,0 0 1-16,2 3-2 0,9 0 3 15,-1-2-3-15,1-5 2 16,5-4-1-16,3-5 0 0,1-6 0 0,4-3 1 15,1-8 1-15,0-4 0 0,0-6 1 16,2-6-1-16,-4-2 1 0,4-10-2 16,-2-8 1-16,0-6 1 0,-1-5-1 15,-4-4 0-15,-4-4 0 0,3-3-1 16,-13 0 2-16,4-1-1 0,-8 0 3 16,-6 3 1-16,-5-2 4 0,0 3 0 0,-5-4-12 15,-9 0-3-15,-6-3-2 0,-3 3-1 16,-7 1 13-16,-4 1-1 0,-5 5 0 15,0 3-1-15,-1 4 0 16,1 3-2-16,1 4 1 0,4 6-1 0,4 4-1 16,7 4 1-16,12 4-1 0,6 1-5 15,5 2-9-15,-4-1-16 0,4 1-22 16,0 0-54-16,0 0-156 0,15 4-70 16</inkml:trace>
  <inkml:trace contextRef="#ctx0" brushRef="#br0" timeOffset="13477.96">10029 2327 422 0,'0'0'37'0,"0"0"8"0,0 0 4 16,0 0 0-16,0 0-8 0,0 0-5 16,0 0-4-16,106 42-7 15,-71-35-7-15,9-2-5 0,-1-3-4 16,0 1-2-16,1 0-1 0,1-5-2 0,-2 2-1 15,-4 0 1-15,0-1-2 0,-5-4 1 16,0-2-1-16,-1-1 1 0,-4-1-1 16,-9-2-2-16,3-1-6 0,-12 5-10 15,-1-6-24-15,-4-2-22 0,-2 5-54 16,0-9-70-16,-4 11-87 0</inkml:trace>
  <inkml:trace contextRef="#ctx0" brushRef="#br0" timeOffset="13764.47">10428 1974 555 0,'0'0'43'0,"0"0"1"0,0 0 1 16,0 0 2-16,0 0-3 0,0 0-11 16,0 0-6-16,86-33-5 0,-51 33-2 0,-6 11-4 15,5 3-2-15,0 4-2 0,-1 6-1 16,-4 5-2-16,-2 9-1 0,-4 7-1 15,-5 10 1-15,-7 2-1 16,-8 6-1-16,-3 1-1 0,-3 1 13 0,-12 0 0 16,-4 2-14-16,-6 0-4 0,-3-3 0 15,-1-1 0-15,3-2 0 0,-2-8 0 16,4-7 0-16,4-7 0 0,9-7 0 16,2-11-25-16,5-9-25 0,4-6-38 15,0-6-124-15,0 5-122 0,0 2 20 0</inkml:trace>
  <inkml:trace contextRef="#ctx0" brushRef="#br0" timeOffset="15528.61">13631 2446 396 0,'0'0'33'0,"0"0"-12"0,0 0 6 0,0 0-21 15,0 0 17-15,0 0-1 0,-62-83-2 16,41 68 2-16,-6-1-2 0,-4 1 1 16,-11 2 3-16,-3 3-1 0,-3 3-1 15,-5 7-2-15,-1 0-3 0,-1 9-2 16,3 7 1-16,4 2-2 0,9 1-4 0,8 3-4 16,6 2-4-16,6 4 18 0,5 2-3 15,8 2 0-15,3 1 0 16,3 0-18-16,9-4 1 0,5-2-1 15,10-2 2-15,-3-5-1 0,7-5 1 0,3-5-1 16,2-2 2-16,1-6-1 0,0-2 0 16,0-5 2-16,0-7-3 0,-1-6 0 15,-2-2 1-15,-3-5 0 0,-2-2-1 16,-3 0 1-16,1-2-1 0,-9-6-12 16,5 0-2-16,-6-3-2 0,5-1 1 0,-8-7 13 15,-2-3 3-15,-3-5 2 0,2-5 0 16,-6-4 1-16,-2 1-1 0,0-1 0 15,-10-1 1-15,-1 5-1 16,-4-4 1-16,1 4-8 0,-5 3 1 0,-1 2-1 16,6 8 0-16,-1 7 6 0,1 5-1 15,8 10 0-15,-2 7 0 0,2 8 0 16,1 4 0-16,5 1-2 0,0 4-1 16,-5-2 0-16,5 4 0 0,0 19 1 15,5 9 2-15,6 17 4 0,3 8 1 0,0 9-1 16,4 7-2-16,2 8-5 0,4 5-1 15,1 4 0-15,-4 1 2 0,2-2-1 16,2-7 1-16,0-6 16 0,-2-7 0 16,1-10 1-16,-4-10 0 0,5-9-16 15,-2-9 1-15,-3-8-1 0,0-6 1 16,-6-6 0-16,6-6 1 0,-1-3 1 0,1 0 1 16,8-12 0-16,-13-5 0 15,9-4 0-15,-9-5-2 0,-4-5-12 16,1 0-3-16,-7-1 0 0,0 0 1 0,-4 2 13 15,-1 8 4-15,0 4 0 0,0 6 2 16,0 6-1-16,5 2-1 0,-5 4-2 16,0-2-3-16,0 2-2 0,0 0 1 15,0 6 1-15,9 9 0 0,1 8-2 16,0 4 2-16,4 1 17 0,0 2-1 0,-3-3 0 16,5 1-4-16,-2-4-31 15,0-4-16-15,-5-7-33 0,5-4-61 16,-8-6-171-16,5-3-11 0</inkml:trace>
  <inkml:trace contextRef="#ctx0" brushRef="#br0" timeOffset="15687.63">14068 1932 585 0,'0'0'27'16,"0"0"-14"-16,0 0-7 0,0 0-6 0,0 0-2 15,0 0 0-15,0 0 2 0,0 0-2 16,0 0-2-16,0 0-98 0,25 61-156 16,-5-31-3-16</inkml:trace>
  <inkml:trace contextRef="#ctx0" brushRef="#br0" timeOffset="16081.1">14852 1941 600 0,'0'0'21'0,"0"0"5"16,0 0 3-16,-107 44 0 0,82-20 1 16,2 4-9-16,3 1-8 0,14 0-9 15,6 2-2-15,-3 1-1 0,12 0 0 16,10-2 0-16,1-2 0 0,5-4 0 0,3-2-1 15,-4-4 1-15,1-5-1 0,-2 1 0 16,-12-7 0-16,5 3 1 0,-7-6 0 16,-6-1 1-16,-1 0 6 0,-2 0 5 15,-5 6 1-15,-9 5-1 0,-3 1 13 16,-11-1-5-16,-8-1-1 0,-1-1-1 0,-6-4-16 16,-1-2 0-16,-5-6-1 15,4 2 0-15,3-5-15 0,6-5-1 16,4-2-1-16,12 3-1 0,10 3 14 15,9 2-6-15,1 2-16 0,-3-1-14 0,3 1-6 16,3 0-48-16,8 1-67 0,9 7-116 16</inkml:trace>
  <inkml:trace contextRef="#ctx0" brushRef="#br0" timeOffset="16328.65">15431 2021 647 0,'0'0'48'0,"0"0"-7"16,0 0-11-16,0 0-4 0,0 0-6 16,0 0-5-16,0 0-1 0,-39 104-4 15,34-54-3-15,-4 5-3 0,4 1-2 0,5 4 16 16,-4 4-2-16,4 2 0 0,0 0 1 15,7 4-18-15,-1 3 1 0,4-3-17 16,4-4-4-16,0-5-21 16,-3-8-21-16,2-8-36 0,-6-11-94 0,0-13-91 15</inkml:trace>
  <inkml:trace contextRef="#ctx0" brushRef="#br0" timeOffset="16608.58">15431 2031 572 0,'0'0'31'0,"0"0"1"16,0 0 0-16,0 0-1 0,93-76 0 0,-66 73-8 16,-11-2-10-16,7 5-7 0,-7 0-4 15,-2 8 0-15,0 6 1 0,-8 4 2 16,-8 8 2-16,-1 5 0 15,-15 6-1-15,-7 4-3 0,-9 0-2 0,-10 1 0 16,-5-2-1-16,-1-5 1 0,-1-2-1 16,6-7 0-16,5-5 0 0,2-7 0 15,18-7-1-15,9-1-5 0,2-6-28 16,4-10-22-16,7-10-53 0,1-9-100 16,19-3-71-16</inkml:trace>
  <inkml:trace contextRef="#ctx0" brushRef="#br0" timeOffset="16850.78">15906 1102 642 0,'0'0'59'16,"0"0"-4"-16,0 0-7 0,0 0-10 15,0 0-15-15,0 0-13 0,0 0-9 0,0 0-3 16,0 0 0-16,-24 0 2 0,21 45 0 15,1 17 1-15,-1 14 1 0,3 16 1 16,5 11 3-16,-1 5-3 16,1 1-4-16,4-3-6 0,2-7-14 0,3-8-12 15,1-8-21-15,4-13-19 0,1-6-55 0,-1-14-66 16,10-6-79-16</inkml:trace>
  <inkml:trace contextRef="#ctx0" brushRef="#br0" timeOffset="18039.56">16869 1765 535 0,'0'0'59'0,"0"0"-2"16,0 0-7-16,-66-92-2 15,45 70-8-15,1 5-9 0,-3 6-10 0,0 0-6 16,1 8-5-16,-1 4-2 0,-7 2-3 16,6 15-1-16,-1 5-1 0,-3 9-1 15,3 3-2-15,2 6 0 0,-2 3-1 16,9 3-1-16,3 0 1 0,2-3-1 16,6 0 1-16,2-1 0 0,3-7 1 0,8-2 0 15,3-5 0-15,2-6-1 16,1-4 1-16,2-4 1 0,-5-4-1 0,3-5 1 15,-10-2-1-15,6-2 1 0,4-2 0 16,-8 0-1-16,8 0 2 0,1-9 0 16,-5-5-1-16,-1-4 0 0,5-8 1 0,-8-4-1 15,-1-4 1-15,-1-1 0 16,3-4 0-16,-4 3-1 0,-2 1 1 16,4 3-1-16,-2 10 1 0,-1 0 1 15,-2 8-2-15,0 8 1 0,3-2-2 0,-3 8 0 16,0-1-2-16,0 1 1 0,1 0-1 15,4 9 1-15,-1 11 1 0,1 7-2 16,1 3 2-16,-1 2-1 0,3 2 1 16,-4-1 0-16,3-3 0 0,3-3-1 15,0-3 1-15,-1-8 0 0,0-4 1 0,1-4 0 16,-4-2 1-16,6-3-1 16,5-1 1-16,2-2 0 0,4-5 0 15,-3-7-1-15,0-3 1 0,-1-8-1 16,0-3 0-16,-2-4 2 0,0 0-2 0,-6-4 1 15,-1 2 0-15,0-1-1 0,-6 2 1 16,0 1 1-16,-3 9-1 0,-1 7 0 16,0 3 0-16,0 7 1 0,3-2-3 15,-3 1-1-15,0 5-1 0,-3 0 0 16,2 14 0-16,1 7 1 0,0 8 0 0,0-3 0 16,6 0 0-16,5-7 1 0,3 0-1 15,-1-4 2-15,3-8 0 16,1-2 0-16,5-4 0 0,-4-1 0 15,12-4 1-15,4-10 0 0,-6-1-1 0,-2-2 1 16,-3-3 0-16,2-1-1 0,-5-5 1 16,-3 1 0-16,-6-4 0 0,3-3 0 15,-8 3 0-15,2-1 0 0,-6 1 1 16,-2 8-2-16,4 1 0 0,-4 9-7 16,0 4 4-16,0 2 0 0,0 5 2 0,0-1 8 15,0 1-8-15,0 1 2 16,0 18-2-16,-4 13 1 0,4 11 1 15,-2 7 1-15,4 8-1 0,2 6 0 0,7 9 0 16,2 5-1-16,-2 9 0 0,2 1 0 16,-3 3 15-16,-6 0-1 0,1 4 3 15,-5 2-18-15,-5 0 0 0,1-3 0 16,-10-6 0-16,-5-9 0 0,1-8 0 16,-4-10 0-16,-1-11 0 0,-1-11 0 15,9-16 0-15,4-9 0 0,2-14 0 0,-5-3 0 16,3-19 0-16,-1-11 0 0,5-14 0 15,12-14 0-15,6-13 0 0,14-11 0 16,9-8 0-16,8-5 0 0,6-1 0 16,1 1-5-16,6 0-17 0,2-3 3 15,-7 1 17-15,-2 1 1 0,-3 6 4 16,-8 4-1-16,-8 8 1 0,-9 10-1 16,-6 12 0-16,-3 18-5 0,-6 10 1 15,-5 16-2-15,0 8 1 0,0 2 6 16,0 5-3-16,-16 12 2 0,-2 14-2 0,-2 12-2 15,1 5 1-15,3 2 0 0,15-1 0 16,-2-5 2-16,7-3 2 0,12-5-1 16,3-4 2-16,5 1-2 0,0-7-1 15,-6 0 0-15,-2-2 1 0,-2 0-2 16,-5-1 0-16,-7 0 0 0,-2 7 1 16,0-1 0-16,-11 5 0 0,-13 3-1 0,1-1-3 15,-6-1-8-15,-1-5-11 16,-1 0-18-16,-1-3-42 0,7-4-96 15,-5 4-136-15,3-7-6 0</inkml:trace>
  <inkml:trace contextRef="#ctx0" brushRef="#br0" timeOffset="18804.16">20122 1852 599 0,'0'0'4'0,"0"0"3"0,0 0 6 16,0 0 10-16,79-90 13 0,-40 58 6 15,-5-4-1-15,5-4-3 0,-10-1-16 16,5-3-6-16,-11 3-5 0,-2 3-3 0,-8 2 4 16,-3 4 1-16,-9 2-3 0,-1 4 1 15,-4 2-4-15,-7 4-1 16,-8 3-3-16,4 5 0 0,-9 6-2 0,0 4-2 15,-4 2 2-15,1 16-1 0,-2 9 0 16,-1 13 0-16,4 12 5 0,1 14 1 16,5 10-2-16,5 7 0 0,7 1-8 15,3 0 1-15,8-3 0 0,11-9 0 16,6-10 0-16,5-6 1 0,8-15 0 0,1-8 1 16,2-10 1-16,1-8 0 15,3-7 0-15,-1-6 2 0,9-6 0 0,-3-12 0 16,1-6 0-16,1-10 0 15,-4-3 0-15,1-6 0 0,-7-3 1 0,-3-1-1 16,-4 3 1-16,-4-1 0 0,-4-1 0 16,-2 4 2-16,-5 2-3 0,-5 4 2 15,-4 12-1-15,-3 10 0 0,-2 9-1 16,-1 5-2-16,0-1-2 0,0 2 0 16,-1 18-1-16,1 13 1 0,-3 11 0 0,1 7-1 15,7 4 3-15,-5 2-3 0,4 2 0 16,6-1 1-16,-4 3 1 15,9-10-1-15,-2-6 2 0,-1-8 0 16,1-9 0-16,1-12 2 0,-10-5 1 0,-2-6 1 16,4-4 4-16,8-9-1 0,0-12-1 15,9-10 0-15,-12-12-2 0,9-8 1 16,-3-7 0-16,-4-4-1 0,1 0 0 16,0-6 1-16,0-2-1 0,-4-4 0 15,4-4-8-15,-4 4-3 0,0 3-2 0,4 10-3 16,0 11-2-16,2 12-6 0,-7 15-17 15,10 9-16-15,-2 11-30 0,6 6-43 16,5 16-186-16,-11 14-5 0</inkml:trace>
  <inkml:trace contextRef="#ctx0" brushRef="#br0" timeOffset="20080.55">21587 2051 595 0,'0'0'3'0,"0"0"1"16,0 0 2-16,91-110 9 0,-69 72 11 16,6-1 13-16,-5 1 4 0,-3-1-2 15,-4-1-6-15,-2 2-10 0,0-1-5 16,-10-1-5-16,-2 2-1 0,1 3-7 16,-8 3-1-16,-4 5 0 0,-2 4-1 0,-3 7 4 15,2 3-1-15,1 6-3 16,0 1-1-16,2 7-4 0,-7 4 0 15,3 15 6-15,-6 10-1 0,8 12 0 0,-3 10-1 16,5 6-7-16,7 4 1 0,-2 0 0 16,4 0 0-16,6-4 0 0,9-4 1 15,2-5 0-15,0-8 0 0,2-7 1 16,4-10 0-16,-3-8 0 0,-4-5 1 16,3-8 1-16,-4-3 0 0,4-3 1 0,1-12 0 15,3-5 0-15,-7-4-1 0,-1-8 0 16,2-3 0-16,-6 2 0 0,3-5 1 15,0 1 1-15,-5-1 0 16,-1-1 1-16,1-4 0 0,-1-1 1 0,-2-2 1 16,-1 0 1-16,-1 3-11 0,-4 6 3 0,2 10 0 15,1 8-2-15,-3 5 9 16,0 7-6-16,0-6 1 0,0 9-1 16,2-4-2-16,1-2 0 0,1 7-1 15,6-2 0-15,-4-1 1 0,9 5 0 0,9 1 2 16,-1 3-1-16,3 9 0 0,-2 5 7 15,-6 5-1-15,2 3-1 0,-4 5 0 16,-2 2-5-16,-3 3-3 0,-4 3 2 16,0-5 0-16,0 2 0 0,-5-6 0 15,4-4 0-15,-1-5 0 0,-1-6 0 16,1-5 2-16,3-1-1 0,-2-2 1 0,-3-5 0 16,8 1 1-16,-2-2 0 0,7-2 1 15,4-9-3-15,-1-4 0 16,-4-4 0-16,4-7 0 0,-4-4 0 0,2-2 0 15,-6-6 0-15,3-2 0 0,-3 2 0 16,-5 11 0-16,-1 4 0 0,-1 11-7 16,-4 6 7-16,3 0-1 0,-3 6-2 15,0-2 2-15,0 2 5 0,2 0 1 16,6 6-2-16,-2 11-3 0,3 8 0 0,1 2 0 16,0 0 0-16,0-4 0 0,8 0 0 15,-2-8 0-15,-2-4 0 16,4-7 0-16,4-4 0 0,1-1 0 15,11-12 0-15,-4-2 0 0,-1-7 0 0,1-6 0 16,-2-5 0-16,-3-4 0 0,2-1 0 16,-2-3-8-16,-5 2 1 0,1-1 10 15,-6-2-3-15,-3 2 0 0,-2 3 0 16,-4 0 0-16,-3 5 1 0,-3 9-1 16,2 5 0-16,-2 6 1 0,-2 6-1 0,2 2-1 15,0 4-1-15,-3-2-1 0,3 2 0 16,-2 2-1-16,-7 17 2 0,1 16 1 15,-1 16 1-15,3 15 1 0,1 11 6 16,1 13-2-16,11 4-1 0,1 8 0 16,9 1-8-16,-3 3 2 0,3 1-1 0,2 0 2 15,1-2 16-15,-6-5-15 16,0-1 0-16,-8-5 0 0,-11-3 0 16,1-6 0-16,-9-6 0 0,-10-8 0 15,-10-12 0-15,-2-12 0 0,-9-7 0 0,-5-13 0 16,-9-7 0-16,-5-11 0 0,-1-9 0 15,2-1 0-15,3-19 0 0,10-15 0 16,5-10 0-16,12-13 0 0,12-11 0 16,13-5 0-16,12-6 0 0,11-5 0 15,18-1 0-15,14 0 0 0,8-2-10 16,16-3-10-16,6 1 14 0,4 2 1 0,6 4-1 16,-2 0-1-16,-1 8 1 15,-3-2 2-15,-6 3-4 0,-6-1 2 16,-7 1 0-16,-10 3 1 0,-5 2 5 0,-12 1 0 15,-5 6 2-15,-6-2 0 0,-10 4 0 16,-9 3 0-16,4 8 2 0,-7 4-1 16,-2 10 2-16,-5 7 1 0,-1 9 0 15,-4 5 0-15,3 9-2 0,1 2-2 16,-6 2-2-16,-1 4-2 0,-4 13 0 0,-7 12 0 16,6 13 2-16,-2 14 0 15,5 11 0-15,0 16 0 0,3 7 1 16,7 9 0-16,-2 2 5 0,1-1-2 0,7-5-1 15,2-10-6-15,4-4-11 0,0-7-7 16,1-9-15-16,0-3-14 0,1-7-30 16,-6-9-36-16,2-6-104 0,-1-12-82 15</inkml:trace>
  <inkml:trace contextRef="#ctx0" brushRef="#br0" timeOffset="20904.68">23192 1750 550 0,'0'0'18'0,"0"0"-5"0,0 0-5 0,0 0-3 16,0 0-2-16,0 0 1 0,0 0 1 15,130-79-1-15,-81 59-1 0,10-4 0 16,0-5-1-16,3-3 1 0,5-4-4 16,-7-4 2-16,2 1 1 0,-1-2 2 15,-8 1 7-15,-5 1 3 0,-8 4 9 0,-3 2 6 16,-7 1 5-16,-7 2 0 0,-8 2 0 15,-4 7-4-15,-6 0-3 0,-2 9-3 16,-3-1-7-16,1 1-6 0,-2 8-5 16,-4-6-2-16,1 7-2 0,1 0-2 15,-5 3-2-15,-5 2 1 0,-2 16-2 0,-5 11 2 16,-4 14 1-16,4 11 1 16,-3 10-1-16,3 9 4 0,1 7 0 15,4 2-1-15,1-3-1 0,5 0-4 16,-2-6 0-16,3-6-1 0,5-5 1 0,-2-6 1 15,2-6-1-15,2-9 1 0,-3-6 2 16,3-11-2-16,1-11 2 0,0-8 1 16,0-5-2-16,0 0 4 0,0 0 0 15,0 0 2-15,0 0-1 0,5 0 1 16,4-4-2-16,3-14 0 0,5-7-1 0,-1-5 0 16,-1-5 1-16,1-4 0 0,1 2 0 15,-2 2 1-15,-1 7 0 16,-3 6 0-16,-2 7 0 0,-2 5-2 15,-3 5-1-15,-1 0-2 0,-3 5 0 0,0-1-1 16,7 1 0-16,7 0 0 0,4 3 1 16,2 8-1-16,-4 2 1 0,2 3 1 15,1 0-2-15,-3 2 1 0,-1-1 0 16,4-2 0-16,-1-3 1 0,1-1 0 16,-7-6-1-16,5 2 1 0,0-4 0 0,-4 0 0 15,8-1 0-15,-2-2-1 0,0-2 1 16,5 2 1-16,-3-7 0 15,-3-1 0-15,1-6 1 0,-4-1 0 0,6-3 1 16,-8 0 0-16,6-1-4 0,-5 0 0 16,-6 5 0-16,1-1 0 0,-4 5 0 15,-1 1 0-15,-1-2 0 0,-3 4 0 16,0 0 0-16,0 2 0 0,0 5 0 16,0-1 0-16,0 1 0 0,2-3 0 15,-2 3 0-15,0-2 0 0,0 2 0 0,0 0 0 16,0 14 0-16,0 6 0 0,3 7 0 15,-1 3 0-15,2-1 0 0,1 0 0 16,0 1 0-16,-1-4 0 0,2-9 0 16,2 0 0-16,-3-7 0 0,1 0 0 15,0-3 0-15,-3-2 0 0,4-2-7 0,-3-3-8 16,6 0-5-16,8-8-4 16,1-7-18-16,-4-7-13 0,-1 0-30 15,-3-4-39-15,0-1-128 0,-3 0-48 16</inkml:trace>
  <inkml:trace contextRef="#ctx0" brushRef="#br0" timeOffset="21070.63">24559 1410 641 0,'0'0'32'15,"0"0"-7"-15,0 0-4 0,0 0-3 16,0 0-4-16,0 0-8 0,0 0-3 15,0 0-4-15,0 0-1 0,0 0-6 0,90-41-15 16,-54 32-40-16,1 0-39 0,-2 0-107 16,4 2-74-16</inkml:trace>
  <inkml:trace contextRef="#ctx0" brushRef="#br0" timeOffset="21569.82">25219 1419 504 0,'0'0'60'0,"0"0"-14"15,-9 133-19-15,0-89-7 0,-1-2-1 16,3-3 2-16,-7-4 3 0,9-12 1 16,0-10-1-16,1-1-2 0,-1-7-8 15,5 1 0-15,0-1-1 0,0-5 1 16,0 0 1-16,0 0-3 0,2-6-2 16,10-11-5-16,2-8-1 0,3-5-1 15,6 0-1-15,1-4 1 0,-3-2-1 0,1 1 1 16,0 2 0-16,-4 5-7 0,7 3 3 15,-9 10-1-15,1 5-1 0,-6 6 5 16,-1 2-3-16,14 2 2 0,-1 2 1 16,3 10 3-16,2 2-2 0,2 2-1 15,2 3-2-15,2-3 1 0,2-4 0 16,3-4 1-16,3-5 1 0,-2-3-1 0,3-6 1 16,2-9 1-16,2-6-1 15,2-7-5-15,-4-2 4 0,7-4 0 16,-8 0 0-16,-3-1 7 0,-4 1-2 0,-6-1 0 15,-5 2 2-15,-10 1 0 0,-7 0-1 16,-4 0 0-16,-5 1-3 0,-14-1 0 16,-2 4 0-16,-2 4 0 0,-2 6 1 15,6 7-2-15,-5 8-4 0,0 3 0 16,-1 18 0-16,-8 16 0 0,2 19 0 16,-3 18 0-16,-4 24 0 0,7 18 0 15,-7 15 0-15,1 10 0 0,1 6 0 0,-2 3 0 16,-3 2 0-16,2-2 0 15,-3 2 0-15,3 3 0 0,-6-1 0 0,-5-3-71 16,-7-5-133-16,-11-13-125 0,-1-9-26 16</inkml:trace>
  <inkml:trace contextRef="#ctx0" brushRef="#br0" timeOffset="22650.62">6910 5438 537 0,'0'0'63'0,"0"0"-3"15,0 0 1-15,0 0-14 0,93-83-3 0,-48 69-12 16,8 1-10-16,10 1-5 0,4 1-5 16,3 2-3-16,1 3-3 0,2 1-2 15,-5 2-1-15,-4 2-1 0,-6 1 0 16,-3 0 1-16,-7 0-3 0,-3 3 1 16,-7 3-1-16,0 3-6 0,-14 5-9 0,-3 2-7 15,-7 5-20-15,-5 4-17 0,-9 5-36 16,0 0-78-16,-14 4-111 15</inkml:trace>
  <inkml:trace contextRef="#ctx0" brushRef="#br0" timeOffset="22856.78">6939 6196 524 0,'0'0'79'0,"0"0"-5"15,0 0-10-15,0 0-12 0,0 0-15 0,0 0-15 16,123-41-8-16,-64 11-9 0,9-4 1 15,3-3-7-15,7 0 3 16,-4-1 1-16,4-3-2 0,-5 3 0 0,-5 0-1 16,-9 3 0-16,-11 3-6 0,-5 7-10 15,-7 3-16-15,-8 1-25 0,-3 5-29 0,-12 6-60 16,-2 4-134-16,-8-5 20 16</inkml:trace>
  <inkml:trace contextRef="#ctx0" brushRef="#br0" timeOffset="23111.14">7315 5009 600 0,'0'0'53'0,"0"0"-19"16,0 0-4-16,0 0 1 0,0 0 4 15,0 0 3-15,0 0-8 16,-21 127-13-16,17-61-3 0,1 11-3 15,1 11-5-15,-1 12 1 0,1 12-4 0,2 10-3 16,5 2 5-16,4 1 0 0,7-7-4 16,7-8-1-16,3-13-11 0,7-12-13 15,1-12-9-15,2-20-20 0,-2-12-18 16,-6-14-49-16,1-11-146 0,-9-16-10 16</inkml:trace>
  <inkml:trace contextRef="#ctx0" brushRef="#br0" timeOffset="23335.33">7685 5267 627 0,'0'0'74'16,"0"0"-16"-16,0 0-16 0,0 0-13 16,0 0-6-16,0 0 1 0,0 0 1 15,-59 128-10-15,45-54 0 0,3 16-8 0,-3 14-4 16,8 14 2-16,-2 10 1 0,7 7-2 15,1-1-1-15,5-2-1 0,5-5-6 16,6-10 0-16,7-8-9 0,2-16-17 16,4-11-23-16,5-15-38 0,1-19-108 15,2-16-109-15</inkml:trace>
  <inkml:trace contextRef="#ctx0" brushRef="#br0" timeOffset="23646.87">9611 6014 689 0,'0'0'28'0,"0"0"2"15,0 0 0-15,110-44-5 0,-61 30-8 16,4-3-4-16,1-1-4 0,5-1-3 16,0-3-3-16,3 2-1 0,2 1-3 0,-5 0-6 15,-7 3-16-15,-4 2-27 0,-9 2-35 16,-5 0-77-16,-7 0-125 0</inkml:trace>
  <inkml:trace contextRef="#ctx0" brushRef="#br0" timeOffset="23899.38">9834 5477 588 0,'0'0'61'0,"0"0"2"0,0 0-4 16,111-78-7-16,-56 64-17 0,7 8-7 15,1 6-3-15,5 0-6 0,1 16 2 16,-15 11-6-16,-8 14-5 0,-16 16-1 16,-15 21-4-16,-19 17-1 0,-7 15-3 15,-28 16 1-15,-18 7 1 0,-16 10-2 0,-1 4-1 16,-7-3-2-16,6-5-9 16,3-13-22-16,10-16-30 0,14-14-105 15,7-21-157-15,13-18-7 0</inkml:trace>
  <inkml:trace contextRef="#ctx0" brushRef="#br0" timeOffset="25240.63">12756 5852 262 0,'0'0'68'0,"0"0"-2"0,-87-72-6 15,56 52-7-15,-6 8-10 0,3 5-9 16,0 7-8-16,-2 5-10 0,4 14-4 16,-2 7-5-16,9 7 0 0,2 6-3 15,2 5 2-15,11 2 0 0,2 3-4 0,6-2 2 16,8-3-3-16,8-6-1 0,7-6 1 15,-3-8-1-15,10-9 2 0,-6-6-1 16,6-9 1-16,-4-4 1 0,4-12-2 16,-1-7 2-16,2-9 0 0,-1-4-7 15,-5-5 5-15,2-2-4 0,-5-3 2 0,-6-2 2 16,2-2-1-16,-7-1 1 16,2-5 0-16,-3-2 1 0,-2 0 0 15,-6 0-1-15,3 1 0 0,-3 1 1 16,-8 0 1-16,-1 0-5 0,-7 3 4 0,6 3-5 15,-4 3 4-15,-2 5 1 0,-1 7 0 16,6 8 2-16,2 9 0 0,3 9 2 16,6 6-2-16,0 3-1 0,-3 0 0 15,1 0-3-15,-1 13 0 0,-2 12 2 16,4 12 2-16,-4 8-1 0,10 7 1 0,6 7 3 16,3 6-3-16,1 6 1 0,4 7-1 15,1 2-4-15,3 4 3 16,0-5-2-16,2-5 2 0,0-11-2 15,4-6 1-15,1-13 3 0,-1-8-5 0,4-9 5 16,-2-9-4-16,3-5 2 0,-1-10 1 16,-4-3 1-16,0-12 0 0,1-7-5 15,-2-5 4-15,-8-5-4 0,5-3 3 16,-7-4 2-16,-4 0 0 0,-3-1 3 16,-6-2-1-16,1-2 4 0,-3 1-1 0,-3 4 3 15,2 4 2-15,-7 11 2 0,5 9-1 16,-1 6-3-16,1 6-7 15,-5-2-3-15,5 2-2 0,-5 15-2 0,1 10 2 16,-1 11-1-16,3 5 1 0,2 1-1 16,5 0 1-16,-3-2 0 0,12-2 1 15,-1-7-2-15,3-6-4 0,3-3-10 16,-4-6-16-16,5-8-26 0,-1-6-55 16,-1-2-148-16,-7-8-55 0</inkml:trace>
  <inkml:trace contextRef="#ctx0" brushRef="#br0" timeOffset="25423.95">13336 5470 498 0,'0'0'39'0,"0"0"-14"0,0 0-11 16,0 0-9-16,0 0-4 15,0 0-1-15,0 0 3 0,0 0-1 16,0 0-1-16,0 0 0 0,62 44-3 0,-34-29-10 15,6 4-46-15,-3-3-77 0,3-1-106 16</inkml:trace>
  <inkml:trace contextRef="#ctx0" brushRef="#br0" timeOffset="25749.33">13990 5481 469 0,'0'0'62'0,"0"0"-13"0,0 0-7 0,0 0-4 15,0 0-2-15,-111-26-2 0,77 40-5 16,-1 2-4-16,8 6-6 0,6 0-6 16,6 4-4-16,12 1-4 0,1 5 0 15,13 2 0-15,12 1-2 0,7-3 2 16,4 1-3-16,-3-3 1 0,1-2-1 16,-2-2 1-16,-5-5-2 0,-7-4 2 0,-4-4 0 15,-4-2 1-15,-9-2 1 0,-1 0 1 16,-1 5-2-16,-18-2 1 0,-9 4-3 15,-8 1 0-15,-10-3-1 16,-4-2 0-16,-4 0-1 0,1-4 1 0,8-2-1 16,3-5 1-16,18 1-1 0,-1-2 1 15,14 0-3-15,6 0-13 0,1 0-20 16,4-3-26-16,6-3-50 0,14-2-134 16,13-2-48-16</inkml:trace>
  <inkml:trace contextRef="#ctx0" brushRef="#br0" timeOffset="25991.2">14454 5634 645 0,'0'0'11'0,"0"0"11"16,0 0 17-16,0 0 8 0,0 0 4 15,0 0-10-15,-45 105-12 0,31-64-11 16,5 3-4-16,2 4-7 0,3 4-1 0,1 6 0 15,1 1-4-15,-1 3 2 0,6 2-4 16,-1 3-1-16,2-2 2 0,1 2-3 16,0-4-4-16,-1-3-13 0,1-6-7 15,0-8-20-15,-1-10-20 0,-2-13-46 16,1-8-98-16,-2-8-80 0</inkml:trace>
  <inkml:trace contextRef="#ctx0" brushRef="#br0" timeOffset="26249.89">14522 5487 546 0,'0'0'52'0,"0"0"-3"0,0 0-6 16,87-59-6-16,-58 56-4 0,1 3-4 0,2 0-9 15,-5 7-4-15,-4 7-7 0,0 3-1 16,-12 2-2-16,-2 6 1 0,-9 4-1 15,0 4 0-15,-15 5-1 0,-8 1-2 16,-5 6-1-16,-6-3 0 0,-11 2-2 16,1-3 3-16,-1-3-3 0,-3-5 2 15,5-5 0-15,4-7-2 0,16-7-1 16,7-7-4-16,12-4-23 0,4-3-25 16,0-3-42-16,9-14-69 0,10-11-125 15</inkml:trace>
  <inkml:trace contextRef="#ctx0" brushRef="#br0" timeOffset="26495.76">15052 4722 642 0,'0'0'76'0,"0"0"-17"0,0 0-14 0,0 0-14 16,0 0-9-16,0 0-3 0,0 0-3 15,0 0-1-15,0 0-7 0,-1 114-2 16,-2-55-3-16,1 9 1 0,-3 2-3 16,1 6 2-16,4 0 1 0,0 2-4 15,4-1-5-15,6-1-18 0,4-7-27 16,1-2-48-16,4-6-193 0,1-5-34 0</inkml:trace>
  <inkml:trace contextRef="#ctx0" brushRef="#br0" timeOffset="27831.63">15893 5363 580 0,'0'0'57'0,"0"0"-16"0,0 0-4 16,-45-100-5-16,31 76 1 0,-5 2-1 16,5 1-6-16,-6 1-3 0,4 3-4 15,-4 4-4-15,2 3-3 0,-1 3-4 16,4 5-2-16,-9 2-2 0,-1 8-2 16,-4 6-1-16,0 5 0 0,-1 7-1 15,2 6 1-15,-1 5 3 0,5 3-4 0,4 3 3 16,6 4-4-16,-1 0 1 0,13 2 0 15,2-6 0-15,0 0 2 0,11-5-2 16,3-6 1-16,2-3-1 0,2-8 1 16,4-5-1-16,4-5 2 0,1-5-2 15,-3-6 0-15,4 0 0 0,-7-6-1 0,-1-7 1 16,-2-4-1-16,-2 0 0 0,1-5 1 16,-6-2 0-16,-2 2 0 15,-3-1 1-15,2-2-1 0,-3-2 1 16,-4 2-1-16,-1 0 0 0,0 6 0 0,0 1 1 15,0 5 0-15,0-1 0 0,-4 4 0 16,4 5 1-16,-2 0 0 0,2 5-2 16,-3-2-1-16,3 2-1 0,0 0 1 15,0 0-1-15,0 0 2 0,0 12 0 16,0 8 0-16,9 4 0 0,0 1 0 0,1 2-1 16,4-2-2-16,-3 3-6 0,4-1-4 15,4-2-5-15,-1-1-2 0,2-3-1 16,-1-4 0-16,3-2 1 15,-1-8 1-15,6-2 3 0,-4-5 4 0,0 0 1 16,2-9 3-16,0-5 2 0,-2-2 0 16,-1-2 1-16,1-4 2 0,0-1 1 15,-2-2 1-15,-1-3 1 0,-2-2 0 16,-2-1 1-16,4-2 0 0,-6-2 2 16,5 0 2-16,-6 2-2 0,-2 3 7 0,0 0-2 15,-6 11 6-15,-1 8 8 0,0 5 3 16,-4 6-1-16,0-1-4 0,0 1-8 15,0 0-5-15,0 0-2 16,0 0 1-16,0 12-1 0,-4 8-2 0,4 5 3 16,0 5-5-16,0 0 4 0,8-1-3 15,3-2-1-15,0-1 0 0,3-7 0 16,6-1 1-16,-1-7-1 0,5-2 1 16,0-5-1-16,1-4 1 0,-5 0 0 15,4-11-1-15,0-3 1 0,-6-3-2 0,-2-2 2 16,4-2-1-16,-6-3 1 0,5-3 0 15,-10 1-4-15,2-1 5 0,-7 3-4 16,6 4 5-16,-9 2 3 0,-1 6 2 16,0 6 3-16,3-1-2 0,-3 7-1 15,0-1-4-15,0 1-4 0,0 0 0 16,0 0-1-16,-4 12 2 0,-6 12 4 16,6 10-3-16,2 10 5 0,-1 3-5 15,1 7 1-15,-1 9-4 0,2 5 0 16,-4 8 0-16,-3 5 0 0,-2 3 0 0,-4-2 0 15,-7-1 0-15,6 0 0 0,-8-4 0 16,-7 2 0-16,1-1 0 0,-8 1 0 16,1-4 0-16,-3-10 0 0,0-10 0 15,1-13 0-15,4-13 0 0,-1-7 0 16,8-12 0-16,2-8 0 0,5-2 0 16,4-16 0-16,4-8 0 0,10-9 0 0,2-10 0 15,11-9 0-15,14-8 0 16,3-4 0-16,15-6 0 0,5 2 0 15,2-5 0-15,7-1 0 0,2 1 0 0,5-4 0 16,8-4 0-16,1 3 0 0,6 1 0 16,-6 4 0-16,-4 8 0 0,-12 3 0 15,-4 7 0-15,-15 2 0 0,-7 6 0 16,-7-1 0-16,-4 2 0 0,-11 3 0 16,0 4 0-16,-9 4 0 0,0 6 0 0,0 10 0 15,-4 2 0-15,-7 6 0 0,2 4 0 16,-10 2 0-16,-4 5 0 0,-4 13 0 15,-11 9 0-15,5 7 0 0,2 6 0 16,6 4 0-16,7 0 0 0,10 3 0 16,6-6 0-16,9-1 0 0,16-3 0 15,5-2 0-15,3-4 0 0,6-2 0 16,-1-1 0-16,-4-3 0 0,-6 2 0 16,-4-2 0-16,-11 0 0 0,-5 2 0 15,-7 0 0-15,-9 2 0 0,-8 3 0 0,-9-2 0 16,-10 1 0-16,-3-5 0 0,-7-3 0 15,-2-4 0-15,1-4 0 0,-7 0 0 16,7-7 0-16,3-1-16 0,8 0-28 16,6-2-65-16,6-2-215 0,-3-11-23 15</inkml:trace>
  <inkml:trace contextRef="#ctx0" brushRef="#br0" timeOffset="28989.28">19841 5208 413 0,'0'0'79'0,"0"0"-8"16,0 0-11-16,0 0-14 0,0 0-14 15,0 0-7-15,0 0-7 0,93-98-2 16,-54 58-3-16,0-2 1 0,-5 0 0 0,-5 1-1 16,-10 7-1-16,-5 12 0 15,-9 2-2-15,-5 4-2 0,-8 0-3 16,-8 1-1-16,-7 4-2 0,-6 10-1 15,-6 1 0-15,-3 6 0 0,-1 11 0 0,0 4-1 16,5 6 1-16,8 7-1 0,6 5 1 16,10 2-2-16,7 3 3 0,17 2-2 15,9-4 2-15,8 2-1 0,7-6 1 16,2-1 4-16,-3-2-6 0,-3-3 4 16,-4-2-4-16,-9-6-1 0,-7 2 2 15,-4-9 1-15,-7 0-2 0,-6 1 2 0,-7-3 1 16,-10 3-1-16,0-4 1 0,-13-4-1 15,2-3-1-15,-6-3 0 16,-1-4 0-16,-1 1 0 0,3-5 0 0,4-6 1 16,1-1 0-16,7-1-1 0,10-1 0 15,5-2 0-15,7 0-1 0,4-2 1 16,10-2-3-16,13 0 2 0,0 4-2 16,18 1 0-16,-2 2 0 0,5 3-2 15,4 1 0-15,-1 0-7 0,3-3 4 0,-3 2-6 16,1-2 4-16,-2-3 3 0,0 0 2 15,-3-1 2-15,-3-3 1 0,-3 0 0 16,-5-4 1-16,-3-2 1 0,-8-3 0 16,-3 0 1-16,-4-1 0 0,-2 1 1 15,-10 6 1-15,1 0 3 0,0 1 2 16,-5 7 4-16,0-6 2 0,0 8 0 16,-5 7-2-16,5 1-4 0,-6 3-3 15,-7 5-2-15,-1 11 1 0,-3 12 1 16,5 7 1-16,6 2-2 0,1 6 0 0,5-2-3 15,5-1 0-15,9-4 0 0,1-3-2 16,5-4 6-16,-1-6-6 0,6-2 3 16,-2-9-5-16,2-2-8 0,-10-6-7 15,5-4-14-15,-1 0-14 0,0-6-18 16,5-8-33-16,-3-6-65 0,-3 2-132 16,-4-3 18-16</inkml:trace>
  <inkml:trace contextRef="#ctx0" brushRef="#br0" timeOffset="30150.5">20654 4731 506 0,'0'0'62'0,"0"0"-12"0,0 0-14 15,0 0-14-15,0 0-12 0,0 0-5 16,0 0-3-16,0 0 1 0,0 0-2 16,0 0 1-16,-5 76-1 0,28-47 1 0,0 3-1 15,4 4 1-15,5 1-2 0,4 0 0 16,6 2-1-16,3-6 1 0,3-4-1 15,5-5 1-15,1-7 0 0,5-7 0 16,0-2 0-16,0-10-1 16,-4 2 2-16,-5-7-1 0,-2-10 1 0,-8-1-1 15,-2-3 2-15,-4-5 2 0,-9 0 1 16,-10-3 1-16,-1 2 5 0,-8 1 4 16,-6 0 7-16,-6 4 4 0,-13 2 0 15,1 8-3-15,-9 1-3 0,-2 8-5 0,-5 3-1 16,1 0-3-16,-1 6-2 0,5 3-2 15,4 5-2-15,5 3-1 0,3 2-3 16,6 2 0-16,6 5-1 0,4 2 1 16,-2-1-1-16,12 3 2 0,5 1-2 15,4-1 2-15,4 1-2 0,6-1 2 0,2 0-2 16,-1 3 1-16,4 3 3 0,-4 3-6 16,0 7 6-16,-7 4-6 15,1 6 2-15,-4 6 3 0,-10 4-2 16,-4 5 4-16,-3 1-3 0,-4-2 3 0,-3 0-1 15,-4-1-1-15,-6-4 4 0,-7-5-3 16,5-1 2-16,-6-4-1 0,2-3-2 16,-2-2 0-16,3-3-1 0,-3-5 1 15,3-5-3-15,-1-7 2 0,3-7-1 16,4-6 0-16,-2-8 1 0,5-5 0 16,-1-4 0-16,-3-3 0 0,1-14 0 0,-7-10-1 15,6-6 1-15,3-7-2 16,5-7 1-16,4-4-2 0,6-8 3 15,-1-4-1-15,7-5-4 0,10-8 4 0,6-6-4 16,3-6 2-16,3-4 2 0,3-1-3 16,4 7 3-16,4 2-2 0,-1 11-1 15,2 5 3-15,5 8-4 0,-3 7 4 16,3 6-1-16,0 7-1 0,-3 5 1 16,2 3 0-16,-2 10-1 0,-1 5 1 0,0 7-1 15,-2 4 1-15,-3 6-1 0,-5 3 1 16,-5 9-1-16,-3 3 1 0,-4 3-1 15,-6 4 2-15,-1 0-2 16,-4 4 1-16,-6 0 0 0,-5 3 1 0,-2 2-2 16,-1-3 0-16,-5-1 4 0,-1-2-5 15,1-7 6-15,2-7-4 0,3-5 1 16,3-6 0-16,-2 0 0 0,2 0-1 16,-4 0 1-16,-1-13 0 0,-1-5-4 15,-2-11 5-15,13-3-5 0,-5-5 2 0,9-3 1 16,5-2-1-16,5-4 2 0,1 0-1 15,5 3 1-15,-1 1-1 0,4 6 0 16,-3 4 0-16,0 8 0 0,4 6-1 16,-1 9 0-16,-3 4 0 0,0 5 0 15,-7 11 0-15,3 8 1 0,-3 10 0 16,-4 4-1-16,-3 7 2 0,-2 2-2 16,1 1 1-16,-6 0 0 0,-2 1 1 15,4-3-2-15,-1-3 2 0,-2-4 3 16,-2-2-6-16,9-7 6 0,-1-2-6 0,-4-10 2 15,5-4 0-15,7-2 1 0,1-6-1 16,9-1 1-16,1-3 0 0,3-8 0 16,7-5 1-16,-3-2-5 15,4-4 4-15,0-2-3 0,-5-4 1 0,0 1 2 16,-5-2-1-16,-4-1 1 0,-3-2-1 16,-7 0 1-16,-5 2-1 0,-1 7 2 15,-7 2-2-15,2 7 2 0,-4 1 0 16,2-1 1-16,-2 8 0 0,0 1-3 0,0 5 0 15,0-2 0-15,0 2 0 0,-6 0 0 16,4 11 0-16,-3 7 0 0,2 7 0 16,2-2 0-16,1-1 0 0,4 1 0 15,3-2 0-15,7-1 0 0,1-3 0 16,-1-2 0-16,5-3 0 0,-2-1 0 16,0-4 0-16,0-2-13 0,4-2-12 0,0-3-14 15,3 0-18-15,-5-3-30 16,-3-9-59-16,2-5-150 0,-2-6-5 0</inkml:trace>
  <inkml:trace contextRef="#ctx0" brushRef="#br0" timeOffset="30300.49">23250 4678 592 0,'0'0'56'0,"0"0"-13"0,0 0-11 0,0 0-9 15,0 0-8-15,0 0-7 0,0 0-6 0,0 0-3 16,0 0-1-16,-18-29-6 0,41 28-12 15,7-4-32-15,2 4-40 0,-1-3-73 16,3 0-100-16</inkml:trace>
  <inkml:trace contextRef="#ctx0" brushRef="#br0" timeOffset="30944.27">23717 4452 526 0,'0'0'64'0,"0"0"-10"16,0 0-4-16,0 0-5 0,0 0-5 0,0 0-8 15,0 0-9-15,0 0-6 0,0 0-2 16,0 0 2-16,-19-9 3 0,15 45-1 16,-2 8-6-16,6 8 2 0,-2 7-6 15,4 9-2-15,2 10 1 0,1 10-3 16,1 9 1-16,-1 6 2 0,4 2-2 0,-1 4 0 16,3-1-3-16,0 2-3 15,3-4 3-15,4-8-3 0,2-10 2 0,5-12-2 16,0-12 1-16,4-12 3 0,1-15-5 15,-2-6 7-15,4-13-6 0,-2-9 0 16,-4-7 0-16,2-4 0 0,-3-13 0 16,0-10 0-16,-7-2 0 0,-2-4 0 15,-7-6 0-15,-4-4 0 0,-2-5 0 16,-6-4 0-16,-11-4 0 0,-2-6 0 16,-4 1 0-16,-5 2 0 0,-3 0 0 15,-1 7 0-15,-1 5 0 0,1 4 0 0,1 7 0 16,-1 5 0-16,8 4 0 0,1 5-3 15,6 5 6-15,5 1-3 16,4 6 0-16,5-2 0 0,2-5-3 0,6 1 3 16,12-5-1-16,8 0 0 0,11 1-1 15,5-2 0-15,6 0-2 0,7-1 2 16,2 2-1-16,5-4 1 0,-5 2 0 16,-3 1 1-16,-8-2 0 0,-13 4 1 15,4-1 0-15,-14 2 1 0,-5 0-1 0,-1 1 2 16,-8 2-1-16,-4-3 1 0,-1 2 0 15,-1 3 1-15,0 3-1 0,-5-5 1 16,3 6 1-16,-3 1 0 16,0-7-4-16,0 8 0 0,0 2 0 0,0-1 0 15,0 5 0-15,0-3 0 0,0 3 0 16,0 3 0-16,-5 13 0 0,1 12 0 16,-1 8 0-16,2 2 0 0,1 3 0 15,7-1 0-15,4-2 0 0,-3 0 0 16,10-5-9-16,-2-1-12 0,4-9-7 0,-2-5-12 15,-5-4-18-15,-2-7-31 0,4-4-72 16,-4-3-136-16,3-10-1 0</inkml:trace>
  <inkml:trace contextRef="#ctx0" brushRef="#br0" timeOffset="31089.41">24748 4588 726 0,'0'0'39'15,"0"0"-9"-15,0 0-10 0,0 0-9 0,0 0-4 16,0 0-6-16,0 0-1 0,0 0 1 16,0 0-1-16,0 0-1 0,23 14-12 15,-3 1-26-15,4-2-47 0,2 2-87 16,-3-3-119-16</inkml:trace>
  <inkml:trace contextRef="#ctx0" brushRef="#br0" timeOffset="32388.01">25413 4603 695 0,'0'0'39'0,"0"0"6"16,0 0-1-16,0 0-2 0,0 0-8 16,-110-7-13-16,85 21-8 0,0 6-6 15,5 5-3-15,2 9-3 0,2 4 1 0,2 4-1 16,13 5 1-16,-4 5-1 0,10-1 1 15,2 0-1-15,12-3 2 0,4-6-2 16,4-3 1-16,5-6 0 0,9-8-2 16,5-3-1-16,-1-7-1 0,5-7-4 15,1-6 0-15,2-2-3 0,-2-4 0 16,4-10 0-16,-3-5 1 0,3-6 3 16,-3-2 0-16,-4-3 4 0,0-5 0 15,-8-3 1-15,-3-1 0 0,-7-1 2 16,-7-1 0-16,-12 2 2 0,-2 0 1 0,-7 6 0 15,1 4-1-15,-11 4 2 0,-3 3-1 16,-9 7 1-16,0 3 0 0,-3 8-1 16,-5 4-2-16,1 0-2 0,-5 8 0 15,1 8-1-15,-3 6 0 0,0 6 0 16,1 2 0-16,5 5 0 0,3 3 0 0,5 2-1 16,6-3 2-16,0-3-2 0,8-3 2 15,4-9-1-15,-1-1 2 0,2-4-2 16,5-5 0-16,3 2 0 15,-1-7 0-15,3-2-2 0,4-1 2 0,2-4 0 16,5 0-1-16,0-7 1 0,5-6-1 16,-3-2 1-16,-5-3 0 0,0-3 1 15,-1-3-2-15,-3-3 2 0,1-2-2 16,-6-1 2-16,-3 2 0 0,-1 5 1 16,-4 5-2-16,0 4 0 0,4 7 1 0,-4 2 1 15,0 5-3-15,0-2 0 0,0 2 0 16,0 0-3-16,0 0 3 0,-4 14 0 15,4 7 2-15,-1 10-1 0,-2-1 0 16,7 1 1-16,6-4 0 0,4-3 0 16,0-4 1-16,6-4-2 0,-2-3 1 15,3-2 0-15,2-9 1 0,2 0-1 16,1-2 0-16,2-8 0 0,1-5 0 16,1-4 1-16,2-4-1 0,-2-2 0 15,1-6 0-15,-2-1 0 0,-1-5 0 0,2 3 1 16,-2-2 0-16,-2 2 2 0,-3 1-1 15,-4 5 2-15,-4 6 1 0,-5 5 1 16,-4 6 0-16,-3 5 0 16,-2-1-3-16,-1 5-3 0,0-2-3 0,0 2 0 15,0 0 0-15,4 0 0 0,-3 12 2 0,-1 7 0 16,-1-1 1-16,1 3-1 0,-4 2 0 16,4 3 0-16,-1 4 1 15,-2-3-1-15,-2 1 0 0,1-4 0 16,0-4 1-16,-3-3 0 0,2-7-1 0,3-5 1 15,-1 2 0-15,3-7 4 0,-1 0-5 16,1 0 0-16,0 0 0 0,-3 0 0 16,6-12 0-16,-3-10 0 0,4-8 0 15,6-2 0-15,7-1 0 0,1 3 0 16,1-1 0-16,1 4 0 0,5 1 0 0,-2 7 0 16,0-1 0-16,-1 5 0 15,-8 4 0-15,5 2 0 0,-10 6 0 16,3 3 0-16,6 0 0 0,-3 1 0 15,4 10 0-15,-5 4 0 0,1 5 0 0,-4 6 0 16,3 1 0-16,-3 7 0 0,-4-1 0 16,3 5 0-16,-6 1 0 0,0 1 0 15,3-1 0-15,-2-2 0 0,0-6 0 16,1-5 0-16,-2-7 0 0,6-6 0 16,-6-4 0-16,7-4 0 0,-1 2 0 0,4-7 0 15,9 0 0-15,2-7 0 0,10-8 0 16,-1-8 0-16,0-4 0 0,4-8 0 15,-3-3 0-15,3-6 0 0,0-6 0 16,-2-2 0-16,1-5 0 0,-3-3 0 16,0-2 0-16,0-2 0 0,-4-3 0 15,-1-1 0-15,-5 0 0 0,-3 1 0 16,-7 5 0-16,-4 7 0 0,-9 10 0 16,2 8 0-16,-3 13 0 0,-8 7 0 15,5 8 0-15,0 6 0 0,-1 0 0 0,-3 3 0 16,-5 1 0-16,-3 13 0 0,-4 9 0 15,8 7 0-15,5 9 0 16,1 3 0-16,2 6 0 0,3 6 0 0,5 0 0 16,-1 2 0-16,4 1 0 0,-2-2 0 15,-1 4 0-15,1-2 0 0,-1 2 0 16,-2-1 0-16,-3 1 0 0,2-4 0 0,-2-5-24 16,0-5-12-16,-2-5-13 15,-1-15-30-15,1-1-63 0,2-12-159 16,-4-8-12-16</inkml:trace>
  <inkml:trace contextRef="#ctx0" brushRef="#br0" timeOffset="32566.31">27246 4767 815 0,'0'0'39'0,"0"0"-12"15,0 0-9-15,0 0-4 16,104-42-3-16,-52 34-6 0,6 0-2 15,5 0-3-15,1 0-4 0,-1 5-17 0,-4-3-39 16,-5 4-122-16,-7-3-133 0,-7 2-7 16</inkml:trace>
  <inkml:trace contextRef="#ctx0" brushRef="#br0" timeOffset="33607.73">30408 4742 445 0,'0'0'36'0,"0"0"7"15,0 0 4-15,0 0-3 0,0 0-4 16,0 0-6-16,14-99-5 0,-23 76-5 16,-5 5-2-16,-1 4-4 0,-1 2-3 0,-3 6-3 15,1 3-4-15,-7 3 0 0,-1 0-1 16,-13 9-2-16,6 5-3 15,1 7-1-15,2 5-2 0,6 4 1 0,3 1-1 16,7 3 2-16,4 1-1 0,5-1 2 16,2-7-2-16,6-2 2 0,3-5-1 15,2-7 2-15,3-6 0 0,4-2 1 16,7-5 2-16,3-2-1 0,1-6-1 16,4-12-1-16,-3-3-1 0,-2-3-1 15,-1-2 1-15,-4 0-1 0,-5-3 1 0,-1 1-1 16,0-2 1-16,-3 2-1 0,-3-3 1 15,-2-2 3-15,2 0-8 0,-7-3 6 16,1-5-3-16,1 1-2 0,-6-10 4 16,1-1-2-16,-2-4 1 0,-1-3-1 15,-1 3 2-15,1 3-1 0,-3 9 1 16,2 7-1-16,3 14 1 0,1 2-1 16,-2 10 0-16,4 4-1 0,0 4 0 15,0 4 0-15,-2-1-2 0,2 1 0 0,0-2-2 16,2-1-1-16,-2 1-1 0,0 2 1 15,0 0 1-15,0 0 3 0,0 12-1 16,6 10 2-16,3 5-2 0,-4 5 2 16,0 6-2-16,-7 6 2 0,2 6-1 15,-3 7 2-15,1 0-2 0,-2 2 3 0,-1 0 1 16,5 0-3-16,-3-4 3 0,6-1-3 16,-1-4-1-16,2-5 2 15,4-4-2-15,1-3 2 0,1-6-1 16,2-5 2-16,2-6-1 0,-3-7 1 0,3-3 1 15,-5-7 1-15,5-4 1 0,5 0 0 16,-2-6 1-16,6-6-1 0,2-3 0 16,-7-5 1-16,1-3 1 0,0-1 2 15,-7 0 2-15,0-2-2 0,-5 6 2 16,-3-3-2-16,-4 4 1 0,2 2 0 0,-2-2 0 16,-2 6-1-16,2 7-2 0,-1 1-4 15,1 5-3-15,1-1 0 0,-5 1 0 16,4 0-6-16,0 0 1 15,0 0 2-15,0 1 1 0,-2 16 2 0,4 9 0 16,2 6 1-16,7-5-1 0,2 2 0 16,-3-5-2-16,4-4-6 0,2 0-8 15,-2-8-11-15,4-3-14 0,4-1-20 16,-3-8-45-16,10 0-108 0,-6-6-91 16</inkml:trace>
  <inkml:trace contextRef="#ctx0" brushRef="#br0" timeOffset="33785.82">30873 4193 517 0,'0'0'48'0,"0"0"-12"0,0 0-18 16,0 0-14-16,0 0-11 0,0 0 0 16,0 0 0-16,0 0 4 0,0 0 5 15,0 0-1-15,31 49-1 0,-12-24-3 0,1 0-16 16,0 6-108-16,2-2-107 0</inkml:trace>
  <inkml:trace contextRef="#ctx0" brushRef="#br0" timeOffset="34730.94">31605 4502 620 0,'0'0'15'0,"0"0"3"0,0 0 12 15,-39-100 9-15,24 84 0 0,1 7-2 16,-3 5-17-16,-6 2-10 0,-1 2-5 16,-2 3-3-16,-2 12-2 0,5 4 0 15,3 7 4-15,0 1-5 0,6 3 5 16,0-3-6-16,4-5 1 0,6-1 1 0,2-9 0 16,1 0 0-16,1 1 0 0,3-8 1 15,5 5 0-15,2-7 1 0,9 1-1 16,4-4 0-16,4-1 1 15,-3-7-1-15,4-3 0 0,0-4 0 0,-3 2 0 16,-5-6 0-16,0 3 2 0,-4-3 1 16,-4 1-5-16,-1 3 6 0,-2 1-5 15,-4 6 3-15,-3 3 1 0,2-1-1 16,-4 6 1-16,0-2-3 0,0 2-3 16,0 0-3-16,3 0-1 0,-1 0 3 15,-2 11 6-15,5 12-1 0,-5 10 5 16,3 6-5-16,-6 8-1 0,6 8 2 0,-2 6-3 15,-1 7 2-15,0 4-2 16,0 2 2-16,0 2-2 0,-1-2 4 0,-4-3 1 16,-3-2-4-16,4-4 3 0,-13-5-3 15,-2-3 0-15,-4-5 3 0,1-4 0 16,-11-4 1-16,4-4-1 0,-8-7 3 16,0-7 0-16,-1-6 1 0,0-8 1 15,-1-8 0-15,3-4-2 0,-3-4-1 0,2-13 0 16,3-4 0-16,5-7-1 0,4-4-1 15,2 1 1-15,2-6-2 0,7 0 0 16,5-5-2-16,8 2 0 0,1-2-1 16,1-2-3-16,12-1 3 0,4 2-5 15,11-4 4-15,4 2-2 0,8-1-2 16,5 1 0-16,8-1-1 0,4 4 1 16,4-1-1-16,1 2 1 0,1 3 2 15,-4 5 0-15,-3 1 1 0,-6 3 1 16,-5 4 0-16,-8 1 2 0,-1 3-2 0,-8 0 5 15,-1 5-1-15,-5-3 1 0,-3 4-1 16,-5 4-2-16,0-1-1 0,-11 5 1 16,1 0 0-16,1 4 0 15,-5 3 0-15,3-4-1 0,-1-2 2 0,1 1-5 16,1 1 5-16,-4 4-1 0,0-2 0 0,0 2 4 16,0-1-5-16,2 1 2 15,-2-2-1-15,0 1-4 0,0-1 4 0,0 1-4 16,0-3 4-16,0 3 1 0,0-1 0 15,0 1 1-15,0 0-1 0,0-1 0 16,-2-1 1-16,-1 2-3 0,3 1 2 16,-1-2-1-16,-2 2 0 0,1-2-1 15,-1 2 1-15,3-1-1 0,-2 1-1 16,-1 0 0-16,2 0 0 0,-4 0 4 16,-6 1-6-16,2 11 3 0,-5 7-2 0,5 2-1 15,3 2 0-15,1 3 3 0,2-1-3 16,-2 4 5-16,4 0 2 0,2 1-1 15,4-2-1-15,-1-4-4 16,1-5-9-16,3-3-10 0,-3-5-10 0,5-2-16 16,-3 0-14-16,5-9-35 0,5 0-66 15,2-15-124-15,9-10 11 0</inkml:trace>
  <inkml:trace contextRef="#ctx0" brushRef="#br0" timeOffset="34946.62">32261 3930 668 0,'0'0'68'0,"0"0"-12"0,0 0-12 0,0 0-9 15,0 0-14-15,0 0-14 0,0 0-7 16,0 0-3-16,0 0 3 0,-26-6 1 16,21 34 3-16,2 12-2 0,-2 6 0 15,8 5-1-15,-1 8 1 0,3 0-1 16,-2 2 2-16,3 0-1 0,-5 1 0 0,7-3 1 15,-6-1-13-15,1-3-8 0,-2-8-15 16,-1-7-17-16,0 0-12 16,0-16-53-16,0-8-87 0,3-7-76 0</inkml:trace>
  <inkml:trace contextRef="#ctx0" brushRef="#br0" timeOffset="35368.01">32047 4525 271 0,'0'0'44'15,"0"0"-1"-15,101 3-3 0,-58-6-2 16,2-6-4-16,3-5-2 0,0-2-6 16,0-2-2-16,-3-1-4 0,0-1 3 0,-3 0 3 15,-6 2-3-15,3 0 4 0,-7-2 1 16,-5 2 1-16,-4 1 7 0,-9 5-2 15,-3-2-2-15,-7 7-4 0,1 1-8 16,-5-6-5-16,0 7-4 0,0-5-5 16,0-1-2-16,-9 5-4 0,-1 1-5 15,-4 5-2-15,-3 0-1 0,-1 8 0 16,-6 7 5-16,9 7 2 0,4 5 1 16,3 1 0-16,7 4 1 0,-4 0-1 15,14 2 1-15,2-1 8 0,8-1-5 0,-4 0 5 16,-1-5-5-16,0-1-3 0,-4-9 2 15,-6-7 2-15,-2 1 1 0,-1-7 1 16,-2 3 1-16,1 3 2 0,-6-4 0 16,-13 3-5-16,-10 0-1 0,-9-6-4 15,-2-1-3-15,-3-2-5 0,-2 0-23 0,-3-6-92 16,-5 0-188-16,-6-6-26 16</inkml:trace>
  <inkml:trace contextRef="#ctx0" brushRef="#br0" timeOffset="42378.83">12879 7067 624 0,'0'0'51'0,"-134"61"0"15,68-14-7-15,-3 17 1 0,12 8-6 16,6 12-10-16,8 10-6 0,13 6-10 16,11 4-10-16,10 2 2 0,9-5-6 15,16-2 4-15,12-9 2 0,7-7-3 16,9-8 2-16,8-9-7 0,6-3-12 16,5-10-10-16,1-12-31 0,9-10-77 15,4-15-168-15,2-15-17 0</inkml:trace>
  <inkml:trace contextRef="#ctx0" brushRef="#br0" timeOffset="42758.13">14234 7533 683 0,'0'0'0'0,"0"0"2"16,0 0 6-16,0 0 3 15,-87 96 11-15,67-61 0 0,1 0 2 0,0-1-4 16,4 3-9-16,4-5-5 0,3-9-2 16,4-10-3-16,2-5 2 0,2-8 3 15,0-1 3-15,0 1 1 0,0-2-1 16,0-15-2-16,5-13-4 0,9-11 1 16,-2-3-2-16,7 0 1 0,-1 0 0 0,6 3 1 15,-3 6 0-15,3 5-4 0,0 5 4 16,0 8-5-16,0 10 2 0,1 7 5 15,8 3-6-15,-2 15 6 16,1 7-6-16,-1 5-1 0,2 6 3 0,-4 4-3 16,-4 1 3-16,-2 4-3 0,-2 4 3 15,-6 1-2-15,-2 0 2 0,-7 3-2 16,3-7-1-16,-3-1-11 0,-3-4-14 16,2-7-30-16,-3-7-52 0,2-9-110 15,1-4-86-15</inkml:trace>
  <inkml:trace contextRef="#ctx0" brushRef="#br0" timeOffset="43070.1">14959 7502 557 0,'0'0'56'0,"0"0"-1"0,0 0-10 15,89 4-9-15,-61 11-6 0,-4 2-8 16,1 4-9-16,-6 2-6 0,4-1-1 0,-12 5-2 15,3-2 1-15,-10 1 0 0,-4 1 2 16,0-1 0-16,-9 0 1 0,-6-4 0 16,-13 0 1-16,3-2-1 0,-9-8 0 15,-3-2-1-15,1-11-1 0,-1 1 0 16,3-14 0-16,7-7-1 0,-1-9-2 0,10-2 0 16,2-6-2-16,10 0 0 15,8-2-2-15,1 3-1 0,14-2-2 16,11 7-14-16,6 2-11 0,6 5-38 0,7 3-83 15,1 4-150-15,-3 6-19 0</inkml:trace>
  <inkml:trace contextRef="#ctx0" brushRef="#br0" timeOffset="43270.32">15792 7049 738 0,'0'0'47'16,"0"0"-6"-16,0 0-14 0,0 0-3 0,0 0-7 16,-64 93-2-16,55-49-7 0,3 4-3 15,1 4-3-15,3 4 1 0,-1 0 3 16,2 3-5-16,5-1 3 0,-2-1-8 16,3 0-12-16,1-3-17 0,-1-2-15 15,-1-4-25-15,-1-3-69 0,-3-9-121 0,-3-4-32 16</inkml:trace>
  <inkml:trace contextRef="#ctx0" brushRef="#br0" timeOffset="43431.72">15517 7728 693 0,'0'0'57'0,"0"0"-10"15,0 0-19-15,118-43-13 16,-70 32-6-16,2 1-3 0,3-2-3 0,4 4-3 15,2 0-4-15,-10 3-28 0,0 0-42 16,-5 2-155-16,-2 3-83 0</inkml:trace>
  <inkml:trace contextRef="#ctx0" brushRef="#br0" timeOffset="44185.44">18756 7334 512 0,'0'0'84'0,"-91"-28"-16"0,42 17-17 15,5 2-11-15,-6 6-5 16,-1 3-8-16,1 6-8 0,-3 11-5 0,-1 7-5 16,1 4-2-16,5 9 2 0,10 3-6 15,4 2 3-15,13 1-5 0,11-3-2 16,5 0 2-16,11-4-1 0,13-4 1 16,5-4 0-16,6-7 0 0,4-9 2 15,8-5-2-15,-2-7 1 0,4-4-1 0,-1-13 0 16,2-7-1-16,-3-5 0 15,-2-6-1-15,-1-4 0 0,-5-4 1 0,-5-4-5 16,1-1 5-16,-7-6-4 16,-3-2 4-16,-1-3 1 0,-8-5-2 0,1-1 3 15,-6-5-2-15,-1-1 2 0,-3 0-2 16,-2-1-4-16,-7 1 4 0,-2 6-4 0,-2 4 5 16,-3 8 2-16,8 9 1 15,-3 16 5-15,4 12 2 0,5 11-4 16,0 5-2-16,-3 0-5 0,1 20 0 0,2 12 0 15,-3 15 3-15,3 11 4 0,8 9-5 16,1 7 3-16,1 6-3 0,2 7-4 16,2 4 4-16,0-2-3 0,5-5 3 15,2-8 3-15,7-14-4 0,0-9 4 16,2-13-5-16,1-11-1 0,-2-8 2 0,-1-11 0 16,0-3 0-16,-3-7 2 0,-5-5-2 15,3-9 1-15,-1-5 0 0,1-7-6 16,-4-3 6-16,-4 0-5 0,5-3 4 15,-6-1 1-15,2 1-1 0,-4-3 1 16,-6 0 0-16,5 3 3 0,-1 2 1 16,-6 8 2-16,1 9 0 0,-2 8-1 15,-3 5-4-15,0-1-2 0,0 1-2 16,2 0 0-16,2 14 1 0,5 8 0 16,1 9 1-16,-1 5 0 0,-4 0 0 15,2-1-1-15,-2 0 1 0,4-6-1 0,1-2-2 16,-1-5-3-16,0-9-13 15,1-2-9-15,-1-5-22 0,-4-5-34 0,2-1-84 16,-2-8-142-16,0-9-5 0</inkml:trace>
  <inkml:trace contextRef="#ctx0" brushRef="#br0" timeOffset="44363.09">19288 6870 669 0,'0'0'31'0,"0"0"-11"0,0 0-9 16,0 0-7-16,0 0-4 0,0 0 0 16,0 0 1-16,0 0 1 0,0 0 0 15,0 0-2-15,46 43-9 0,-19-25-26 0,1 1-46 16,7 1-17-16,4-3-31 16,9-2-18-16,5-6-10 0</inkml:trace>
  <inkml:trace contextRef="#ctx0" brushRef="#br0" timeOffset="46147.73">20049 6881 580 0,'0'0'70'0,"0"0"-18"0,0 0-14 15,0 0-7-15,-101-45-3 0,67 52-6 16,0 6-2-16,1 5-3 0,4 7-4 16,9 1-5-16,9 4-1 0,8 2-2 0,8 3-1 15,13 1 0-15,10-1 1 0,11 0-2 16,1-3 0-16,4-2 0 15,-4-4 0-15,-3-3-2 0,-11-1 1 0,-2-4 0 16,-10-7 1-16,-10 5 4 0,-4-3 2 16,-9-2 1-16,-10 5 0 0,-10-2-4 15,-10-5-1-15,-4 0-3 0,-7-6 1 16,7-1-1-16,2-2 0 0,3-6-1 16,8-2 0-16,12-1 0 0,7 3-1 0,8-3-3 15,3-2-3-15,15-5-2 0,13-6-3 16,11 3 0-16,14-1-4 0,5-1-1 15,6-1 2-15,9 1 6 16,1-2 3-16,-1 4 4 0,3-1 0 0,-6 4 1 16,-8 8-1-16,-8 3 1 0,-6 5-1 15,-9 3 1-15,-6 14 1 0,-9 6 1 16,-4 9 6-16,-4 5 3 0,-2 5 3 16,-5 6-1-16,-4 2 0 0,-8 4 0 15,1 1-8-15,-2 2 3 0,-6-1-5 0,-1-1-1 16,-3 0 1-16,-1-1-1 0,1-1 1 15,-1-3-3-15,1-6 2 0,0-4-1 16,0-9 1-16,3-8 0 16,6-12-1-16,2-4 2 0,3-7 0 0,-1 0 0 15,-4 0-1-15,0-12-1 0,-1-9-2 16,-2-13 1-16,11-8-2 0,-1-10 2 0,7-5-2 16,2-6 3-16,6-2-3 15,0-5-1-15,2-4 2 0,-1-7-4 16,1-5 3-16,1-4 2 0,5-1-2 0,3 3 3 15,-2 10-4-15,4 11 3 0,-1 12-1 16,4 14-5-16,-4 9 5 0,-1 9-5 16,-8 10 5-16,-4 8-1 15,2 5 0-15,-7 3 5 0,3 11-5 0,-5 4 7 16,-4 3-5-16,-8 5 0 0,1 1 1 0,-7 5-1 16,-10 3 1-16,-1 1-1 0,-9 6 1 15,4 0-2-15,-4 2 2 16,-4-1-2-16,-1-4 2 0,4-3-4 15,1-5-4-15,9-8-8 0,6-8-5 0,5-8-5 16,9-7-7-16,0-4-6 0,14-14-9 16,13-11-5-16,8-9-13 0,3-7-17 15,12-7-26-15,0-2-18 0,8-2 1 16,0-1 28-16,1-2 35 0,-2-2 39 16,-3 0 32-16,-4-1 18 0,-8 1 10 0,-6-3 7 15,-7 2 9-15,-7-2 7 0,-7 2 11 16,-6 0 7-16,-4 4 0 15,-3 2-10-15,1 9-4 0,-11 3-7 16,3 8-4-16,-4 5-8 0,3 12-6 0,1 6-9 16,4 9-8-16,1 4-8 0,0-2-5 15,-3 4-1-15,-2 18-4 0,3 12 7 16,-2 16-4-16,-1 11-3 0,5 10 0 16,5 9-3-16,-1 6 2 0,1 2-3 15,1 1 4-15,-1-4 1 0,1-1-4 0,-1-4 4 16,2-7-4-16,0-2-2 0,-3-7 2 15,1-3-2-15,4-9-1 0,-4-7-4 16,4-8-3-16,1-11-5 16,-4-8-1-16,-2-7-2 0,7-9 0 0,3 0-2 15,6-9-3-15,10-7-2 0,-2-6-7 0,6-3 4 16,5-6 2-16,-4-4 8 0,7-3 6 16,-6 1 8-16,1 0 1 15,-1 0 3-15,-4 2 1 0,-7 4 2 16,0 0 3-16,-5 7 6 0,-3 0 2 0,-8 7 8 15,-2 8 9-15,-7-2-5 0,-5 1 3 16,-1-2-9-16,-13-2-3 0,-4 11-3 16,-4 3-3-16,-5 4 2 0,-4 12-7 15,4 3 4-15,-7 7-8 0,5 3 0 16,6 5-1-16,-2 2-2 0,6 0 0 16,5 5 0-16,7-4 1 0,2-1-2 0,3-3 2 15,5-3-1-15,2-6 0 0,9-5 1 16,-2-5 0-16,2-8 1 15,9-3 0-15,-2-3-1 0,9 0 0 0,0-7 0 16,-4-7-1-16,-1-1 1 0,-4-2-1 16,4-1 0-16,-6-2 0 0,5 0 0 15,-5 1 0-15,-2-4 1 0,0-3-1 16,-1 0 1-16,3-2-1 0,-5-1 0 16,-2 3 0-16,0-1 1 0,-5 8-2 0,4 10 1 15,-3 3 0-15,-3 6-1 0,0-1-1 16,0 1-1-16,2 0 1 0,2 0 1 15,6 10 0-15,-6 8 1 0,6 10 0 16,1-1-1-16,-4 2 2 0,3-3-2 16,-4-1 2-16,5-3-1 0,3-4 0 15,-5-6 1-15,5-3 0 0,-3-4-1 16,1-4 2-16,5-1-1 0,2 0 0 16,4-4 0-16,-1-8 0 0,1-3 0 15,-4-5-1-15,1-5 1 0,5-2-1 0,-1-3 1 16,0-4-1-16,-4-1 2 0,-2 0-1 15,-4-1-5-15,0 1 5 0,-6 5-5 16,-3 9 4-16,-1 9 1 0,-4 7-2 16,0 5-1-16,0-2 0 0,0 2 0 15,5 0 1-15,4 9 0 0,-4 11 1 0,6 5 5 16,-2 0-6-16,4-2 6 0,-1-3-4 16,2-2 0-16,0-4 0 0,11-5 1 15,-2-5-1-15,6-4 0 16,-1 0 0-16,6-12 1 0,0 0-1 0,2-8 1 15,1-1-1-15,-1-2-4 0,-2-1 4 16,-1-1-5-16,-4 0 4 0,-3 0 0 16,-2 2 0-16,-9 3 1 0,-1 4-1 15,-6 7 2-15,-6 5-1 0,-2 4-1 16,0-2 0-16,0 2 1 0,1 2 1 16,-1 15 3-16,0 10 4 0,0 14 5 0,-1 7-4 15,-1 8-10-15,2 11 0 0,0 10 0 16,0 12 0-16,0 11 0 0,0 8 0 15,0 4 0-15,-8 6 0 0,2 1 0 16,-13 1 0-16,-10-2 0 0,-5-7 0 16,-8-6 0-16,-3-16 0 0,-5-13 0 15,-2-20 0-15,4-16 0 0,4-19 0 16,4-17 0-16,7-9 0 0,9-20 0 16,5-13 0-16,11-12 0 0,5-12 0 0,8-5 0 15,1-9 0-15,16-9-46 0,2-1-53 16,7-2-180-16,7 6-62 15</inkml:trace>
  <inkml:trace contextRef="#ctx0" brushRef="#br0" timeOffset="46571.12">24627 6643 799 0,'0'0'39'0,"0"0"-8"16,0 0-8-16,-104 59-4 15,75-23 4-15,1 5-6 0,-2 11 1 16,7 2-8-16,3 10-5 0,5 2-1 0,5 6-2 15,6-4-1-15,2-4-1 0,13-8 2 16,9-10-1-16,8-14 0 0,6-11 1 16,2-9 0-16,6-12 0 0,-2-3 0 15,-3-15 1-15,2-9-3 0,-5-10 2 16,-8-6-2-16,2-4 2 0,-8-3-2 16,-4 0 1-16,-4 2-1 0,-10-1 1 0,2 3 0 15,-13 1 0-15,-6 3-1 0,-1 2-3 16,-2 2 3-16,2 6-5 0,-1 6 2 15,2 8-8-15,5 5-14 0,4 6-22 16,1 4-30-16,-4 3-63 0,4 0-132 16,-4 3-35-16</inkml:trace>
  <inkml:trace contextRef="#ctx0" brushRef="#br0" timeOffset="46796.93">24971 6419 639 0,'0'0'69'0,"0"0"-7"16,0 0-6-16,92 117-8 0,-81-68-9 15,-7 9-9-15,-8 8-13 0,-1 11-3 16,-11 8-8-16,-11 11-4 0,-8 4 3 16,-8 8-5-16,-7 1 3 0,-2 0 3 15,-3 0-4-15,1 0-4 0,-5 3-15 0,4-3-45 16,-4-2-33-16,0-10-220 0,-5-7-23 15</inkml:trace>
  <inkml:trace contextRef="#ctx0" brushRef="#br0" timeOffset="85374.5">12207 10548 300 0,'0'0'59'16,"0"0"5"-16,0 0-3 0,0 0 3 15,-93-96-6-15,73 76-4 0,2 2-5 0,7-3-9 16,-2-2-5-16,7 2-7 0,11-2-8 16,-5 2-11-16,15-2 1 0,10 5-8 15,12 1 4-15,11 5 0 0,7 3 1 16,4 8 1-16,3 1-1 0,-7 6-2 15,-3 10 1-15,-9 4 1 0,-7 6-5 0,-4 3 4 16,-10 1-5-16,-5 5 1 16,-11 2 0-16,-6 2 0 0,0 3 2 15,-14 4-4-15,-11 1 2 0,1 1-2 16,-14-4 2-16,3-1-1 0,-9-5 0 0,1-8 0 16,3-4 0-16,2-6 0 0,7-5 0 15,8-6 0-15,14-4-1 0,4 4 0 16,8 0 0-16,8 5 0 0,17 8 2 15,3 2 3-15,11 5-5 0,-2 2 4 16,5 3-5-16,-3 6 1 0,-3 1 1 0,-10 3-2 16,-9 5 2-16,-4 1 0 15,-11-1 1-15,-5-1 1 0,0-4 2 0,-16-3 1 16,1-6 2-16,-9-3 0 16,-4-6 1-16,-3-5-1 0,-1-4-1 0,-9-2-1 15,-2-6 0-15,-2-3-1 0,-6-4-2 16,1-4-3-16,-2-6 0 0,8-7 0 15,5-8 0-15,4-7 0 0,7-5 0 16,6-4 0-16,4-5 0 0,4 1 0 16,7 4 0-16,4 2 0 0,3 7-4 15,0 9-11-15,5 6-8 0,0 5-7 0,9 7-6 16,4 5-11-16,4-2-18 16,10 12-47-16,-2 6-96 0,-1 0-83 15</inkml:trace>
  <inkml:trace contextRef="#ctx0" brushRef="#br0" timeOffset="85716.57">13364 10578 745 0,'0'0'49'0,"0"0"-9"0,0 0-11 15,116-92-9-15,-75 84-4 0,5 6-4 16,-6 7-1-16,4 12-2 0,-5 10-2 16,-5 8 1-16,-10 8-2 0,0 4 0 15,-9 4-1-15,-10 3 0 0,-1 3-2 16,-8-2 2-16,-5-3 3 0,-16 0-4 0,-3-5 4 16,-12-5-5-16,-4-5 1 0,-6-6 1 15,-2-9 0-15,-1-5 2 0,3-9-4 16,2-10-3-16,8-1 0 0,3-17 0 15,7-8 0-15,10-12 0 0,6-6 0 16,10-8 0-16,8-7 0 0,10-4 0 0,11 0-11 16,9 4-29-16,11 5-31 15,6 10-81-15,4 11-161 0,-1 11-13 0</inkml:trace>
  <inkml:trace contextRef="#ctx0" brushRef="#br0" timeOffset="86445.77">13480 11622 513 0,'0'0'78'0,"0"0"-16"0,0 0-16 16,0 0-13-16,0 0-8 0,0 0-1 0,0 0 2 15,0 0 0-15,0 0 0 0,78-89-4 16,-44 78-2-16,0 1-4 16,6 1-4-16,-3-1-3 0,-1 3-3 15,1 1-3-15,-6 1-2 0,-1 1 0 0,-2 2-3 16,0 4-7-16,-8-2-11 0,-5 6-9 15,-10 7-12-15,-5 5-17 0,-6 9-30 16,-13 6-36-16,-10 2-48 0,-10-1-12 16,-5 5 38-16</inkml:trace>
  <inkml:trace contextRef="#ctx0" brushRef="#br0" timeOffset="86532.75">13640 11768 86 0,'0'0'149'0,"-101"43"27"16,58-33-10-16,13-2-32 0,15-5-30 0,7-2-32 16,8-2-26-16,3-11-21 0,22-10-17 15,18-8-5-15,21-3-21 16,24-2-72-16,18-8-217 0,11 0-39 0</inkml:trace>
  <inkml:trace contextRef="#ctx0" brushRef="#br0" timeOffset="89353">13910 10818 281 0,'0'0'72'0,"0"0"-1"16,0 0-8-16,0 0-12 0,0 0-14 16,0 0-8-16,0 0-5 0,0 0-4 15,0 0-2-15,0 0-4 0,-11-71-3 0,6 59-2 16,5-6-3-16,-1 1 0 16,1-6-2-16,1-1-1 0,-1 2 1 0,5-1 1 15,4 1 2-15,-3-1 5 0,-3-1 0 16,2-1 2-16,-5 1-2 0,0-2 1 15,-3 5-4-15,-3-2 0 0,-4 2 0 16,0 3-1-16,-4-2-3 0,-5 2 1 16,4 1-2-16,-4-1-6 0,-4 0 5 0,1 3-6 15,-6 0 5-15,5 2 0 0,-4 3 0 16,0-1 1-16,-3 3 0 16,5 0 0-16,0 1 0 0,1 3 0 15,5-2-2-15,-1 4 1 0,1 1-1 0,-1-1-1 16,-8 0 1-16,5 2-1 0,1 2 0 15,-1 4-1-15,-2 1 2 0,0 3-1 16,2-1 0-16,-2 0 0 0,2 0 1 16,-2 2-1-16,5 1 0 0,0-1 6 15,1 0-7-15,1 2 6 0,-1 1-5 0,4 1 0 16,1 0 0-16,-2 0 1 0,2 0 0 16,0 4-1-16,-1-3 2 0,1 4-2 15,-2-2 2-15,2 2-2 16,-1 1 2-16,9 2-2 0,-8 1 0 0,4 2 0 15,1 1 1-15,3 4-1 0,-2-1 1 16,4 2-2-16,4 1 2 0,-2 1-1 16,-1 1 2-16,1-2-2 0,-1 0 2 15,-3 1-2-15,1-1 1 0,5 1 4 16,-1-4-5-16,-4 2 5 0,1-2-6 0,0-1 1 16,3-3 2-16,1 1-3 0,0-1 2 15,-3 3-1-15,3 0 1 0,3-2-1 16,2 4 1-16,-1 1-1 0,2 0 2 15,4-1-2-15,-4-1 1 0,3-1 0 16,0 0 0-16,1-3 0 0,-1-4 0 16,0 2-1-16,1-4 1 0,1 0-1 15,-1-3 1-15,3-1 0 0,-2 0 0 0,4-1 1 16,-1 0-1-16,2 2 4 16,2-2-5-16,2 2 5 0,-1-1-5 0,6 0 1 15,-2-3 0-15,-3 1 0 0,5 0 0 16,0-2 0-16,-2 0 0 0,0-1 0 15,2-3 0-15,-5 2 0 0,5-5 0 16,3 4 0-16,-3-2-1 0,0-1 0 16,4 2 1-16,-1-4-1 0,1 2 1 15,-4-2 1-15,3-2-1 0,-3-2 1 0,0 0 0 16,3-7 1-16,-4-2 0 16,1-2 0-16,0-3 0 0,3-1 0 15,-6 0-1-15,1-2 1 0,5-1 0 0,-6-2-4 16,1-1 5-16,-3-5-6 0,0 2 5 15,-1 0-1-15,-1-3-1 0,1-1 1 16,-4-3-2-16,4 1 3 0,-3 0-3 16,-1-2 2-16,-1 2-1 0,1 0 1 15,-1 2-1-15,-4-1 1 0,1 2-1 0,-4 2 1 16,3 0 0-16,-9 2 0 0,4 5 0 16,-5-2 0-16,0-3-1 15,0 0 1-15,0-5-2 0,-5 1 2 0,1 0-2 16,-6 3 2-16,4-2-1 0,-8 1-5 15,8 0 4-15,-7-1-5 0,4 4 5 16,-2-2 1-16,0-1 0 0,-2 1 1 16,-1 0-2-16,3-1 2 0,-3-2 0 15,0 1-1-15,0-3 0 0,-2 2 1 16,6-2-2-16,-3 5 3 0,1-2-3 0,2 2 0 16,-2 1 0-16,6 3 0 0,0 5 0 15,-2 0 0-15,6-2 0 0,-2 8 0 16,-4-8 0-16,6 10 0 0,-2-2 0 15,-1-2 0-15,-1 3 0 0,1 1 0 16,2 3 0-16,-3-4 0 0,3 5 0 0,1 0 0 16,-2 1 0-16,4 2 0 0,-10-1 0 15,9-1 0-15,-7 1 0 16,3 1 0-16,5 0 0 0,0-2 0 16,-6 2 0-16,-3 0 0 0,4 0 0 0,4 0 0 15,1 0 0-15,0 0 0 0,0 0 0 16,-3 0 0-16,1 0 0 0,-1 0 0 15,1 0 0-15,2 2-7 0,0-1-5 16,-3 1-7-16,3-1-3 0,0 5-10 16,0 0-10-16,3 4-17 0,7 3-33 0,-9-5-69 15,13 4-130-15,-8-3 11 16</inkml:trace>
  <inkml:trace contextRef="#ctx0" brushRef="#br0" timeOffset="90144.27">11852 12362 638 0,'0'0'70'0,"0"0"-16"16,0 0-17-16,0 0-10 0,0 0-10 15,0 0 0-15,0 0-3 0,112-19 5 0,-30 8-6 16,19-5 2-16,12 1-2 0,14-3-2 16,10-2 1-16,7-1-2 0,3 0 2 15,-1 1-3-15,-5 0-1 16,-14 5-1-16,-8 4-1 0,-19 2 0 0,-14 6-1 15,-17 3-2-15,-17 0-3 0,-13 1 0 16,-19-1 0-16,-4 0 0 0,-12 2 0 16,-4-2 0-16,0 0 0 0,0 0 0 15,0 2 0-15,0-1 0 0,-15 4 0 16,-13 1 0-16,-12 5-10 0,-10 2-29 0,-12-1-30 16,-6 3-50-16,-5 2-187 0,-9 0-20 15</inkml:trace>
  <inkml:trace contextRef="#ctx0" brushRef="#br0" timeOffset="90435.28">11860 12694 812 0,'0'0'11'0,"0"0"6"0,118-12 9 16,-36-5 4-16,11-4 1 0,19-8-4 0,10-3-8 15,15-3-6-15,11-2-1 0,4-3-3 16,5-1-5-16,-2 3 4 15,-6 1-4-15,-8 3-4 0,-12 2 0 0,-8 3 0 16,-16 5 0-16,-21 3 0 0,-16 2 0 16,-11 4 0-16,-23 7 0 0,-18 4 0 0,-7 3 0 15,-9 1 0-15,0-2 0 0,0 2 0 16,0 0 0-16,2-2 0 16,1-1 0-16,-12-4 0 0,-1 2 0 15,-5-1 0-15,1 3 0 0,3 0 0 0,-3 2 0 16,0-1 0-16,5 1 0 0,-1-1 0 15,6 2-28-15,-1-2-15 0,-1 2-25 16,1-3-60-16,-9 2-178 0,8 1-15 16</inkml:trace>
  <inkml:trace contextRef="#ctx0" brushRef="#br0" timeOffset="91876.75">13077 10223 674 0,'0'0'57'0,"0"0"-12"16,0 0-9-16,0 0-8 0,0 0 8 15,0 0-4-15,53 132-2 0,-5-50-9 16,12 15-6-16,23 20 1 0,13 17-4 16,17 16-1-16,8 15-1 0,14 17-10 0,1 14 0 15,-4 12 0-15,-5 9 0 16,-11 3 0-16,-12-1-29 0,-9-5-28 16,-21-15-106-16,-6-14-163 0,-15-21-10 15</inkml:trace>
  <inkml:trace contextRef="#ctx0" brushRef="#br0" timeOffset="94205.29">19682 11015 462 0,'0'0'71'16,"0"0"-6"-16,0 0-11 0,0 0-7 0,0 0-4 15,0 0-6-15,-93-76-6 0,63 72-3 16,7-1-4-16,-7 5-2 0,-1 0-2 15,-1 0-4-15,1 9-3 0,-2 6-3 16,-1 5-2-16,9 7 1 0,1 8 3 16,0 9-3-16,9 11 2 0,1 12-4 15,5 6-3-15,4 9 1 0,0 4-3 0,15 4 2 16,3-5 1-16,8-3-1 0,3-6-4 16,9-9 0-16,-2-10 0 0,6-10 0 15,2-9 0-15,0-11 0 0,-1-11 0 16,3-12 0-16,1-7 0 0,-2-18 0 15,5-11 0-15,1-10 0 0,-2-13 0 16,-9-6 0-16,3-6 0 0,-12-2 0 16,-1-3 0-16,-8-2 0 0,-11 0 0 15,-6 1 0-15,-1 3 0 0,-18 2 0 16,-4 4 0-16,-11 5 0 0,-10 1 0 0,-5 9 0 16,-6 4 0-16,-7 8 0 0,5 9 0 15,-2 3 0-15,0 8 0 0,14 7 0 16,13 4 0-16,2 3 0 0,19 3 0 15,2 0 0-15,0 7 0 0,9 8 0 16,0 7-5-16,18 1-21 0,9 1-16 0,7 2-15 16,5 1-46-16,9 0-97 15,0 0-106-15</inkml:trace>
  <inkml:trace contextRef="#ctx0" brushRef="#br0" timeOffset="94788.97">20686 10889 623 0,'0'0'80'0,"0"0"-16"0,0 0-19 15,0 0-12-15,5-100-9 0,15 73-2 0,5 1-6 16,7 5-2-16,2 4-4 16,1 8-1-16,0 6-2 0,-2 4-2 0,-7 9 1 15,-1 11 0-15,-3 8 1 0,-11 4-1 16,-2 6 2-16,-8 3-3 0,-1 0 1 15,-4-1-2-15,-2 1 1 0,-8 1 4 0,-5-4-5 16,-1-2 1-16,-5-4-5 16,5-6 0-16,-3-7 0 0,9-5 0 15,-2-5 0-15,10-6 0 0,-2-2 0 16,7 1 0-16,-4-3 0 0,0-2 0 0,5-7 0 16,0-9 0-16,10 0 0 0,10-7 0 15,12 7 0-15,4 3 0 0,3 4 0 16,1 7 0-16,2 4 0 0,-3 6 0 15,-4 9 0-15,-1 5 0 0,-6 4 0 16,-8 6 0-16,-4 2 0 0,-2 4 0 16,-9 1 0-16,-10 3 0 0,5-3 0 15,-14 0 0-15,-8-2 0 0,-6-3 0 16,-7-2 0-16,-12-3 0 0,-2-4 0 16,-10-4 0-16,-3-3 0 0,-2-4 0 0,7-4 0 15,7-5 0-15,5-3 0 0,8-1 0 16,6-7-7-16,8-7-326 0,-1-4-29 15</inkml:trace>
  <inkml:trace contextRef="#ctx0" brushRef="#br0" timeOffset="96217.81">19519 9408 383 0,'0'0'97'0,"0"0"-12"16,0 0-14-16,0 0-9 16,0 0-11-16,0 0-10 0,0 0-9 15,0 0-12-15,0 0-6 0,-34-47 0 16,21 54 0-16,2 11 0 0,-3 10 1 0,1 5-4 16,3 8-3-16,-1 5-2 0,5 5 0 15,-3 6 2-15,4 2-5 0,-4 5 2 16,4 2-3-16,5 4-3 0,-4-2 3 15,-1-2-4-15,8-4-1 0,3-6-13 16,-6-4-11-16,10-5-18 0,-6-5-26 16,-4-4-44-16,0-3-78 0,0-5-96 15</inkml:trace>
  <inkml:trace contextRef="#ctx0" brushRef="#br0" timeOffset="96437.6">19130 10293 493 0,'0'0'70'0,"0"0"16"16,0 0-9-16,0 0-19 0,-38 99-17 0,37-69-16 15,-2 2-2-15,1 1-2 16,-1 1 0-16,3-2-5 0,3-2-2 0,3-3-4 16,5-6-2-16,3-2-2 15,6-6-1-15,4-7 0 0,8-4-1 0,4-4 0 16,12-13-1-16,9-4-1 0,12-11 0 15,3-3-1-15,7-2-3 0,5-3-14 16,1 0-27-16,-1-1-83 16,3 1-189-16,-14-6-21 0</inkml:trace>
  <inkml:trace contextRef="#ctx0" brushRef="#br0" timeOffset="111697.96">25224 6632 228 0,'0'0'63'15,"0"0"-8"-15,0 0-5 0,0 0-9 16,0 0-8-16,0 0-8 0,0 0 2 16,0 0-3-16,0 0 0 0,0 0 0 0,28-62-2 15,-23 49-4-15,-5 7-4 0,3-7-2 16,1-6-1-16,1 7 1 0,7-5 1 15,-5 4 3-15,-3 2 0 0,10-2 0 16,-9 5-1-16,-4 2-1 0,3 3-1 16,-4 3-1-16,0-2-3 0,0 2-2 0,0-1-1 15,4-1-3-15,-4 2-1 0,0-2-2 16,0 2 0-16,0 0 0 16,-8 2 0-16,-2 8 0 0,-6 5 0 0,-3 1 0 15,4 1 0-15,1 1 0 0,-5-1 1 16,5 1 0-16,-1-3 1 0,-1 0 0 15,4-2 0-15,1-3 0 0,0-4 0 16,2 2 1-16,0-2 0 0,4-5 1 16,0 3 1-16,5-4 1 0,-1 0 0 15,1 0 1-15,0 0-2 0,-8 0-1 0,3 0 0 16,-1-4-1-16,-1-2-1 0,0-6 0 16,7 2 0-16,0-4 0 0,0 0-1 15,0-1 1-15,0-5-1 0,0 6 0 16,5-2 1-16,0 5-1 0,-5 7-1 15,4-7 1-15,1 8-1 0,0-2 0 16,-1 3 0-16,-4 2-1 0,5 0 1 16,-4 0-1-16,13 1 1 0,-4 8 0 15,-4 6 1-15,-1 0 0 0,-2 7 0 16,-6-1 1-16,3 2 0 0,-5 7-1 0,-4-1 2 16,-5-3-2-16,1 1 2 0,-4 0 4 15,-3 1-7-15,0-3 5 0,-3 3-5 16,-2-1-1-16,2 0 2 0,-2-2-1 15,0-1 0-15,0-1 0 0,5-2 0 16,-3-3 0-16,4-7 1 0,7-1-1 0,2-2 2 16,7-5 0-16,-1 0 1 15,4-3 1-15,-5 0 0 0,-1-3 0 16,-4-3-1-16,6-9 2 0,-1-3-5 16,8-5 2-16,-1-8 0 0,9 1-1 0,1 0 0 15,7 3-5-15,-7 4 5 0,2 6-6 16,0 4 7-16,-5 5-2 0,-7 5 0 15,10 3 0-15,-6 1-3 0,5 12 9 16,3 6-6-16,-9 7 6 0,-7 4-3 16,-1 4-1-16,-8 2 1 0,-4 5-2 15,-8 3 2-15,-5 2-2 0,1 3 1 0,-5 1-2 16,1-2 2-16,-3 1-2 16,-3-2 2-16,2-2-2 0,-5-5 1 15,-2-3 0-15,2-3 0 0,-7-7 5 0,7-6-3 16,1-7 6-16,1-9-4 0,2-5-4 15,2-14 6-15,1-9-3 0,4-10-4 16,4-10 0-16,6-10 0 0,13-12 0 16,12-9 0-16,13-7 0 0,20 1 0 15,15 2 0-15,13 12 0 0,7 8 0 16,4 11 0-16,-4 13 0 0,-1 13 0 0,-2 11 0 16,-7 10 0-16,-5 11 0 15,-10 17 0-15,-7 8 0 0,-8 9 0 16,-14 7 0-16,-6 8 0 0,-9 4 0 0,-10 4 0 15,-9 5 0-15,-13-2 0 0,-12 2 0 16,-8-7 0-16,-4-3 0 0,-8-5 0 16,2-5 0-16,1-9 0 0,-3-6 0 15,-1-8 0-15,1-9 0 0,3-7 0 16,0-10 0-16,5-4 0 0,3-12 0 0,4-10 0 16,10-13 0-16,10-6 0 0,11-13 0 15,16-8 0-15,7-9 0 0,19-3 0 16,14-1 0-16,12 5 0 15,7 10 0-15,3 10 0 0,6 12 0 0,-3 12 0 16,2 15-21-16,-2 11-39 0,-4 6-80 16,-5 17-183-16,-11 5-19 0</inkml:trace>
  <inkml:trace contextRef="#ctx0" brushRef="#br0" timeOffset="115856.1">26430 6627 203 0,'0'0'51'0,"0"0"-6"0,0 0-1 16,0 0 2-16,0 0 1 0,0 0-5 16,0 0-3-16,0 0-1 0,0 0-2 15,0 0-3-15,-4-67-1 0,2 61-4 16,-1 2-2-16,3-3-2 0,-2 2-4 15,2 0-3-15,-3-1-4 0,3 6-3 16,0-2-4-16,0 2-4 0,0 0 0 16,-4 0 1-16,2 0 3 0,-6 8 3 15,4 7 3-15,-7 9-1 0,5 4 0 16,-4 7-1-16,1 1 1 0,3 8 3 0,-2 5-8 16,3 1 2-16,-1 0-5 0,2 1-2 15,0-2 1-15,-2-5-2 0,6-2 2 16,5-7-2-16,1-5 1 0,3-3 0 15,-4-12 0-15,4-2 1 0,1-5 0 16,-4-5 0-16,11-2 1 0,-2-1 1 16,9-4-2-16,-4-10 1 0,2-4-2 15,4-6 0-15,-1-2 0 0,-4 2 1 16,7-3-1-16,-4-1 1 0,-7 2-1 16,1 2 2-16,-4 7-1 0,-5 2 3 0,-4 5 1 15,-3 3 0-15,1 4-2 0,-3 3-2 16,0 0 0-16,4 0 0 0,1 13 1 15,4 6-1-15,4 10 1 0,-1 3-2 16,-1 0 1-16,3-2-1 0,1-1 2 16,6-3-3-16,-3-6 3 0,10-8-1 0,-3-6 0 15,4-6 0-15,-1 0 0 16,2-14 0-16,-1-6-1 0,-2-2 0 16,0-7 1-16,-3-2-1 0,-3-3 0 15,-7 0 1-15,0-4-2 0,-7 2 2 0,-3-5-1 16,-1-2-4-16,-1-2 4 0,-7-4-4 15,-4-4 3-15,-2-6 1 0,-3-5-1 16,0-1 2-16,2-4-2 0,2 3 2 16,6 7-2-16,5 5 2 0,4 9-2 15,10 7 1-15,13 8-2 0,2 5 2 0,4 10-2 16,8 4 1-16,1 8 0 0,4 3-1 16,-1 11 1-16,-5 9 0 0,0 9 0 15,-10 10-2-15,-7 11 2 0,-10 11-2 16,-10 12 2-16,-11 9-1 0,-4 6 3 15,-13 3 1-15,-10-2-1 0,0-1 1 16,-5-2-3-16,5-4-2 0,0-7 3 16,9-6-3-16,11-10 2 0,5-12 0 15,5-8 0-15,4-10 0 0,4-11 0 16,10-7 1-16,5-8 0 0,1-3 3 0,9-7-4 16,1-10 0-16,2-8 0 0,2-7 0 15,2-5 0-15,-2-6 0 0,3-1 0 16,-2 0 0-16,-6 3 0 0,-3 5 0 15,1 5 0-15,-15 10 0 0,1 10 0 16,-9 5 0-16,-4 6 0 0,0-1 0 16,2 1 0-16,5 9 0 0,0 11 0 15,-3 8 0-15,1 6 0 0,1 6 0 16,2 2 0-16,1 0 0 0,4-1 0 16,4-1 0-16,3-8 0 0,3-3 0 0,3-7 0 15,2-4 0-15,6-5 0 0,5-7 0 16,-3-3 0-16,3-3 0 0,4-6 0 15,-3-5 0-15,2-6 0 0,-3-4 0 16,0-1 0-16,-4-7 0 0,-2-5 0 16,-2-2 0-16,2-4 0 0,-6 0 0 0,-5 1 0 15,-2 1 0-15,-3 3 0 16,-7 13 0-16,-6 0 0 0,-2 9 0 16,-1 2 0-16,-1 0 0 0,-1 6 0 15,-5 3 0-15,-4 2 0 0,-7 14 0 0,2 7 0 16,-1 3 0-16,7 8 0 0,0 0 0 15,7 1 0-15,-1 2 0 0,11-1 0 16,7-4 0-16,5-3 0 0,8-6 0 16,3-4 0-16,7-5 0 0,-3-7 0 15,7-2 0-15,-2-3 0 0,2-9 0 0,0-5 0 16,1-5 0-16,4-7 0 16,-4-1 0-16,-1-5 0 0,0-2 0 0,-2-4 0 15,-2-1 0-15,-4-1 0 0,-5-1 0 16,-4 0 0-16,-5 6 0 0,-3 2 0 15,-6 12 0-15,-6 7 0 0,-4 8 0 16,-1 6 0-16,0-1 0 0,0 1 0 16,0 0 0-16,0 0 0 0,0 7 0 15,-6 9 0-15,-3 9 0 0,4 1 0 16,0 1 0-16,1 2 0 0,-1 0 0 0,1 1 0 16,-3-1 0-16,3 0 0 15,-3-3 0-15,-2-2 0 0,0-7 0 0,0-2 0 16,4-5 0-16,0-5 0 0,1 1 0 15,4-6 0-15,-7 0 0 0,0-9 0 16,-1-8 0-16,-1-9 0 0,9-4 0 0,4-5 0 16,4-4 0-16,14 1 0 15,-1-2 0-15,9 2 0 0,1 7 0 16,0 2 0-16,3 6 0 0,3 4 0 16,-3 9 0-16,0 5 0 0,2 5 0 0,-3 4 0 15,-7 9 0-15,2 7 0 0,-5 5 0 16,-6 5 0-16,-3 3 0 0,-5 0 0 15,-4 7 0-15,-5 2 0 0,-5 7 0 16,1 2 0-16,-15 6 0 0,-1 2 0 16,-3 3 0-16,1-2 0 0,2-2 0 0,-2-6-37 15,10-7-27-15,3-6-55 0,1-17-193 16,8-2-18-16</inkml:trace>
  <inkml:trace contextRef="#ctx0" brushRef="#br0" timeOffset="117233.54">31157 6704 529 0,'0'0'74'0,"0"0"-5"0,0 0-4 16,-31-101-9-16,5 87-8 0,-1 10-13 0,-5 4-9 16,-4 3-8-16,4 13-4 0,1 7-4 15,-2 7-2-15,7 5-2 0,3 5-5 16,4 0 4-16,5 6-6 0,5-2 4 15,6-1 0-15,-1-1-1 0,11-2 1 16,2-9-3-16,3-3 1 0,1-7 0 0,-4-7 0 16,-1-7 0-16,-4-2 1 15,-2-5 1-15,7-6-2 0,5-9 1 16,2-8-1-16,-2-6 0 0,-3-1-1 16,1-8 2-16,0-1-2 0,2-6 0 0,5-2 0 15,4-2-5-15,-1 2 5 0,6 2-5 16,3 4 3-16,4 3 2 0,1 9-1 15,-2 5 1-15,2 7-1 16,1 7 1-16,-1 7 0 0,-4 3 0 0,1 4 0 16,-7 13 1-16,-3 4 0 0,1 4 0 15,-7 3 2-15,-3 2-2 0,-3 2 1 0,-4 2 3 16,-2-1-3-16,0 2 3 16,-8 0-5-16,1-4 0 0,-1 0 0 15,1-3 0-15,-1-2 1 0,2-8-1 0,-2-1 0 16,1-2 0-16,-3-9 0 0,4 6-1 15,1-5 2-15,-3-2 0 0,3 1 0 16,0-6 2-16,0 0-1 0,-2 0 0 16,-1-6 0-16,3-11-1 0,-5-1-1 15,5-2 1-15,0-4-1 0,5 0 0 0,3-5 0 16,3 5 0-16,7 1-1 16,-1 5 1-16,5 1 0 0,4 2-1 0,7 3 4 15,1 2-4-15,6 3 5 16,2 4-4-16,-1 3 0 0,4 0 1 0,1 5-2 15,-1 7 6-15,-6 4-5 0,0 4 3 16,-10 1-3-16,-4 5 0 0,-4 1 0 16,-8 2 0-16,-5 4 0 0,-8 2 0 15,-5 2 0-15,0 2 0 0,-10 1 0 16,-7-2 0-16,0 0 0 0,1-8 0 0,1-2 0 16,6-12 0-16,6-5 0 0,3-7 0 15,5-4 0-15,-3 0 0 0,3 0 0 16,0 0 0-16,3-15 0 15,3-11 0-15,13-8 0 0,3-12 0 0,9-6 0 16,4-4 0-16,6-4 0 0,1-7 0 16,3-6 0-16,6-5 0 0,-2-8 0 15,1-7 0-15,0-5 0 0,1-3 0 16,-6 1 0-16,-4 3 0 0,-6 5 0 16,-9 5 0-16,-3 5 0 0,-12 9 0 0,-3 7 0 15,-2 11 0-15,-15 9 0 0,-5 11 0 16,4 14 0-16,-7 12 0 0,-6 9 0 15,-5 14 0-15,-7 14-6 0,-3 18 5 16,0 12 2-16,0 10-2 0,1 9 1 16,3 7 3-16,5 4-2 0,5 6 2 0,10-3-3 15,7 0 0-15,-1-9 0 0,20-11 0 16,4-10 0-16,4-11 0 16,8-10 0-16,1-8 0 0,1-8 0 15,-1-7 0-15,1-8 0 0,-1-6 0 0,1-3 0 16,2-7 0-16,-2-9 0 0,-1-5 0 15,2-7 0-15,-3-2 0 0,-3-7 0 16,0-2 0-16,-7-5 0 0,1 3 0 16,-5 1 0-16,-8 12 0 0,-1 11 0 15,-4 10 0-15,-1 7 0 0,0-2 0 0,0 2 0 16,0 2 0-16,-1 17 0 16,-2 10 0-16,-4 14 0 0,6-2 0 0,-2 1 0 15,7-5 0-15,7-5 0 16,3-5 0-16,3-6 0 0,5-7 0 0,1-4 0 15,7-7 0-15,-1-3 0 0,4 0 0 16,1-7 0-16,-3-7 0 0,6-3 0 16,-6-1 0-16,-2-5 0 0,1-1 0 15,-7-2 0-15,0 0 0 0,-2-1 0 16,-6 0 0-16,-6 9 0 0,-2 7 0 0,-4 7 0 16,-3 4 0-16,0-4 0 0,0 8 0 15,-5 14 0-15,-6 15 0 16,-11 16 0-16,1 10 0 0,-4 8 0 15,-3 7 0-15,-5 8 0 0,-1 6 0 0,-1 3 0 16,-3 6 0-16,-2 3 0 0,5-1 0 16,-7-1 0-16,-3-3 0 0,-3-4 0 15,-5 0 0-15,-6-3-55 0,-5-4-154 16,-4-2-120-16,-9-8-23 0</inkml:trace>
  <inkml:trace contextRef="#ctx0" brushRef="#br0" timeOffset="117966.11">24557 8497 536 0,'0'0'55'16,"0"0"-5"-16,0 0-9 0,0 0-10 0,0 0-6 15,112-50-4-15,-76 61-4 0,-4 10-1 16,-1 3-3-16,-3 6-2 0,-9 4 1 15,-4 4-2-15,-9-2 1 0,-6 4-1 16,-4-2 1-16,-9 0-3 0,-10-2 1 16,-5-3-2-16,-6-1 0 0,0-7-1 0,-2-4 1 15,-1-6 5-15,3-8-4 16,3-7 0-16,2 0 0 0,1-15-5 16,8-9 2-16,4-6 0 0,7-6-4 15,6-9 1-15,6-3-3 0,6-5 2 0,8 3-2 16,8 3 2-16,7 4-2 0,3 9 1 15,5 10-2-15,3 8 1 0,1 8-4 16,2 8-10-16,-1 3-12 0,-5 14-22 16,-2 11-31-16,-9 6-48 0,-1 6-146 15,-8 0-16-15</inkml:trace>
  <inkml:trace contextRef="#ctx0" brushRef="#br0" timeOffset="118417.37">25871 8538 567 0,'0'0'18'0,"0"0"4"15,0 0 3-15,0 0-1 0,0 0-1 0,0 0-8 16,0 0-7-16,-28 100-1 0,28-66-3 0,-2-3 0 16,7 0-1-16,1-7 3 15,-3-6 2-15,-1-7 4 0,1-6 2 16,-2-4 5-16,4 3 2 0,4-2-2 16,5-2-2-16,2-9-5 0,7-11-4 0,-1-3-1 15,2-7-1-15,3-3-1 0,-2-2 1 16,-4-1-1-16,6 2 1 0,-6 4 1 15,-1 2 1-15,-6 11 1 0,0 2 1 16,-7 9-2-16,-4 4-1 0,11 0-1 16,-4 2-3-16,6 10 1 0,1 12 0 0,0 0-1 15,-3 8-1-15,-2 3 2 16,-4 2-3-16,0 1 2 0,-3-3-3 16,-4-1 2-16,4-10-1 0,-7-1 1 15,-1 1-2-15,2-5-1 0,-13 6-10 0,3-8-16 16,-3-6-28-16,-5-3-54 0,-1-7-187 15,0 1-25-15</inkml:trace>
  <inkml:trace contextRef="#ctx0" brushRef="#br0" timeOffset="118573.44">26043 8260 528 0,'0'0'51'0,"0"0"-8"16,0 0-18-16,41-88-8 0,-31 79-10 0,8 0-3 15,-1 6-3-15,7 3-1 0,10 0-1 16,0 9-9-16,-2 8-78 0,4 6-163 16,-6-1-16-16</inkml:trace>
  <inkml:trace contextRef="#ctx0" brushRef="#br0" timeOffset="119122.74">27529 8447 608 0,'0'0'50'16,"0"0"-9"-16,0 0-17 0,0 0-6 0,0 0 0 15,0 0-2-15,0 0-2 0,-86 86-5 16,84-55-3-16,-1 0-1 0,1-3-1 15,2-2-1-15,5-10 1 0,0 0-1 16,-1-7 1-16,3 0 0 0,0-3 0 16,-5-1 2-16,7-4 1 0,2-1-1 15,8-9 0-15,4-6-1 0,-3-7-2 16,0-2 0-16,3-4 0 0,-1-3 1 16,0 0-1-16,-5 3 4 0,0 2 0 15,-5 6 4-15,-4 2 1 0,-2 9-2 0,-3 5-4 16,-1-1-2-16,3 5-2 0,4 5-1 15,2 8 2-15,3 9-1 0,0 5 0 16,-4 5 0-16,4 1 0 0,-3 4-2 16,2-4 2-16,1-3-2 0,-2-6 3 15,2-4-3-15,0-8 3 0,0-6 0 0,0-6 0 16,3-3 0-16,11-14 0 0,-5-5 0 16,-1-8-2-16,4-8 2 15,-4-1-1-15,-2 0 2 0,-1-2 1 16,-4-3 0-16,-2 0 1 0,-4-2 1 0,-5-1-3 15,1 0-5-15,-2 0 3 0,-4 4-5 16,-1 1 4-16,-7 9 0 0,4 10 0 16,1 4 0-16,-1 9-2 0,5 5 0 15,-3 1 0-15,3 4-1 0,-2 0-1 16,-7 12-5-16,3 7-9 0,-4 9-22 0,7 6-32 16,2-1-100-16,-2 5-142 0,7-4-6 15</inkml:trace>
  <inkml:trace contextRef="#ctx0" brushRef="#br0" timeOffset="119485.01">28581 8329 617 0,'0'0'33'0,"0"0"10"0,0 0 2 0,0 0-5 16,0 0-7-16,0 0-11 0,100 66-9 15,-80-43-4-15,-1 1-2 0,-5 2-2 16,-5 2 1-16,-4 0 0 0,-5 1 1 16,-5 1 0-16,-4 0 1 0,-10-2-2 0,-4-4 0 15,-3-2-1-15,-2-6 1 16,8-5 4-16,4-11 3 0,-2 0 2 16,8-18 0-16,1-10-2 0,4-5-3 15,10-7-1-15,4-2-4 0,10 2-1 0,10-3-2 16,2 5 1-16,7 5-3 0,0 5 0 15,6 2 0-15,-1 8 0 0,2 4 0 16,-1 5 0-16,-1 5-3 0,-3 4-8 16,-1 0-10-16,-2 9-16 0,-6 6-29 15,-1 1-50-15,-2 3-107 0,-8 1-91 0</inkml:trace>
  <inkml:trace contextRef="#ctx0" brushRef="#br0" timeOffset="119672.27">29416 8339 776 0,'0'0'76'0,"0"0"-23"0,0 0-14 0,0 0-13 15,0 0-6-15,0 0-9 0,0 0 0 16,0 0-5-16,0 0-1 0,-74 62-5 0,69-37 0 16,2 0 0-16,1 1 0 0,7 0 0 15,1-1 0-15,8-4-3 0,0-3-11 16,2 1-16-16,-2-6-17 0,-5-7-34 15,5-3-74-15,-3-1-150 0,7-7-8 16</inkml:trace>
  <inkml:trace contextRef="#ctx0" brushRef="#br0" timeOffset="119847.79">29776 7825 717 0,'0'0'61'0,"0"0"-18"0,0 0-16 0,0 0-12 15,0 0-9-15,0 0-3 16,0 0-2-16,0 0 1 0,0 0 0 0,0 0 1 16,15 83-2-16,-19-30 1 0,-1 5-9 15,-1 4-27-15,-8 2-68 0,0-1-190 0,-2-3-24 16</inkml:trace>
  <inkml:trace contextRef="#ctx0" brushRef="#br0" timeOffset="120094.56">30112 7790 703 0,'0'0'96'0,"0"0"-25"0,17-105-17 0,-15 90-15 0,-2 9-12 0,0 0-15 16,0 6-6-16,0 0-1 0,0 15-1 16,-5 14 2-16,4 12-6 15,-4 12 0-15,-3 6 0 0,-1 8 0 0,-3 4 0 16,-2 4 0-16,-5 0 0 0,0-2 0 15,2-3 0-15,-4-6 0 0,4-7-14 16,0-10-8-16,4-5-8 0,5-17-7 16,2-10-20-16,6-7-28 0,0-8-86 15,-3 0-127-15,-6 0 11 0</inkml:trace>
  <inkml:trace contextRef="#ctx0" brushRef="#br0" timeOffset="120772.72">29478 8186 557 0,'0'0'37'0,"0"0"1"16,0 0 0-16,0 0-6 0,0 0-8 0,0 0-11 15,138 6-5-15,-82-6-3 16,0 0-3-16,7-4 1 0,6-7 0 16,2 0 0-16,-1-4-1 0,-2-2-1 0,-1-3-1 15,-4 1 3-15,-4-4 0 0,-3 0 3 16,-11 0 6-16,-6 1 4 0,-5 0 3 15,-11 3 4-15,-8 3 0 0,-5 8 1 16,-6 4 0-16,-4 4-2 0,0-1-4 16,0 1-8-16,0-2-4 15,0 2-4-15,-14 5 1 0,-4 10-2 0,-7 12 1 16,0 5-1-16,5 6 1 0,-2 2-2 16,11 1 1-16,2-2 5 0,8 0-4 15,7-4 4-15,8-4-5 0,9-7-1 0,2-7 1 16,4-5-1-16,5-4 0 0,0-7 1 15,2-1 0-15,1-6-1 0,-1-7 2 16,3-6-5-16,3-2 5 0,-2-3-5 16,2-5 2-16,0-2 2 0,1-1-3 15,-1-5 3-15,1-3-2 0,1 1 2 0,-5-2-2 16,-4 1 2-16,-1 7-1 16,-9 7 1-16,-11 9 0 0,-3 8-1 0,-8 7 0 15,-3 2-1-15,0 0 1 16,0 11 0-16,-3 11 3 0,1 8-2 0,-7 5 2 15,0 1-2-15,-5 1 0 0,-2 2-1 0,2-1 2 16,-1-3-2-16,-4 0 1 16,1-3 7-16,1-5-8 0,-2-6 0 15,5-7 0-15,8-5 0 0,1-6 0 16,-3-3 0-16,1-3 0 0,-7-9 0 0,0-9 0 16,9-5 0-16,7-5 0 0,1-2 0 15,8-4 0-15,6-2 0 16,9 3 0-16,2-2 0 0,3 6 0 0,8 6 0 15,-1 6 0-15,0 7 0 0,2 7 0 16,-3 6 0-16,-6 4 0 0,2 11 0 0,-7 7 0 16,-1 2 0-16,-3 5 0 15,-7 0 0-15,-4 3 0 0,-3-1 0 16,-7 3 0-16,-1 1 0 0,-1 2 0 16,-2-3 0-16,-2 2-16 0,-4-1-12 0,-4-1-23 15,-5-7-32-15,4-9-52 0,0-5-158 16,4-9-14-16</inkml:trace>
  <inkml:trace contextRef="#ctx0" brushRef="#br0" timeOffset="121013.18">31960 7533 793 0,'0'0'76'0,"0"0"-21"0,106 12-10 0,-72 11-16 15,-5 5-11-15,4 7-11 0,-8 4-7 0,-5 9 0 16,0 9 0-16,-8 9 0 0,-4 10 0 16,-8 9 0-16,-8 6 0 0,-1 8 0 15,-24 6 0-15,-11 5 0 0,-15 12 0 0,-13 6-32 16,-16 2-92-16,-19 2-197 0,-19-8-26 16</inkml:trace>
  <inkml:trace contextRef="#ctx0" brushRef="#br0" timeOffset="122736.46">11798 13751 530 0,'0'0'46'0,"0"0"-16"0,0-84-5 15,23 48 4-15,7-1-2 0,5 1 4 16,14 1 1-16,3 5-5 0,7 7-2 16,-5 8-8-16,-1 7-5 0,-9 9-5 15,-9 9-2-15,-12 7 1 0,-4 5 1 0,-10 4 3 16,-9 4 1-16,-3 5 1 0,-12 2 3 16,-13 4-6-16,-8 2 2 0,-6 3-8 15,-7 1-1-15,1-3 0 16,-2-3-2-16,5-5 1 0,6-7-1 0,2-6 2 15,17-9 0-15,9-6-1 0,6-5 0 16,5-3-1-16,7-2 0 0,22-4 0 16,13-2 1-16,8 2-1 0,8 5 1 15,6 2 0-15,0 4-1 0,-7 12 0 16,-7 5 1-16,-12 7 0 0,-10 3 2 0,-8 4 4 16,-9 1 2-16,-12 1 5 0,-4 0 0 15,-10-2-2-15,-9-1-2 0,-10-1-3 16,0-6-3-16,-11-2-4 0,2-6 0 15,-10-6 0-15,5-4 0 0,-5-4 0 16,8-6 0-16,0-1 0 0,3 0 0 0,7-9 0 16,7-2 0-16,-2-5 0 15,15-1 0-15,1 4 0 0,9-1-4 16,5-3-31-16,5 0-30 0,14-6-58 16,5 1-184-16,10 1-22 0</inkml:trace>
  <inkml:trace contextRef="#ctx0" brushRef="#br0" timeOffset="123076.1">13262 13506 660 0,'0'0'60'0,"0"0"-4"15,96-4-13-15,-62 13-9 0,0 5-4 16,-3 4-6-16,-3 3-4 0,-8 3-6 16,0 2-2-16,-6 3-2 0,-14 3 1 15,0 1 5-15,-14 2-8 0,-12 3 4 0,-13 2-5 16,-4-3-1-16,-10 0-6 0,0-9 0 16,-1-3 0-16,1-11 0 0,5-11 0 15,3-5 0-15,6-19 0 0,10-11 0 16,10-10 0-16,9-10 0 0,5-6 0 15,10-3 0-15,10 1 0 0,10 2 0 16,7 4-12-16,7 5-38 0,6 6-50 16,3 10-194-16,2 16-44 0</inkml:trace>
  <inkml:trace contextRef="#ctx0" brushRef="#br0" timeOffset="123767.44">13093 14429 504 0,'0'0'76'0,"0"0"-4"0,0 0-26 16,0 0-20-16,111-35-6 15,-63 20-11-15,7 0-1 0,2-2-3 16,6 2-3-16,-5 0 1 0,-4 3-2 16,-9 5-3-16,-17 2-5 0,0 6-11 0,-13-1-39 15,-4 1-56-15,-1 12-128 0,-12 2-30 16</inkml:trace>
  <inkml:trace contextRef="#ctx0" brushRef="#br0" timeOffset="123902.02">13173 14622 701 0,'0'0'58'0,"0"0"-27"0,0 0-20 0,0 0-7 16,0 0-1-16,0 0-1 15,134-86 0-15,-77 59-3 0,11 0-4 0,0 4-25 16,-4 3-81-16,-5 4-167 0,-11 4-20 15</inkml:trace>
  <inkml:trace contextRef="#ctx0" brushRef="#br0" timeOffset="126571.59">20122 13494 359 0,'0'0'73'16,"0"0"6"-16,-37-85-7 0,18 59-4 15,-6 5-2-15,-4 3-14 0,-2 7-8 16,-3 5-9-16,0 5-8 0,1 7-4 16,0 15-2-16,-1 14 0 0,3 13-3 0,2 13-1 15,1 12-6-15,8 6 0 0,9 1 0 16,6 1-6-16,5-2 1 16,11-8-2-16,14-6-4 0,8-7 0 15,2-11 0-15,12-11 0 0,-2-11 0 0,4-13 0 16,4-11 0-16,0-4 0 0,-4-19 0 15,4-9 0-15,-8-8 0 0,-2-8 0 16,-9-5 0-16,-4-3 0 0,-10 0 0 16,-7-4 0-16,-9 4 0 0,-8-3 0 15,-15 2 0-15,-6-2 0 0,-9 3 0 0,-8 2 0 16,-7 8 0-16,-6 5 0 0,1 7 0 16,-3 9 0-16,7 2 0 15,7 9 0-15,15 7 0 0,12-1 0 0,2 7 0 16,13 0 0-16,-2 13 0 0,1 6-17 15,2 7-8-15,12 6-12 0,10 3-13 16,8 6-19-16,4 2-54 0,4 2-168 16,3-3-12-16</inkml:trace>
  <inkml:trace contextRef="#ctx0" brushRef="#br0" timeOffset="127028.02">20829 13300 712 0,'0'0'63'0,"0"0"-7"15,0 0-16-15,91-61-13 16,-66 61-7-16,5 0-5 0,-6 8-1 16,4 5-4-16,-4 7-3 0,-3 3-2 0,-7 1 0 15,0 2 0-15,-9 1 2 0,-5 4-1 16,0 1 2-16,-5 1-2 0,-6-1-1 15,-3-3-2-15,-3-2 0 0,0-4 0 16,-1-2 0-16,-1-4-3 0,-3-3 0 16,8-6 0-16,-3-1 0 0,6-4 0 0,7-2 0 15,-2 0 0-15,6-1 0 16,-4 0 0-16,4 0 0 0,0 0 0 0,5-2 0 16,14-3 0-16,1 3 0 15,9 4 0-15,4 5 0 0,-4 6 0 0,1 4 0 16,-2 1 0-16,-11 1 0 0,1 3 0 15,-8-1 0-15,-6-4 0 0,-4 1 0 16,0 4 0-16,-9 2 0 0,-10 2 0 16,-2 3 0-16,-7-3 0 0,-11-2 0 15,5-1 0-15,-11-3 0 0,-2-3 0 0,3-2 0 16,-5-8 0-16,5 1 0 16,0-6 0-16,7-4 0 0,11 2 0 0,5-1 0 15,3-11-31-15,8 4-132 16,-3-9-173-16,3 4-15 0</inkml:trace>
  <inkml:trace contextRef="#ctx0" brushRef="#br0" timeOffset="128071">19643 14505 502 0,'0'0'87'16,"0"0"-5"-16,96 2-23 0,-42-8-11 15,5-2-11-15,-2-1-11 0,2 1-8 16,-1 1-9-16,-4-1-3 0,-6 1-4 15,0 2-1-15,-8 0-2 0,-5 2-8 16,-11 3-26-16,-11 0-25 0,-9 3-51 16,-11 14-117-16,-18 11-56 0</inkml:trace>
  <inkml:trace contextRef="#ctx0" brushRef="#br0" timeOffset="128162.97">19689 14825 772 0,'0'0'61'0,"0"0"-29"0,0 0-22 16,0 0-7-16,95-39-23 0,-18 10-223 15,10-5-65-15</inkml:trace>
  <inkml:trace contextRef="#ctx0" brushRef="#br0" timeOffset="130904.72">19502 12933 663 0,'0'0'58'0,"0"0"-10"0,0 0-4 16,0 0 2-16,68 83-7 0,-26-24-6 0,11 23-1 15,5 20-11-15,8 18-5 0,5 19-2 16,2 15-5-16,1 11-9 16,-3 5 0-16,-5 3 0 0,-3 0 0 15,-2-4 0-15,-2-13-24 0,4-14-44 0,1-18-147 16,4-18-118-16,-6-24-3 0</inkml:trace>
  <inkml:trace contextRef="#ctx0" brushRef="#br0" timeOffset="132493.73">21440 12911 148 0,'0'0'41'0,"0"0"1"15,0 0 1-15,-19-83 2 0,10 62 0 16,3 1-1-16,-4-2-3 0,-2 1-4 15,-1 0-5-15,-1-2-4 0,-4 2-3 16,2 0-2-16,-2-1-2 0,-1 2-1 16,-3 4-4-16,-4-2-3 0,-3 0-2 15,-2 0-4-15,-7 2 0 0,0 5-1 16,-6-1-2-16,-1 3-3 0,-4 3 3 0,-4 3 1 16,3 2 1-16,-7 9 5 0,3 7-2 15,-1 4 3-15,4 5 1 0,6 4 1 16,2 5 1-16,3 7-4 15,2 3 0-15,4 8-3 0,0 7 1 0,6-1-1 16,7 7 1-16,2 1-1 0,8 3 2 16,3 3 2-16,7 4-2 0,1 2 2 15,5 5-5-15,5 3-1 0,0-3 2 16,1 2-2-16,2-5 3 0,1-4 1 16,0-6-4-16,-3-2 3 0,9-8-6 0,4-3-1 15,0-6 2-15,6-4-3 0,4-5 2 16,5-3-1-16,3-6 0 0,4-5 0 15,7-7 0-15,-5-5 0 0,5-8 1 16,1-5 0-16,-5-8 0 0,7-8 1 16,-6-10-2-16,4-3 2 0,-4-7-2 0,-4-2 2 15,2-5-1-15,-6-5 2 16,2 1-1-16,-6-4-3 0,0-2 3 16,-7-5-4-16,-3-4 0 0,-5-5 0 15,-8-6 0-15,-4-5 0 0,-6-5 0 0,-1-1 0 16,-8 2 0-16,-10 0 0 0,-6 1 0 15,-5-2 0-15,-9 5 0 0,4 2 0 16,-7 4 0-16,1 8 0 0,-7 4 0 16,7 11 0-16,-2 8 0 0,0 5 0 15,7 7 0-15,10 10 0 0,1 2-22 0,9 7-24 16,6 4-42-16,0 1-103 0,5 3-127 16,0 0-4-16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524E-7836-9214-7EAB-8370DE6D9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6CCF4-4D93-DBB9-A067-42FA071A3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68A56-1B55-31F7-BB3B-F39A6D7A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7572-DC0E-48B2-809F-2E76C7F7259E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55425-8C26-461A-A019-63CF8BCE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3B3A-40DD-3E5D-9EA2-63C4D922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8695-228F-4CD3-9CE9-07F06BADE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16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C42C-ED68-5A63-19BA-AECE897B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2EF81-5466-85C2-5CF5-2019D83DE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7EB5A-3C4D-133F-70C8-78EC441D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7572-DC0E-48B2-809F-2E76C7F7259E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EEDFC-BD68-4C7B-64BB-8AFA5F26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868E7-5ED7-74D7-839F-1BFE3EF9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8695-228F-4CD3-9CE9-07F06BADE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19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55768-288E-42E0-5C5F-64C944F87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E56EA-ACD1-2510-08A9-BDC1ECE0F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CCBC-A3EB-739E-7396-07C02E19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7572-DC0E-48B2-809F-2E76C7F7259E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A754F-073D-2959-038C-A5664BF2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2D64F-73E0-96DC-D9AD-5EFC2CD4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8695-228F-4CD3-9CE9-07F06BADE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72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0653-FA4F-ECD1-F235-C317E7CB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27A1-6EAA-8E97-B856-DECCA8ECF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A6C1-4D92-2C02-4AA9-5328B146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7572-DC0E-48B2-809F-2E76C7F7259E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9AD11-5224-7F33-D155-993F7420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29F9-DE57-4DE7-EA6A-0188050F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8695-228F-4CD3-9CE9-07F06BADE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38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BF69-05E2-CF14-9297-468DD40D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B1637-778F-EDFF-08BC-ECB5CC80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3CE43-171A-FE3A-D243-DE8F2360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7572-DC0E-48B2-809F-2E76C7F7259E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21FE7-ADA9-D358-A8AC-275CF635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A5C93-3948-BC5B-DDAA-3086FDBB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8695-228F-4CD3-9CE9-07F06BADE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8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D4CA-2B2D-F717-14CB-F85F5656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6397D-F1EE-9F3E-2DA3-4B52675F7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26F85-68E9-B3ED-2FFA-418C1E3FF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40946-5B4D-8E62-5C2A-EB6C13D7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7572-DC0E-48B2-809F-2E76C7F7259E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83922-EE1B-0D9B-1BAD-892E70FE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7E97B-3793-FB1F-B5B2-5332D893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8695-228F-4CD3-9CE9-07F06BADE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39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C726-4AB6-ADEF-EE98-2B764C72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C3BBA-91FC-1C26-7BCA-6755C777F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2C449-59F5-28FB-B56F-3A527ACAE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8DCB9-387B-9241-BDFA-AF0BE80BC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0FE12-6D48-8F2D-76E0-E3A3C3F7D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C87A1-8AB4-BA82-C9D7-0E2FEDEE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7572-DC0E-48B2-809F-2E76C7F7259E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8909-0E85-CA9B-CDF5-1B7AF781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58D2E-00FE-640B-4A83-582DDC35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8695-228F-4CD3-9CE9-07F06BADE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39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06E5-DE49-231A-3B0E-C6E646EC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775E7-81DE-270B-1A2E-A36B3895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7572-DC0E-48B2-809F-2E76C7F7259E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BC702-4F8F-2FC0-0381-BB54C5C6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CD09C-0A36-FC25-5F08-9B9AD0B6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8695-228F-4CD3-9CE9-07F06BADE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7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29003-0055-7928-6761-26005684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7572-DC0E-48B2-809F-2E76C7F7259E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8149D-E897-7312-9823-3F7F7175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144E0-A5D4-69AC-13FF-74481DD8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8695-228F-4CD3-9CE9-07F06BADE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67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D859-879D-952F-0893-6C7FC06B9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F50D-336B-4C01-CC12-603D5A1FE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03D3D-049B-6017-FA03-6CC0D7184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B92E8-8C34-5F67-6605-D8A10E8F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7572-DC0E-48B2-809F-2E76C7F7259E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0D41E-B119-2133-9DAD-C56DA35D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3F270-268A-B946-F95C-780D18F5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8695-228F-4CD3-9CE9-07F06BADE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8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6181-FADA-568B-C11B-00C68FEC8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B598D2-3C6C-7769-39B4-0AE2F9DB7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27F6B-57F0-5D00-5CF6-92D34074E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97DD1-D37B-1A65-CEF1-B59888E8B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7572-DC0E-48B2-809F-2E76C7F7259E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B76F9-56F5-0900-32B6-3DCB3387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DF9AA-7E0A-2D63-4CBC-D3DFC580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8695-228F-4CD3-9CE9-07F06BADE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92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4C0625-6D08-163A-5A0D-4B12403A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4E838-3496-0AD6-BF51-38DCE7FF1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A6C28-4222-6DF6-E6EF-477A42B87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27572-DC0E-48B2-809F-2E76C7F7259E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5AFB9-061C-CA0A-03DC-333170742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A8123-988B-4E82-8241-D0D664BA1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28695-228F-4CD3-9CE9-07F06BADE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32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2F3EC2-91A3-B3FC-2316-7A1B266356C9}"/>
                  </a:ext>
                </a:extLst>
              </p14:cNvPr>
              <p14:cNvContentPartPr/>
              <p14:nvPr/>
            </p14:nvContentPartPr>
            <p14:xfrm>
              <a:off x="317160" y="187200"/>
              <a:ext cx="10649160" cy="444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2F3EC2-91A3-B3FC-2316-7A1B266356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800" y="177840"/>
                <a:ext cx="10667880" cy="445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701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BAB0F7-15EA-ED8D-4121-B0A98E4DB81F}"/>
                  </a:ext>
                </a:extLst>
              </p14:cNvPr>
              <p14:cNvContentPartPr/>
              <p14:nvPr/>
            </p14:nvContentPartPr>
            <p14:xfrm>
              <a:off x="1089000" y="283680"/>
              <a:ext cx="9307080" cy="513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BAB0F7-15EA-ED8D-4121-B0A98E4DB8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640" y="274320"/>
                <a:ext cx="9325800" cy="51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9D45B08-52D9-F832-637C-3E63F1C0430E}"/>
                  </a:ext>
                </a:extLst>
              </p14:cNvPr>
              <p14:cNvContentPartPr/>
              <p14:nvPr/>
            </p14:nvContentPartPr>
            <p14:xfrm>
              <a:off x="4758480" y="3735360"/>
              <a:ext cx="5864760" cy="2390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9D45B08-52D9-F832-637C-3E63F1C043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9120" y="3726000"/>
                <a:ext cx="5883480" cy="24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77D99B-4312-7C89-F85E-744F0BD7D8AC}"/>
                  </a:ext>
                </a:extLst>
              </p14:cNvPr>
              <p14:cNvContentPartPr/>
              <p14:nvPr/>
            </p14:nvContentPartPr>
            <p14:xfrm>
              <a:off x="5735880" y="2729520"/>
              <a:ext cx="4611960" cy="320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77D99B-4312-7C89-F85E-744F0BD7D8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26520" y="2720160"/>
                <a:ext cx="4630680" cy="32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373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3419224-BAB2-FE76-72B9-C8785B82B0AE}"/>
                  </a:ext>
                </a:extLst>
              </p14:cNvPr>
              <p14:cNvContentPartPr/>
              <p14:nvPr/>
            </p14:nvContentPartPr>
            <p14:xfrm>
              <a:off x="2487600" y="189360"/>
              <a:ext cx="9466200" cy="5258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3419224-BAB2-FE76-72B9-C8785B82B0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8240" y="180000"/>
                <a:ext cx="9484920" cy="527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326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TalentEdge</dc:creator>
  <cp:lastModifiedBy>TalentEdge</cp:lastModifiedBy>
  <cp:revision>3</cp:revision>
  <dcterms:created xsi:type="dcterms:W3CDTF">2023-03-18T14:20:57Z</dcterms:created>
  <dcterms:modified xsi:type="dcterms:W3CDTF">2023-03-18T16:32:51Z</dcterms:modified>
</cp:coreProperties>
</file>