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ublic Sans" charset="0"/>
      <p:regular r:id="rId11"/>
      <p:bold r:id="rId12"/>
      <p:italic r:id="rId13"/>
      <p:boldItalic r:id="rId14"/>
    </p:embeddedFont>
    <p:embeddedFont>
      <p:font typeface="CSBFGQ+EBGaramond-Bold"/>
      <p:regular r:id="rId15"/>
    </p:embeddedFont>
    <p:embeddedFont>
      <p:font typeface="SJNKRS+ArialMT"/>
      <p:regular r:id="rId16"/>
    </p:embeddedFont>
    <p:embeddedFont>
      <p:font typeface="WTWGOU+Arial-BoldMT"/>
      <p:regular r:id="rId17"/>
    </p:embeddedFont>
    <p:embeddedFont>
      <p:font typeface="Montserrat ExtraBold" charset="0"/>
      <p:bold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EB Garamond" charset="0"/>
      <p:regular r:id="rId24"/>
      <p:bold r:id="rId25"/>
      <p:italic r:id="rId26"/>
      <p:boldItalic r:id="rId27"/>
    </p:embeddedFont>
    <p:embeddedFont>
      <p:font typeface="EB Garamond ExtraBold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-756" y="-10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0" y="8683980"/>
            <a:ext cx="2971800" cy="457200"/>
          </a:xfrm>
          <a:prstGeom prst="rect">
            <a:avLst/>
          </a:prstGeom>
        </p:spPr>
        <p:txBody>
          <a:bodyPr/>
          <a:lstStyle/>
          <a:p>
            <a:fld id="{91D8CBFA-D2B6-4897-90E8-867ACFE8AE5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/><Relationship Id="rId117" Type="http://schemas.openxmlformats.org/officeDocument/2006/relationships/theme" Target="../theme/theme2.xml"/><Relationship Id="rId21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79.xml"/><Relationship Id="rId68" Type="http://schemas.openxmlformats.org/officeDocument/2006/relationships/slideLayout" Target="../slideLayouts/slideLayout184.xml"/><Relationship Id="rId84" Type="http://schemas.openxmlformats.org/officeDocument/2006/relationships/slideLayout" Target="../slideLayouts/slideLayout200.xml"/><Relationship Id="rId89" Type="http://schemas.openxmlformats.org/officeDocument/2006/relationships/slideLayout" Target="../slideLayouts/slideLayout205.xml"/><Relationship Id="rId11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132.xml"/><Relationship Id="rId107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66" Type="http://schemas.openxmlformats.org/officeDocument/2006/relationships/slideLayout" Target="../slideLayouts/slideLayout182.xml"/><Relationship Id="rId74" Type="http://schemas.openxmlformats.org/officeDocument/2006/relationships/slideLayout" Target="../slideLayouts/slideLayout190.xml"/><Relationship Id="rId79" Type="http://schemas.openxmlformats.org/officeDocument/2006/relationships/slideLayout" Target="../slideLayouts/slideLayout195.xml"/><Relationship Id="rId87" Type="http://schemas.openxmlformats.org/officeDocument/2006/relationships/slideLayout" Target="../slideLayouts/slideLayout203.xml"/><Relationship Id="rId102" Type="http://schemas.openxmlformats.org/officeDocument/2006/relationships/slideLayout" Target="../slideLayouts/slideLayout218.xml"/><Relationship Id="rId110" Type="http://schemas.openxmlformats.org/officeDocument/2006/relationships/slideLayout" Target="../slideLayouts/slideLayout226.xml"/><Relationship Id="rId115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121.xml"/><Relationship Id="rId61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98.xml"/><Relationship Id="rId90" Type="http://schemas.openxmlformats.org/officeDocument/2006/relationships/slideLayout" Target="../slideLayouts/slideLayout206.xml"/><Relationship Id="rId95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56" Type="http://schemas.openxmlformats.org/officeDocument/2006/relationships/slideLayout" Target="../slideLayouts/slideLayout172.xml"/><Relationship Id="rId64" Type="http://schemas.openxmlformats.org/officeDocument/2006/relationships/slideLayout" Target="../slideLayouts/slideLayout180.xml"/><Relationship Id="rId69" Type="http://schemas.openxmlformats.org/officeDocument/2006/relationships/slideLayout" Target="../slideLayouts/slideLayout185.xml"/><Relationship Id="rId77" Type="http://schemas.openxmlformats.org/officeDocument/2006/relationships/slideLayout" Target="../slideLayouts/slideLayout193.xml"/><Relationship Id="rId100" Type="http://schemas.openxmlformats.org/officeDocument/2006/relationships/slideLayout" Target="../slideLayouts/slideLayout216.xml"/><Relationship Id="rId105" Type="http://schemas.openxmlformats.org/officeDocument/2006/relationships/slideLayout" Target="../slideLayouts/slideLayout221.xml"/><Relationship Id="rId113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72" Type="http://schemas.openxmlformats.org/officeDocument/2006/relationships/slideLayout" Target="../slideLayouts/slideLayout188.xml"/><Relationship Id="rId80" Type="http://schemas.openxmlformats.org/officeDocument/2006/relationships/slideLayout" Target="../slideLayouts/slideLayout196.xml"/><Relationship Id="rId85" Type="http://schemas.openxmlformats.org/officeDocument/2006/relationships/slideLayout" Target="../slideLayouts/slideLayout201.xml"/><Relationship Id="rId93" Type="http://schemas.openxmlformats.org/officeDocument/2006/relationships/slideLayout" Target="../slideLayouts/slideLayout209.xml"/><Relationship Id="rId9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59" Type="http://schemas.openxmlformats.org/officeDocument/2006/relationships/slideLayout" Target="../slideLayouts/slideLayout175.xml"/><Relationship Id="rId67" Type="http://schemas.openxmlformats.org/officeDocument/2006/relationships/slideLayout" Target="../slideLayouts/slideLayout183.xml"/><Relationship Id="rId103" Type="http://schemas.openxmlformats.org/officeDocument/2006/relationships/slideLayout" Target="../slideLayouts/slideLayout219.xml"/><Relationship Id="rId108" Type="http://schemas.openxmlformats.org/officeDocument/2006/relationships/slideLayout" Target="../slideLayouts/slideLayout224.xml"/><Relationship Id="rId116" Type="http://schemas.openxmlformats.org/officeDocument/2006/relationships/slideLayout" Target="../slideLayouts/slideLayout23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54" Type="http://schemas.openxmlformats.org/officeDocument/2006/relationships/slideLayout" Target="../slideLayouts/slideLayout170.xml"/><Relationship Id="rId62" Type="http://schemas.openxmlformats.org/officeDocument/2006/relationships/slideLayout" Target="../slideLayouts/slideLayout178.xml"/><Relationship Id="rId70" Type="http://schemas.openxmlformats.org/officeDocument/2006/relationships/slideLayout" Target="../slideLayouts/slideLayout186.xml"/><Relationship Id="rId75" Type="http://schemas.openxmlformats.org/officeDocument/2006/relationships/slideLayout" Target="../slideLayouts/slideLayout191.xml"/><Relationship Id="rId83" Type="http://schemas.openxmlformats.org/officeDocument/2006/relationships/slideLayout" Target="../slideLayouts/slideLayout199.xml"/><Relationship Id="rId88" Type="http://schemas.openxmlformats.org/officeDocument/2006/relationships/slideLayout" Target="../slideLayouts/slideLayout204.xml"/><Relationship Id="rId91" Type="http://schemas.openxmlformats.org/officeDocument/2006/relationships/slideLayout" Target="../slideLayouts/slideLayout207.xml"/><Relationship Id="rId96" Type="http://schemas.openxmlformats.org/officeDocument/2006/relationships/slideLayout" Target="../slideLayouts/slideLayout212.xml"/><Relationship Id="rId111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57" Type="http://schemas.openxmlformats.org/officeDocument/2006/relationships/slideLayout" Target="../slideLayouts/slideLayout173.xml"/><Relationship Id="rId106" Type="http://schemas.openxmlformats.org/officeDocument/2006/relationships/slideLayout" Target="../slideLayouts/slideLayout222.xml"/><Relationship Id="rId114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60" Type="http://schemas.openxmlformats.org/officeDocument/2006/relationships/slideLayout" Target="../slideLayouts/slideLayout176.xml"/><Relationship Id="rId65" Type="http://schemas.openxmlformats.org/officeDocument/2006/relationships/slideLayout" Target="../slideLayouts/slideLayout181.xml"/><Relationship Id="rId73" Type="http://schemas.openxmlformats.org/officeDocument/2006/relationships/slideLayout" Target="../slideLayouts/slideLayout189.xml"/><Relationship Id="rId78" Type="http://schemas.openxmlformats.org/officeDocument/2006/relationships/slideLayout" Target="../slideLayouts/slideLayout194.xml"/><Relationship Id="rId81" Type="http://schemas.openxmlformats.org/officeDocument/2006/relationships/slideLayout" Target="../slideLayouts/slideLayout197.xml"/><Relationship Id="rId86" Type="http://schemas.openxmlformats.org/officeDocument/2006/relationships/slideLayout" Target="../slideLayouts/slideLayout202.xml"/><Relationship Id="rId94" Type="http://schemas.openxmlformats.org/officeDocument/2006/relationships/slideLayout" Target="../slideLayouts/slideLayout210.xml"/><Relationship Id="rId99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55.xml"/><Relationship Id="rId109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6" Type="http://schemas.openxmlformats.org/officeDocument/2006/relationships/slideLayout" Target="../slideLayouts/slideLayout192.xml"/><Relationship Id="rId97" Type="http://schemas.openxmlformats.org/officeDocument/2006/relationships/slideLayout" Target="../slideLayouts/slideLayout213.xml"/><Relationship Id="rId104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123.xml"/><Relationship Id="rId71" Type="http://schemas.openxmlformats.org/officeDocument/2006/relationships/slideLayout" Target="../slideLayouts/slideLayout187.xml"/><Relationship Id="rId9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3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7655" y="2535847"/>
            <a:ext cx="3921863" cy="440556"/>
          </a:xfrm>
        </p:spPr>
        <p:txBody>
          <a:bodyPr/>
          <a:lstStyle/>
          <a:p>
            <a:r>
              <a:rPr lang="en-US" dirty="0" smtClean="0"/>
              <a:t>“Social Media Website”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0" y="3466013"/>
            <a:ext cx="3459408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- 4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40846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CSBFGQ+EBGaramond-Bold"/>
                <a:cs typeface="CSBFGQ+EBGaramond-Bold"/>
              </a:rPr>
              <a:t>Social Media Website</a:t>
            </a:r>
            <a:endParaRPr sz="1850" b="1" spc="-10" dirty="0">
              <a:solidFill>
                <a:srgbClr val="C88C32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21442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428596" y="1214428"/>
            <a:ext cx="40437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ocial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edia is to connect individuals and enable them to interact with friends, family, colleagues, and people with shared interests, regardless of geographical boundaries.</a:t>
            </a:r>
            <a:endParaRPr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214282" y="2786064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au420420205026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214282" y="3143254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au420420205002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214282" y="3571882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au420420205010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214282" y="3929072"/>
            <a:ext cx="221457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au420420205011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928794" y="278606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SWETHASHRI  R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928794" y="314325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BANU  T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928794" y="357188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JANANI  E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1928794" y="392907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JANANI  K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786182" y="278606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786182" y="314325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3786182" y="357188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3786182" y="392907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023" y="829965"/>
            <a:ext cx="8060777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1). Understand the features and functionalities required for the backend of the software.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2). Spring Boot framework and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used for developing the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software.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3). Installation and Setting up the Integrated Development Environment (IDE).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4). Implement the database using Relational Database Management System.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5). Developing the Server-side logic and creating the Application Programming Interface(API) for the communication between the Front End and Back End.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6). Implementation of secure authentication and authorization mechanisms.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7). Documentation of the Backend code, APIs and database structure.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8). Deployment of the backend code to the server.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endParaRPr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46805" y="3791373"/>
            <a:ext cx="808155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task is to develop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Backend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a social media website involves creating the server-side logic, databases,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APIs. For the development of the Backend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Springboot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framework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database is used. Deployment of the backend code to a server or cloud platform. </a:t>
            </a:r>
            <a:endParaRPr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2"/>
          </p:nvPr>
        </p:nvSpPr>
        <p:spPr>
          <a:xfrm>
            <a:off x="3861088" y="1992025"/>
            <a:ext cx="272256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https://github.com/swethashri13/NM-APEC-IT-GROUP-6-SOCIAL-MEDIA-WEBSITE</a:t>
            </a:r>
            <a:endParaRPr sz="14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403</Words>
  <PresentationFormat>On-screen Show (16:9)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Public Sans</vt:lpstr>
      <vt:lpstr>CSBFGQ+EBGaramond-Bold</vt:lpstr>
      <vt:lpstr>SJNKRS+ArialMT</vt:lpstr>
      <vt:lpstr>WTWGOU+Arial-BoldMT</vt:lpstr>
      <vt:lpstr>Times New Roman</vt:lpstr>
      <vt:lpstr>Montserrat ExtraBold</vt:lpstr>
      <vt:lpstr>Calibri</vt:lpstr>
      <vt:lpstr>EB Garamond</vt:lpstr>
      <vt:lpstr>EB Garamond ExtraBold</vt:lpstr>
      <vt:lpstr>Noto Sans Symbols</vt:lpstr>
      <vt:lpstr>Simple Light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Welcome</cp:lastModifiedBy>
  <cp:revision>3</cp:revision>
  <dcterms:created xsi:type="dcterms:W3CDTF">2020-08-13T11:21:46Z</dcterms:created>
  <dcterms:modified xsi:type="dcterms:W3CDTF">2023-11-11T16:21:49Z</dcterms:modified>
</cp:coreProperties>
</file>