
<file path=[Content_Types].xml><?xml version="1.0" encoding="utf-8"?>
<Types xmlns="http://schemas.openxmlformats.org/package/2006/content-types">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Layouts/slideLayout187.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226.xml" ContentType="application/vnd.openxmlformats-officedocument.presentationml.slideLayout+xml"/>
  <Override PartName="/ppt/slideLayouts/slideLayout10.xml" ContentType="application/vnd.openxmlformats-officedocument.presentationml.slideLayout+xml"/>
  <Override PartName="/ppt/slideLayouts/slideLayout215.xml" ContentType="application/vnd.openxmlformats-officedocument.presentationml.slideLayout+xml"/>
  <Override PartName="/ppt/slideLayouts/slideLayout233.xml" ContentType="application/vnd.openxmlformats-officedocument.presentationml.slide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22.xml" ContentType="application/vnd.openxmlformats-officedocument.presentationml.slideLayout+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slideLayouts/slideLayout159.xml" ContentType="application/vnd.openxmlformats-officedocument.presentationml.slideLayout+xml"/>
  <Override PartName="/ppt/slideLayouts/slideLayout177.xml" ContentType="application/vnd.openxmlformats-officedocument.presentationml.slideLayout+xml"/>
  <Override PartName="/ppt/slideLayouts/slideLayout211.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09.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227.xml" ContentType="application/vnd.openxmlformats-officedocument.presentationml.slideLayout+xml"/>
  <Override PartName="/ppt/slideLayouts/slideLayout100.xml" ContentType="application/vnd.openxmlformats-officedocument.presentationml.slideLayout+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89.xml" ContentType="application/vnd.openxmlformats-officedocument.presentationml.slideLayout+xml"/>
  <Override PartName="/ppt/slideLayouts/slideLayout189.xml" ContentType="application/vnd.openxmlformats-officedocument.presentationml.slideLayout+xml"/>
  <Override PartName="/ppt/slideLayouts/slideLayout22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Layouts/slideLayout230.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Default Extension="fntdata" ContentType="application/x-fontdata"/>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32.xml" ContentType="application/vnd.openxmlformats-officedocument.presentationml.slideLayout+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63" r:id="rId3"/>
    <p:sldId id="264" r:id="rId4"/>
    <p:sldId id="258" r:id="rId5"/>
    <p:sldId id="259" r:id="rId6"/>
    <p:sldId id="260" r:id="rId7"/>
    <p:sldId id="261" r:id="rId8"/>
    <p:sldId id="262" r:id="rId9"/>
  </p:sldIdLst>
  <p:sldSz cx="9144000" cy="5143500" type="screen16x9"/>
  <p:notesSz cx="6858000" cy="9144000"/>
  <p:embeddedFontLst>
    <p:embeddedFont>
      <p:font typeface="CFJCTS+PublicSans-Bold"/>
      <p:regular r:id="rId11"/>
    </p:embeddedFont>
    <p:embeddedFont>
      <p:font typeface="ILIIOR+EBGaramond-Bold"/>
      <p:regular r:id="rId12"/>
    </p:embeddedFont>
    <p:embeddedFont>
      <p:font typeface="PVLNNE+ArialMT"/>
      <p:regular r:id="rId13"/>
    </p:embeddedFont>
    <p:embeddedFont>
      <p:font typeface="KQGMTU+Arial-BoldMT"/>
      <p:regular r:id="rId14"/>
    </p:embeddedFont>
    <p:embeddedFont>
      <p:font typeface="EB Garamond" charset="0"/>
      <p:regular r:id="rId15"/>
      <p:bold r:id="rId16"/>
      <p:italic r:id="rId17"/>
      <p:boldItalic r:id="rId18"/>
    </p:embeddedFont>
    <p:embeddedFont>
      <p:font typeface="EB Garamond ExtraBold" charset="0"/>
      <p:bold r:id="rId19"/>
      <p:boldItalic r:id="rId20"/>
    </p:embeddedFont>
    <p:embeddedFont>
      <p:font typeface="Public Sans"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kf+797k21yl9NvNJa7HoRry/5r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645CD8B-8379-4346-B697-FF005FB4B97D}">
  <a:tblStyle styleId="{8645CD8B-8379-4346-B697-FF005FB4B97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2395"/>
        <p:guide orient="horz" pos="1429"/>
        <p:guide orient="horz" pos="158"/>
        <p:guide orient="horz" pos="2787"/>
        <p:guide pos="2880"/>
        <p:guide pos="423"/>
        <p:guide pos="2001"/>
        <p:guide pos="338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2139c0385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8" name="Google Shape;3668;g2139c0385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8" name="Google Shape;3678;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3"/>
        <p:cNvGrpSpPr/>
        <p:nvPr/>
      </p:nvGrpSpPr>
      <p:grpSpPr>
        <a:xfrm>
          <a:off x="0" y="0"/>
          <a:ext cx="0" cy="0"/>
          <a:chOff x="0" y="0"/>
          <a:chExt cx="0" cy="0"/>
        </a:xfrm>
      </p:grpSpPr>
      <p:sp>
        <p:nvSpPr>
          <p:cNvPr id="3684" name="Google Shape;3684;g2139c03855d_0_1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5" name="Google Shape;3685;g2139c03855d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9" name="Google Shape;3699;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5" name="Google Shape;3705;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25.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25.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Master" Target="../slideMasters/slideMaster1.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30.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6.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6.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Master" Target="../slideMasters/slideMaster2.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a:xfrm>
            <a:off x="377666" y="427735"/>
            <a:ext cx="6797992" cy="1710943"/>
          </a:xfrm>
          <a:prstGeom prst="rect">
            <a:avLst/>
          </a:prstGeom>
        </p:spPr>
        <p:txBody>
          <a:bodyPr/>
          <a:lstStyle/>
          <a:p>
            <a:r>
              <a:rPr lang="en-US" smtClean="0"/>
              <a:t>Title</a:t>
            </a:r>
            <a:endParaRPr lang="en-US"/>
          </a:p>
        </p:txBody>
      </p:sp>
      <p:sp>
        <p:nvSpPr>
          <p:cNvPr id="3" name="Text 2"/>
          <p:cNvSpPr>
            <a:spLocks noGrp="1"/>
          </p:cNvSpPr>
          <p:nvPr>
            <p:ph type="body" idx="1"/>
          </p:nvPr>
        </p:nvSpPr>
        <p:spPr>
          <a:xfrm>
            <a:off x="377666" y="2459482"/>
            <a:ext cx="6797992" cy="7057644"/>
          </a:xfrm>
          <a:prstGeom prst="rect">
            <a:avLst/>
          </a:prstGeom>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a:xfrm>
            <a:off x="377666" y="9944862"/>
            <a:ext cx="1737264" cy="534670"/>
          </a:xfrm>
          <a:prstGeom prst="rect">
            <a:avLst/>
          </a:prstGeom>
        </p:spPr>
        <p:txBody>
          <a:bodyPr/>
          <a:lstStyle/>
          <a:p>
            <a:fld id="{C16525B2-4347-4F72-BAF7-76B19438D329}" type="datetimeFigureOut">
              <a:rPr lang="en-US" smtClean="0"/>
              <a:pPr/>
              <a:t>11/11/2023</a:t>
            </a:fld>
            <a:endParaRPr lang="en-US"/>
          </a:p>
        </p:txBody>
      </p:sp>
      <p:sp>
        <p:nvSpPr>
          <p:cNvPr id="5" name="Footer 4"/>
          <p:cNvSpPr>
            <a:spLocks noGrp="1"/>
          </p:cNvSpPr>
          <p:nvPr>
            <p:ph type="ftr" sz="quarter" idx="11"/>
          </p:nvPr>
        </p:nvSpPr>
        <p:spPr>
          <a:xfrm>
            <a:off x="2568130" y="9944862"/>
            <a:ext cx="2417063" cy="534670"/>
          </a:xfrm>
          <a:prstGeom prst="rect">
            <a:avLst/>
          </a:prstGeom>
        </p:spPr>
        <p:txBody>
          <a:bodyPr/>
          <a:lstStyle/>
          <a:p>
            <a:endParaRPr lang="en-US"/>
          </a:p>
        </p:txBody>
      </p:sp>
      <p:sp>
        <p:nvSpPr>
          <p:cNvPr id="6" name="Slide number 5"/>
          <p:cNvSpPr>
            <a:spLocks noGrp="1"/>
          </p:cNvSpPr>
          <p:nvPr>
            <p:ph type="sldNum" sz="quarter" idx="12"/>
          </p:nvPr>
        </p:nvSpPr>
        <p:spPr>
          <a:xfrm>
            <a:off x="5438394" y="9944862"/>
            <a:ext cx="1737264" cy="534670"/>
          </a:xfrm>
          <a:prstGeom prst="rect">
            <a:avLst/>
          </a:prstGeom>
        </p:spPr>
        <p:txBody>
          <a:bodyPr/>
          <a:lstStyle/>
          <a:p>
            <a:fld id="{80F073CC-40D5-4B23-8DF0-9BD0A0C12F2C}" type="slidenum">
              <a:rPr lang="en-US" smtClean="0"/>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29"/>
        <p:cNvGrpSpPr/>
        <p:nvPr/>
      </p:nvGrpSpPr>
      <p:grpSpPr>
        <a:xfrm>
          <a:off x="0" y="0"/>
          <a:ext cx="0" cy="0"/>
          <a:chOff x="0" y="0"/>
          <a:chExt cx="0" cy="0"/>
        </a:xfrm>
      </p:grpSpPr>
      <p:pic>
        <p:nvPicPr>
          <p:cNvPr id="1830" name="Google Shape;1830;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31" name="Google Shape;1831;g1f5d965ad35_0_1855"/>
          <p:cNvGrpSpPr/>
          <p:nvPr/>
        </p:nvGrpSpPr>
        <p:grpSpPr>
          <a:xfrm>
            <a:off x="270520" y="225967"/>
            <a:ext cx="175200" cy="4733543"/>
            <a:chOff x="270520" y="1140367"/>
            <a:chExt cx="175200" cy="4733543"/>
          </a:xfrm>
        </p:grpSpPr>
        <p:grpSp>
          <p:nvGrpSpPr>
            <p:cNvPr id="1832" name="Google Shape;1832;g1f5d965ad35_0_1855"/>
            <p:cNvGrpSpPr/>
            <p:nvPr/>
          </p:nvGrpSpPr>
          <p:grpSpPr>
            <a:xfrm>
              <a:off x="270520" y="4549711"/>
              <a:ext cx="175200" cy="1324199"/>
              <a:chOff x="129115" y="4606273"/>
              <a:chExt cx="175200" cy="1324199"/>
            </a:xfrm>
          </p:grpSpPr>
          <p:sp>
            <p:nvSpPr>
              <p:cNvPr id="1833" name="Google Shape;1833;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34" name="Google Shape;1834;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35" name="Google Shape;1835;g1f5d965ad35_0_1855"/>
            <p:cNvGrpSpPr/>
            <p:nvPr/>
          </p:nvGrpSpPr>
          <p:grpSpPr>
            <a:xfrm>
              <a:off x="270520" y="1140367"/>
              <a:ext cx="175200" cy="3018423"/>
              <a:chOff x="129115" y="1196929"/>
              <a:chExt cx="175200" cy="3018423"/>
            </a:xfrm>
          </p:grpSpPr>
          <p:cxnSp>
            <p:nvCxnSpPr>
              <p:cNvPr id="1836" name="Google Shape;1836;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37" name="Google Shape;1837;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38"/>
        <p:cNvGrpSpPr/>
        <p:nvPr/>
      </p:nvGrpSpPr>
      <p:grpSpPr>
        <a:xfrm>
          <a:off x="0" y="0"/>
          <a:ext cx="0" cy="0"/>
          <a:chOff x="0" y="0"/>
          <a:chExt cx="0" cy="0"/>
        </a:xfrm>
      </p:grpSpPr>
      <p:pic>
        <p:nvPicPr>
          <p:cNvPr id="1839" name="Google Shape;1839;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40" name="Google Shape;1840;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41" name="Google Shape;1841;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42"/>
        <p:cNvGrpSpPr/>
        <p:nvPr/>
      </p:nvGrpSpPr>
      <p:grpSpPr>
        <a:xfrm>
          <a:off x="0" y="0"/>
          <a:ext cx="0" cy="0"/>
          <a:chOff x="0" y="0"/>
          <a:chExt cx="0" cy="0"/>
        </a:xfrm>
      </p:grpSpPr>
      <p:pic>
        <p:nvPicPr>
          <p:cNvPr id="1843" name="Google Shape;1843;g1f5d965ad35_0_1848"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844" name="Google Shape;1844;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45" name="Google Shape;1845;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6" name="Google Shape;1846;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7" name="Google Shape;1847;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8" name="Google Shape;1848;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7"/>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2" cy="4154882"/>
            <a:chOff x="2119847" y="-36707"/>
            <a:chExt cx="5217080" cy="5217080"/>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80" cy="5217080"/>
              <a:chOff x="2334961" y="334819"/>
              <a:chExt cx="4626301" cy="4626301"/>
            </a:xfrm>
          </p:grpSpPr>
          <p:grpSp>
            <p:nvGrpSpPr>
              <p:cNvPr id="2044" name="Google Shape;2044;g1f5d965ad35_0_2054"/>
              <p:cNvGrpSpPr/>
              <p:nvPr/>
            </p:nvGrpSpPr>
            <p:grpSpPr>
              <a:xfrm>
                <a:off x="2334961" y="334819"/>
                <a:ext cx="4626301" cy="4626301"/>
                <a:chOff x="2334961" y="334819"/>
                <a:chExt cx="4626301" cy="4626301"/>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2" cy="4154882"/>
            <a:chOff x="2119847" y="-36707"/>
            <a:chExt cx="5217080" cy="5217080"/>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80" cy="5217080"/>
              <a:chOff x="2334961" y="334819"/>
              <a:chExt cx="4626301" cy="4626301"/>
            </a:xfrm>
          </p:grpSpPr>
          <p:grpSp>
            <p:nvGrpSpPr>
              <p:cNvPr id="2056" name="Google Shape;2056;g1f5d965ad35_0_2066"/>
              <p:cNvGrpSpPr/>
              <p:nvPr/>
            </p:nvGrpSpPr>
            <p:grpSpPr>
              <a:xfrm>
                <a:off x="2334961" y="334819"/>
                <a:ext cx="4626301" cy="4626301"/>
                <a:chOff x="2334961" y="334819"/>
                <a:chExt cx="4626301" cy="4626301"/>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1" cy="825182"/>
            <a:chOff x="2257325" y="1871217"/>
            <a:chExt cx="560401" cy="825182"/>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1" cy="825182"/>
            <a:chOff x="6326276" y="1871217"/>
            <a:chExt cx="560401" cy="825182"/>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1" cy="910580"/>
          </a:xfrm>
        </p:grpSpPr>
        <p:grpSp>
          <p:nvGrpSpPr>
            <p:cNvPr id="2438" name="Google Shape;2438;g1f5d965ad35_0_2448"/>
            <p:cNvGrpSpPr/>
            <p:nvPr/>
          </p:nvGrpSpPr>
          <p:grpSpPr>
            <a:xfrm>
              <a:off x="1400848" y="1624076"/>
              <a:ext cx="560401" cy="825182"/>
              <a:chOff x="1342860" y="1647676"/>
              <a:chExt cx="560401" cy="825182"/>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1" cy="910580"/>
          </a:xfrm>
        </p:grpSpPr>
        <p:grpSp>
          <p:nvGrpSpPr>
            <p:cNvPr id="2444" name="Google Shape;2444;g1f5d965ad35_0_2448"/>
            <p:cNvGrpSpPr/>
            <p:nvPr/>
          </p:nvGrpSpPr>
          <p:grpSpPr>
            <a:xfrm>
              <a:off x="1400848" y="1624076"/>
              <a:ext cx="560401" cy="825182"/>
              <a:chOff x="1342860" y="1647676"/>
              <a:chExt cx="560401" cy="825182"/>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1" cy="910580"/>
          </a:xfrm>
        </p:grpSpPr>
        <p:grpSp>
          <p:nvGrpSpPr>
            <p:cNvPr id="2450" name="Google Shape;2450;g1f5d965ad35_0_2448"/>
            <p:cNvGrpSpPr/>
            <p:nvPr/>
          </p:nvGrpSpPr>
          <p:grpSpPr>
            <a:xfrm>
              <a:off x="1400848" y="1624076"/>
              <a:ext cx="560401" cy="825182"/>
              <a:chOff x="1342860" y="1647676"/>
              <a:chExt cx="560401" cy="825182"/>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1" cy="910580"/>
          </a:xfrm>
        </p:grpSpPr>
        <p:grpSp>
          <p:nvGrpSpPr>
            <p:cNvPr id="2456" name="Google Shape;2456;g1f5d965ad35_0_2448"/>
            <p:cNvGrpSpPr/>
            <p:nvPr/>
          </p:nvGrpSpPr>
          <p:grpSpPr>
            <a:xfrm>
              <a:off x="1400848" y="1624076"/>
              <a:ext cx="560401" cy="825182"/>
              <a:chOff x="1342860" y="1647676"/>
              <a:chExt cx="560401" cy="825182"/>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1" cy="910580"/>
          </a:xfrm>
        </p:grpSpPr>
        <p:grpSp>
          <p:nvGrpSpPr>
            <p:cNvPr id="2462" name="Google Shape;2462;g1f5d965ad35_0_2448"/>
            <p:cNvGrpSpPr/>
            <p:nvPr/>
          </p:nvGrpSpPr>
          <p:grpSpPr>
            <a:xfrm>
              <a:off x="1400848" y="1624076"/>
              <a:ext cx="560401" cy="825182"/>
              <a:chOff x="1342860" y="1647676"/>
              <a:chExt cx="560401" cy="825182"/>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1" cy="910580"/>
            </a:xfrm>
          </p:grpSpPr>
          <p:grpSp>
            <p:nvGrpSpPr>
              <p:cNvPr id="2478" name="Google Shape;2478;g1f5d965ad35_0_2487"/>
              <p:cNvGrpSpPr/>
              <p:nvPr/>
            </p:nvGrpSpPr>
            <p:grpSpPr>
              <a:xfrm>
                <a:off x="1400848" y="1624076"/>
                <a:ext cx="560401" cy="825182"/>
                <a:chOff x="1342860" y="1647676"/>
                <a:chExt cx="560401" cy="825182"/>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1" cy="910580"/>
            </a:xfrm>
          </p:grpSpPr>
          <p:grpSp>
            <p:nvGrpSpPr>
              <p:cNvPr id="2484" name="Google Shape;2484;g1f5d965ad35_0_2487"/>
              <p:cNvGrpSpPr/>
              <p:nvPr/>
            </p:nvGrpSpPr>
            <p:grpSpPr>
              <a:xfrm>
                <a:off x="1400848" y="1624076"/>
                <a:ext cx="560401" cy="825182"/>
                <a:chOff x="1342860" y="1647676"/>
                <a:chExt cx="560401" cy="825182"/>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1" cy="910580"/>
            </a:xfrm>
          </p:grpSpPr>
          <p:grpSp>
            <p:nvGrpSpPr>
              <p:cNvPr id="2490" name="Google Shape;2490;g1f5d965ad35_0_2487"/>
              <p:cNvGrpSpPr/>
              <p:nvPr/>
            </p:nvGrpSpPr>
            <p:grpSpPr>
              <a:xfrm>
                <a:off x="1400848" y="1624076"/>
                <a:ext cx="560401" cy="825182"/>
                <a:chOff x="1342860" y="1647676"/>
                <a:chExt cx="560401" cy="825182"/>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1" cy="910580"/>
            </a:xfrm>
          </p:grpSpPr>
          <p:grpSp>
            <p:nvGrpSpPr>
              <p:cNvPr id="2496" name="Google Shape;2496;g1f5d965ad35_0_2487"/>
              <p:cNvGrpSpPr/>
              <p:nvPr/>
            </p:nvGrpSpPr>
            <p:grpSpPr>
              <a:xfrm>
                <a:off x="1400848" y="1624076"/>
                <a:ext cx="560401" cy="825182"/>
                <a:chOff x="1342860" y="1647676"/>
                <a:chExt cx="560401" cy="825182"/>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1" cy="910580"/>
            </a:xfrm>
          </p:grpSpPr>
          <p:grpSp>
            <p:nvGrpSpPr>
              <p:cNvPr id="2502" name="Google Shape;2502;g1f5d965ad35_0_2487"/>
              <p:cNvGrpSpPr/>
              <p:nvPr/>
            </p:nvGrpSpPr>
            <p:grpSpPr>
              <a:xfrm>
                <a:off x="1400848" y="1624076"/>
                <a:ext cx="560401" cy="825182"/>
                <a:chOff x="1342860" y="1647676"/>
                <a:chExt cx="560401" cy="825182"/>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1" cy="910580"/>
            </a:xfrm>
          </p:grpSpPr>
          <p:grpSp>
            <p:nvGrpSpPr>
              <p:cNvPr id="2952" name="Google Shape;2952;g1f5d965ad35_0_2961"/>
              <p:cNvGrpSpPr/>
              <p:nvPr/>
            </p:nvGrpSpPr>
            <p:grpSpPr>
              <a:xfrm>
                <a:off x="1400848" y="1624076"/>
                <a:ext cx="560401" cy="825182"/>
                <a:chOff x="1342860" y="1647676"/>
                <a:chExt cx="560401" cy="825182"/>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1" cy="910580"/>
            </a:xfrm>
          </p:grpSpPr>
          <p:grpSp>
            <p:nvGrpSpPr>
              <p:cNvPr id="2958" name="Google Shape;2958;g1f5d965ad35_0_2961"/>
              <p:cNvGrpSpPr/>
              <p:nvPr/>
            </p:nvGrpSpPr>
            <p:grpSpPr>
              <a:xfrm>
                <a:off x="1400848" y="1624076"/>
                <a:ext cx="560401" cy="825182"/>
                <a:chOff x="1342860" y="1647676"/>
                <a:chExt cx="560401" cy="825182"/>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1" cy="910580"/>
            </a:xfrm>
          </p:grpSpPr>
          <p:grpSp>
            <p:nvGrpSpPr>
              <p:cNvPr id="2964" name="Google Shape;2964;g1f5d965ad35_0_2961"/>
              <p:cNvGrpSpPr/>
              <p:nvPr/>
            </p:nvGrpSpPr>
            <p:grpSpPr>
              <a:xfrm>
                <a:off x="1400848" y="1624076"/>
                <a:ext cx="560401" cy="825182"/>
                <a:chOff x="1342860" y="1647676"/>
                <a:chExt cx="560401" cy="825182"/>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1" cy="910580"/>
            </a:xfrm>
          </p:grpSpPr>
          <p:grpSp>
            <p:nvGrpSpPr>
              <p:cNvPr id="2970" name="Google Shape;2970;g1f5d965ad35_0_2961"/>
              <p:cNvGrpSpPr/>
              <p:nvPr/>
            </p:nvGrpSpPr>
            <p:grpSpPr>
              <a:xfrm>
                <a:off x="1400848" y="1624076"/>
                <a:ext cx="560401" cy="825182"/>
                <a:chOff x="1342860" y="1647676"/>
                <a:chExt cx="560401" cy="825182"/>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1" cy="910580"/>
            </a:xfrm>
          </p:grpSpPr>
          <p:grpSp>
            <p:nvGrpSpPr>
              <p:cNvPr id="2981" name="Google Shape;2981;g1f5d965ad35_0_2961"/>
              <p:cNvGrpSpPr/>
              <p:nvPr/>
            </p:nvGrpSpPr>
            <p:grpSpPr>
              <a:xfrm>
                <a:off x="1400848" y="1624076"/>
                <a:ext cx="560401" cy="825182"/>
                <a:chOff x="1342860" y="1647676"/>
                <a:chExt cx="560401" cy="825182"/>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1" cy="910580"/>
            </a:xfrm>
          </p:grpSpPr>
          <p:grpSp>
            <p:nvGrpSpPr>
              <p:cNvPr id="2987" name="Google Shape;2987;g1f5d965ad35_0_2961"/>
              <p:cNvGrpSpPr/>
              <p:nvPr/>
            </p:nvGrpSpPr>
            <p:grpSpPr>
              <a:xfrm>
                <a:off x="1400848" y="1624076"/>
                <a:ext cx="560401" cy="825182"/>
                <a:chOff x="1342860" y="1647676"/>
                <a:chExt cx="560401" cy="825182"/>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1" cy="910580"/>
            </a:xfrm>
          </p:grpSpPr>
          <p:grpSp>
            <p:nvGrpSpPr>
              <p:cNvPr id="2993" name="Google Shape;2993;g1f5d965ad35_0_2961"/>
              <p:cNvGrpSpPr/>
              <p:nvPr/>
            </p:nvGrpSpPr>
            <p:grpSpPr>
              <a:xfrm>
                <a:off x="1400848" y="1624076"/>
                <a:ext cx="560401" cy="825182"/>
                <a:chOff x="1342860" y="1647676"/>
                <a:chExt cx="560401" cy="825182"/>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1" cy="910580"/>
            </a:xfrm>
          </p:grpSpPr>
          <p:grpSp>
            <p:nvGrpSpPr>
              <p:cNvPr id="2999" name="Google Shape;2999;g1f5d965ad35_0_2961"/>
              <p:cNvGrpSpPr/>
              <p:nvPr/>
            </p:nvGrpSpPr>
            <p:grpSpPr>
              <a:xfrm>
                <a:off x="1400848" y="1624076"/>
                <a:ext cx="560401" cy="825182"/>
                <a:chOff x="1342860" y="1647676"/>
                <a:chExt cx="560401" cy="825182"/>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1" cy="910580"/>
            </a:xfrm>
          </p:grpSpPr>
          <p:grpSp>
            <p:nvGrpSpPr>
              <p:cNvPr id="3005" name="Google Shape;3005;g1f5d965ad35_0_2961"/>
              <p:cNvGrpSpPr/>
              <p:nvPr/>
            </p:nvGrpSpPr>
            <p:grpSpPr>
              <a:xfrm>
                <a:off x="1400848" y="1624076"/>
                <a:ext cx="560401" cy="825182"/>
                <a:chOff x="1342860" y="1647676"/>
                <a:chExt cx="560401" cy="825182"/>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1" cy="910580"/>
            </a:xfrm>
          </p:grpSpPr>
          <p:grpSp>
            <p:nvGrpSpPr>
              <p:cNvPr id="3021" name="Google Shape;3021;g1f5d965ad35_0_3030"/>
              <p:cNvGrpSpPr/>
              <p:nvPr/>
            </p:nvGrpSpPr>
            <p:grpSpPr>
              <a:xfrm>
                <a:off x="1400848" y="1624076"/>
                <a:ext cx="560401" cy="825182"/>
                <a:chOff x="1342860" y="1647676"/>
                <a:chExt cx="560401" cy="825182"/>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1" cy="910580"/>
            </a:xfrm>
          </p:grpSpPr>
          <p:grpSp>
            <p:nvGrpSpPr>
              <p:cNvPr id="3027" name="Google Shape;3027;g1f5d965ad35_0_3030"/>
              <p:cNvGrpSpPr/>
              <p:nvPr/>
            </p:nvGrpSpPr>
            <p:grpSpPr>
              <a:xfrm>
                <a:off x="1400848" y="1624076"/>
                <a:ext cx="560401" cy="825182"/>
                <a:chOff x="1342860" y="1647676"/>
                <a:chExt cx="560401" cy="825182"/>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1" cy="910580"/>
            </a:xfrm>
          </p:grpSpPr>
          <p:grpSp>
            <p:nvGrpSpPr>
              <p:cNvPr id="3033" name="Google Shape;3033;g1f5d965ad35_0_3030"/>
              <p:cNvGrpSpPr/>
              <p:nvPr/>
            </p:nvGrpSpPr>
            <p:grpSpPr>
              <a:xfrm>
                <a:off x="1400848" y="1624076"/>
                <a:ext cx="560401" cy="825182"/>
                <a:chOff x="1342860" y="1647676"/>
                <a:chExt cx="560401" cy="825182"/>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1" cy="910580"/>
            </a:xfrm>
          </p:grpSpPr>
          <p:grpSp>
            <p:nvGrpSpPr>
              <p:cNvPr id="3039" name="Google Shape;3039;g1f5d965ad35_0_3030"/>
              <p:cNvGrpSpPr/>
              <p:nvPr/>
            </p:nvGrpSpPr>
            <p:grpSpPr>
              <a:xfrm>
                <a:off x="1400848" y="1624076"/>
                <a:ext cx="560401" cy="825182"/>
                <a:chOff x="1342860" y="1647676"/>
                <a:chExt cx="560401" cy="825182"/>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1" cy="910580"/>
            </a:xfrm>
          </p:grpSpPr>
          <p:grpSp>
            <p:nvGrpSpPr>
              <p:cNvPr id="3050" name="Google Shape;3050;g1f5d965ad35_0_3030"/>
              <p:cNvGrpSpPr/>
              <p:nvPr/>
            </p:nvGrpSpPr>
            <p:grpSpPr>
              <a:xfrm>
                <a:off x="1400848" y="1624076"/>
                <a:ext cx="560401" cy="825182"/>
                <a:chOff x="1342860" y="1647676"/>
                <a:chExt cx="560401" cy="825182"/>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1" cy="910580"/>
            </a:xfrm>
          </p:grpSpPr>
          <p:grpSp>
            <p:nvGrpSpPr>
              <p:cNvPr id="3056" name="Google Shape;3056;g1f5d965ad35_0_3030"/>
              <p:cNvGrpSpPr/>
              <p:nvPr/>
            </p:nvGrpSpPr>
            <p:grpSpPr>
              <a:xfrm>
                <a:off x="1400848" y="1624076"/>
                <a:ext cx="560401" cy="825182"/>
                <a:chOff x="1342860" y="1647676"/>
                <a:chExt cx="560401" cy="825182"/>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1" cy="910580"/>
            </a:xfrm>
          </p:grpSpPr>
          <p:grpSp>
            <p:nvGrpSpPr>
              <p:cNvPr id="3062" name="Google Shape;3062;g1f5d965ad35_0_3030"/>
              <p:cNvGrpSpPr/>
              <p:nvPr/>
            </p:nvGrpSpPr>
            <p:grpSpPr>
              <a:xfrm>
                <a:off x="1400848" y="1624076"/>
                <a:ext cx="560401" cy="825182"/>
                <a:chOff x="1342860" y="1647676"/>
                <a:chExt cx="560401" cy="825182"/>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1" cy="910580"/>
            </a:xfrm>
          </p:grpSpPr>
          <p:grpSp>
            <p:nvGrpSpPr>
              <p:cNvPr id="3068" name="Google Shape;3068;g1f5d965ad35_0_3030"/>
              <p:cNvGrpSpPr/>
              <p:nvPr/>
            </p:nvGrpSpPr>
            <p:grpSpPr>
              <a:xfrm>
                <a:off x="1400848" y="1624076"/>
                <a:ext cx="560401" cy="825182"/>
                <a:chOff x="1342860" y="1647676"/>
                <a:chExt cx="560401" cy="825182"/>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1" cy="910580"/>
            </a:xfrm>
          </p:grpSpPr>
          <p:grpSp>
            <p:nvGrpSpPr>
              <p:cNvPr id="3074" name="Google Shape;3074;g1f5d965ad35_0_3030"/>
              <p:cNvGrpSpPr/>
              <p:nvPr/>
            </p:nvGrpSpPr>
            <p:grpSpPr>
              <a:xfrm>
                <a:off x="1400848" y="1624076"/>
                <a:ext cx="560401" cy="825182"/>
                <a:chOff x="1342860" y="1647676"/>
                <a:chExt cx="560401" cy="825182"/>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1" cy="910580"/>
            </a:xfrm>
          </p:grpSpPr>
          <p:grpSp>
            <p:nvGrpSpPr>
              <p:cNvPr id="3090" name="Google Shape;3090;g1f5d965ad35_0_3099"/>
              <p:cNvGrpSpPr/>
              <p:nvPr/>
            </p:nvGrpSpPr>
            <p:grpSpPr>
              <a:xfrm>
                <a:off x="1400848" y="1624076"/>
                <a:ext cx="560401" cy="825182"/>
                <a:chOff x="1342860" y="1647676"/>
                <a:chExt cx="560401" cy="825182"/>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1" cy="910580"/>
            </a:xfrm>
          </p:grpSpPr>
          <p:grpSp>
            <p:nvGrpSpPr>
              <p:cNvPr id="3096" name="Google Shape;3096;g1f5d965ad35_0_3099"/>
              <p:cNvGrpSpPr/>
              <p:nvPr/>
            </p:nvGrpSpPr>
            <p:grpSpPr>
              <a:xfrm>
                <a:off x="1400848" y="1624076"/>
                <a:ext cx="560401" cy="825182"/>
                <a:chOff x="1342860" y="1647676"/>
                <a:chExt cx="560401" cy="825182"/>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1" cy="910580"/>
            </a:xfrm>
          </p:grpSpPr>
          <p:grpSp>
            <p:nvGrpSpPr>
              <p:cNvPr id="3102" name="Google Shape;3102;g1f5d965ad35_0_3099"/>
              <p:cNvGrpSpPr/>
              <p:nvPr/>
            </p:nvGrpSpPr>
            <p:grpSpPr>
              <a:xfrm>
                <a:off x="1400848" y="1624076"/>
                <a:ext cx="560401" cy="825182"/>
                <a:chOff x="1342860" y="1647676"/>
                <a:chExt cx="560401" cy="825182"/>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1" cy="910580"/>
            </a:xfrm>
          </p:grpSpPr>
          <p:grpSp>
            <p:nvGrpSpPr>
              <p:cNvPr id="3108" name="Google Shape;3108;g1f5d965ad35_0_3099"/>
              <p:cNvGrpSpPr/>
              <p:nvPr/>
            </p:nvGrpSpPr>
            <p:grpSpPr>
              <a:xfrm>
                <a:off x="1400848" y="1624076"/>
                <a:ext cx="560401" cy="825182"/>
                <a:chOff x="1342860" y="1647676"/>
                <a:chExt cx="560401" cy="825182"/>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1" cy="910580"/>
            </a:xfrm>
          </p:grpSpPr>
          <p:grpSp>
            <p:nvGrpSpPr>
              <p:cNvPr id="3119" name="Google Shape;3119;g1f5d965ad35_0_3099"/>
              <p:cNvGrpSpPr/>
              <p:nvPr/>
            </p:nvGrpSpPr>
            <p:grpSpPr>
              <a:xfrm>
                <a:off x="1400848" y="1624076"/>
                <a:ext cx="560401" cy="825182"/>
                <a:chOff x="1342860" y="1647676"/>
                <a:chExt cx="560401" cy="825182"/>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1" cy="910580"/>
            </a:xfrm>
          </p:grpSpPr>
          <p:grpSp>
            <p:nvGrpSpPr>
              <p:cNvPr id="3125" name="Google Shape;3125;g1f5d965ad35_0_3099"/>
              <p:cNvGrpSpPr/>
              <p:nvPr/>
            </p:nvGrpSpPr>
            <p:grpSpPr>
              <a:xfrm>
                <a:off x="1400848" y="1624076"/>
                <a:ext cx="560401" cy="825182"/>
                <a:chOff x="1342860" y="1647676"/>
                <a:chExt cx="560401" cy="825182"/>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1" cy="910580"/>
            </a:xfrm>
          </p:grpSpPr>
          <p:grpSp>
            <p:nvGrpSpPr>
              <p:cNvPr id="3131" name="Google Shape;3131;g1f5d965ad35_0_3099"/>
              <p:cNvGrpSpPr/>
              <p:nvPr/>
            </p:nvGrpSpPr>
            <p:grpSpPr>
              <a:xfrm>
                <a:off x="1400848" y="1624076"/>
                <a:ext cx="560401" cy="825182"/>
                <a:chOff x="1342860" y="1647676"/>
                <a:chExt cx="560401" cy="825182"/>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1" cy="910580"/>
            </a:xfrm>
          </p:grpSpPr>
          <p:grpSp>
            <p:nvGrpSpPr>
              <p:cNvPr id="3137" name="Google Shape;3137;g1f5d965ad35_0_3099"/>
              <p:cNvGrpSpPr/>
              <p:nvPr/>
            </p:nvGrpSpPr>
            <p:grpSpPr>
              <a:xfrm>
                <a:off x="1400848" y="1624076"/>
                <a:ext cx="560401" cy="825182"/>
                <a:chOff x="1342860" y="1647676"/>
                <a:chExt cx="560401" cy="825182"/>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1" cy="910580"/>
            </a:xfrm>
          </p:grpSpPr>
          <p:grpSp>
            <p:nvGrpSpPr>
              <p:cNvPr id="3143" name="Google Shape;3143;g1f5d965ad35_0_3099"/>
              <p:cNvGrpSpPr/>
              <p:nvPr/>
            </p:nvGrpSpPr>
            <p:grpSpPr>
              <a:xfrm>
                <a:off x="1400848" y="1624076"/>
                <a:ext cx="560401" cy="825182"/>
                <a:chOff x="1342860" y="1647676"/>
                <a:chExt cx="560401" cy="825182"/>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1" cy="910580"/>
            </a:xfrm>
          </p:grpSpPr>
          <p:grpSp>
            <p:nvGrpSpPr>
              <p:cNvPr id="3159" name="Google Shape;3159;g1f5d965ad35_0_3168"/>
              <p:cNvGrpSpPr/>
              <p:nvPr/>
            </p:nvGrpSpPr>
            <p:grpSpPr>
              <a:xfrm>
                <a:off x="1400848" y="1624076"/>
                <a:ext cx="560401" cy="825182"/>
                <a:chOff x="1342860" y="1647676"/>
                <a:chExt cx="560401" cy="825182"/>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1" cy="910580"/>
            </a:xfrm>
          </p:grpSpPr>
          <p:grpSp>
            <p:nvGrpSpPr>
              <p:cNvPr id="3165" name="Google Shape;3165;g1f5d965ad35_0_3168"/>
              <p:cNvGrpSpPr/>
              <p:nvPr/>
            </p:nvGrpSpPr>
            <p:grpSpPr>
              <a:xfrm>
                <a:off x="1400848" y="1624076"/>
                <a:ext cx="560401" cy="825182"/>
                <a:chOff x="1342860" y="1647676"/>
                <a:chExt cx="560401" cy="825182"/>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1" cy="910580"/>
            </a:xfrm>
          </p:grpSpPr>
          <p:grpSp>
            <p:nvGrpSpPr>
              <p:cNvPr id="3171" name="Google Shape;3171;g1f5d965ad35_0_3168"/>
              <p:cNvGrpSpPr/>
              <p:nvPr/>
            </p:nvGrpSpPr>
            <p:grpSpPr>
              <a:xfrm>
                <a:off x="1400848" y="1624076"/>
                <a:ext cx="560401" cy="825182"/>
                <a:chOff x="1342860" y="1647676"/>
                <a:chExt cx="560401" cy="825182"/>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1" cy="910580"/>
            </a:xfrm>
          </p:grpSpPr>
          <p:grpSp>
            <p:nvGrpSpPr>
              <p:cNvPr id="3177" name="Google Shape;3177;g1f5d965ad35_0_3168"/>
              <p:cNvGrpSpPr/>
              <p:nvPr/>
            </p:nvGrpSpPr>
            <p:grpSpPr>
              <a:xfrm>
                <a:off x="1400848" y="1624076"/>
                <a:ext cx="560401" cy="825182"/>
                <a:chOff x="1342860" y="1647676"/>
                <a:chExt cx="560401" cy="825182"/>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1" cy="910580"/>
            </a:xfrm>
          </p:grpSpPr>
          <p:grpSp>
            <p:nvGrpSpPr>
              <p:cNvPr id="3183" name="Google Shape;3183;g1f5d965ad35_0_3168"/>
              <p:cNvGrpSpPr/>
              <p:nvPr/>
            </p:nvGrpSpPr>
            <p:grpSpPr>
              <a:xfrm>
                <a:off x="1400848" y="1624076"/>
                <a:ext cx="560401" cy="825182"/>
                <a:chOff x="1342860" y="1647676"/>
                <a:chExt cx="560401" cy="825182"/>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1" cy="910580"/>
            </a:xfrm>
          </p:grpSpPr>
          <p:grpSp>
            <p:nvGrpSpPr>
              <p:cNvPr id="3195" name="Google Shape;3195;g1f5d965ad35_0_3168"/>
              <p:cNvGrpSpPr/>
              <p:nvPr/>
            </p:nvGrpSpPr>
            <p:grpSpPr>
              <a:xfrm>
                <a:off x="1400848" y="1624076"/>
                <a:ext cx="560401" cy="825182"/>
                <a:chOff x="1342860" y="1647676"/>
                <a:chExt cx="560401" cy="825182"/>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1" cy="910580"/>
            </a:xfrm>
          </p:grpSpPr>
          <p:grpSp>
            <p:nvGrpSpPr>
              <p:cNvPr id="3201" name="Google Shape;3201;g1f5d965ad35_0_3168"/>
              <p:cNvGrpSpPr/>
              <p:nvPr/>
            </p:nvGrpSpPr>
            <p:grpSpPr>
              <a:xfrm>
                <a:off x="1400848" y="1624076"/>
                <a:ext cx="560401" cy="825182"/>
                <a:chOff x="1342860" y="1647676"/>
                <a:chExt cx="560401" cy="825182"/>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1" cy="910580"/>
            </a:xfrm>
          </p:grpSpPr>
          <p:grpSp>
            <p:nvGrpSpPr>
              <p:cNvPr id="3207" name="Google Shape;3207;g1f5d965ad35_0_3168"/>
              <p:cNvGrpSpPr/>
              <p:nvPr/>
            </p:nvGrpSpPr>
            <p:grpSpPr>
              <a:xfrm>
                <a:off x="1400848" y="1624076"/>
                <a:ext cx="560401" cy="825182"/>
                <a:chOff x="1342860" y="1647676"/>
                <a:chExt cx="560401" cy="825182"/>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1" cy="910580"/>
            </a:xfrm>
          </p:grpSpPr>
          <p:grpSp>
            <p:nvGrpSpPr>
              <p:cNvPr id="3213" name="Google Shape;3213;g1f5d965ad35_0_3168"/>
              <p:cNvGrpSpPr/>
              <p:nvPr/>
            </p:nvGrpSpPr>
            <p:grpSpPr>
              <a:xfrm>
                <a:off x="1400848" y="1624076"/>
                <a:ext cx="560401" cy="825182"/>
                <a:chOff x="1342860" y="1647676"/>
                <a:chExt cx="560401" cy="825182"/>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1" cy="910580"/>
            </a:xfrm>
          </p:grpSpPr>
          <p:grpSp>
            <p:nvGrpSpPr>
              <p:cNvPr id="3219" name="Google Shape;3219;g1f5d965ad35_0_3168"/>
              <p:cNvGrpSpPr/>
              <p:nvPr/>
            </p:nvGrpSpPr>
            <p:grpSpPr>
              <a:xfrm>
                <a:off x="1400848" y="1624076"/>
                <a:ext cx="560401" cy="825182"/>
                <a:chOff x="1342860" y="1647676"/>
                <a:chExt cx="560401" cy="825182"/>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86"/>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5" y="1546992"/>
            <a:ext cx="7497588" cy="2134098"/>
            <a:chOff x="822735" y="1506352"/>
            <a:chExt cx="7497588" cy="2134098"/>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5" y="1506352"/>
              <a:ext cx="7394841" cy="2000585"/>
              <a:chOff x="1565911"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5" y="1546992"/>
            <a:ext cx="7497588" cy="2134098"/>
            <a:chOff x="822735" y="1506352"/>
            <a:chExt cx="7497588" cy="2134098"/>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5" y="1506352"/>
              <a:ext cx="7394841" cy="2000585"/>
              <a:chOff x="1565911"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5" y="1546992"/>
            <a:ext cx="7497588" cy="2134098"/>
            <a:chOff x="822735" y="1506352"/>
            <a:chExt cx="7497588" cy="2134098"/>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5" y="1506352"/>
              <a:ext cx="7394841" cy="2000585"/>
              <a:chOff x="1565911"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3"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2"/>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117"/>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2.xml"/><Relationship Id="rId117" Type="http://schemas.openxmlformats.org/officeDocument/2006/relationships/slideLayout" Target="../slideLayouts/slideLayout233.xml"/><Relationship Id="rId21" Type="http://schemas.openxmlformats.org/officeDocument/2006/relationships/slideLayout" Target="../slideLayouts/slideLayout137.xml"/><Relationship Id="rId42" Type="http://schemas.openxmlformats.org/officeDocument/2006/relationships/slideLayout" Target="../slideLayouts/slideLayout158.xml"/><Relationship Id="rId47" Type="http://schemas.openxmlformats.org/officeDocument/2006/relationships/slideLayout" Target="../slideLayouts/slideLayout163.xml"/><Relationship Id="rId63" Type="http://schemas.openxmlformats.org/officeDocument/2006/relationships/slideLayout" Target="../slideLayouts/slideLayout179.xml"/><Relationship Id="rId68" Type="http://schemas.openxmlformats.org/officeDocument/2006/relationships/slideLayout" Target="../slideLayouts/slideLayout184.xml"/><Relationship Id="rId84" Type="http://schemas.openxmlformats.org/officeDocument/2006/relationships/slideLayout" Target="../slideLayouts/slideLayout200.xml"/><Relationship Id="rId89" Type="http://schemas.openxmlformats.org/officeDocument/2006/relationships/slideLayout" Target="../slideLayouts/slideLayout205.xml"/><Relationship Id="rId112" Type="http://schemas.openxmlformats.org/officeDocument/2006/relationships/slideLayout" Target="../slideLayouts/slideLayout228.xml"/><Relationship Id="rId16" Type="http://schemas.openxmlformats.org/officeDocument/2006/relationships/slideLayout" Target="../slideLayouts/slideLayout132.xml"/><Relationship Id="rId107" Type="http://schemas.openxmlformats.org/officeDocument/2006/relationships/slideLayout" Target="../slideLayouts/slideLayout223.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slideLayout" Target="../slideLayouts/slideLayout156.xml"/><Relationship Id="rId45" Type="http://schemas.openxmlformats.org/officeDocument/2006/relationships/slideLayout" Target="../slideLayouts/slideLayout161.xml"/><Relationship Id="rId53" Type="http://schemas.openxmlformats.org/officeDocument/2006/relationships/slideLayout" Target="../slideLayouts/slideLayout169.xml"/><Relationship Id="rId58" Type="http://schemas.openxmlformats.org/officeDocument/2006/relationships/slideLayout" Target="../slideLayouts/slideLayout174.xml"/><Relationship Id="rId66" Type="http://schemas.openxmlformats.org/officeDocument/2006/relationships/slideLayout" Target="../slideLayouts/slideLayout182.xml"/><Relationship Id="rId74" Type="http://schemas.openxmlformats.org/officeDocument/2006/relationships/slideLayout" Target="../slideLayouts/slideLayout190.xml"/><Relationship Id="rId79" Type="http://schemas.openxmlformats.org/officeDocument/2006/relationships/slideLayout" Target="../slideLayouts/slideLayout195.xml"/><Relationship Id="rId87" Type="http://schemas.openxmlformats.org/officeDocument/2006/relationships/slideLayout" Target="../slideLayouts/slideLayout203.xml"/><Relationship Id="rId102" Type="http://schemas.openxmlformats.org/officeDocument/2006/relationships/slideLayout" Target="../slideLayouts/slideLayout218.xml"/><Relationship Id="rId110" Type="http://schemas.openxmlformats.org/officeDocument/2006/relationships/slideLayout" Target="../slideLayouts/slideLayout226.xml"/><Relationship Id="rId115" Type="http://schemas.openxmlformats.org/officeDocument/2006/relationships/slideLayout" Target="../slideLayouts/slideLayout231.xml"/><Relationship Id="rId5" Type="http://schemas.openxmlformats.org/officeDocument/2006/relationships/slideLayout" Target="../slideLayouts/slideLayout121.xml"/><Relationship Id="rId61" Type="http://schemas.openxmlformats.org/officeDocument/2006/relationships/slideLayout" Target="../slideLayouts/slideLayout177.xml"/><Relationship Id="rId82" Type="http://schemas.openxmlformats.org/officeDocument/2006/relationships/slideLayout" Target="../slideLayouts/slideLayout198.xml"/><Relationship Id="rId90" Type="http://schemas.openxmlformats.org/officeDocument/2006/relationships/slideLayout" Target="../slideLayouts/slideLayout206.xml"/><Relationship Id="rId95" Type="http://schemas.openxmlformats.org/officeDocument/2006/relationships/slideLayout" Target="../slideLayouts/slideLayout211.xml"/><Relationship Id="rId19" Type="http://schemas.openxmlformats.org/officeDocument/2006/relationships/slideLayout" Target="../slideLayouts/slideLayout13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43" Type="http://schemas.openxmlformats.org/officeDocument/2006/relationships/slideLayout" Target="../slideLayouts/slideLayout159.xml"/><Relationship Id="rId48" Type="http://schemas.openxmlformats.org/officeDocument/2006/relationships/slideLayout" Target="../slideLayouts/slideLayout164.xml"/><Relationship Id="rId56" Type="http://schemas.openxmlformats.org/officeDocument/2006/relationships/slideLayout" Target="../slideLayouts/slideLayout172.xml"/><Relationship Id="rId64" Type="http://schemas.openxmlformats.org/officeDocument/2006/relationships/slideLayout" Target="../slideLayouts/slideLayout180.xml"/><Relationship Id="rId69" Type="http://schemas.openxmlformats.org/officeDocument/2006/relationships/slideLayout" Target="../slideLayouts/slideLayout185.xml"/><Relationship Id="rId77" Type="http://schemas.openxmlformats.org/officeDocument/2006/relationships/slideLayout" Target="../slideLayouts/slideLayout193.xml"/><Relationship Id="rId100" Type="http://schemas.openxmlformats.org/officeDocument/2006/relationships/slideLayout" Target="../slideLayouts/slideLayout216.xml"/><Relationship Id="rId105" Type="http://schemas.openxmlformats.org/officeDocument/2006/relationships/slideLayout" Target="../slideLayouts/slideLayout221.xml"/><Relationship Id="rId113" Type="http://schemas.openxmlformats.org/officeDocument/2006/relationships/slideLayout" Target="../slideLayouts/slideLayout229.xml"/><Relationship Id="rId118" Type="http://schemas.openxmlformats.org/officeDocument/2006/relationships/theme" Target="../theme/theme2.xml"/><Relationship Id="rId8" Type="http://schemas.openxmlformats.org/officeDocument/2006/relationships/slideLayout" Target="../slideLayouts/slideLayout124.xml"/><Relationship Id="rId51" Type="http://schemas.openxmlformats.org/officeDocument/2006/relationships/slideLayout" Target="../slideLayouts/slideLayout167.xml"/><Relationship Id="rId72" Type="http://schemas.openxmlformats.org/officeDocument/2006/relationships/slideLayout" Target="../slideLayouts/slideLayout188.xml"/><Relationship Id="rId80" Type="http://schemas.openxmlformats.org/officeDocument/2006/relationships/slideLayout" Target="../slideLayouts/slideLayout196.xml"/><Relationship Id="rId85" Type="http://schemas.openxmlformats.org/officeDocument/2006/relationships/slideLayout" Target="../slideLayouts/slideLayout201.xml"/><Relationship Id="rId93" Type="http://schemas.openxmlformats.org/officeDocument/2006/relationships/slideLayout" Target="../slideLayouts/slideLayout209.xml"/><Relationship Id="rId98" Type="http://schemas.openxmlformats.org/officeDocument/2006/relationships/slideLayout" Target="../slideLayouts/slideLayout214.xml"/><Relationship Id="rId3" Type="http://schemas.openxmlformats.org/officeDocument/2006/relationships/slideLayout" Target="../slideLayouts/slideLayout119.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46" Type="http://schemas.openxmlformats.org/officeDocument/2006/relationships/slideLayout" Target="../slideLayouts/slideLayout162.xml"/><Relationship Id="rId59" Type="http://schemas.openxmlformats.org/officeDocument/2006/relationships/slideLayout" Target="../slideLayouts/slideLayout175.xml"/><Relationship Id="rId67" Type="http://schemas.openxmlformats.org/officeDocument/2006/relationships/slideLayout" Target="../slideLayouts/slideLayout183.xml"/><Relationship Id="rId103" Type="http://schemas.openxmlformats.org/officeDocument/2006/relationships/slideLayout" Target="../slideLayouts/slideLayout219.xml"/><Relationship Id="rId108" Type="http://schemas.openxmlformats.org/officeDocument/2006/relationships/slideLayout" Target="../slideLayouts/slideLayout224.xml"/><Relationship Id="rId116" Type="http://schemas.openxmlformats.org/officeDocument/2006/relationships/slideLayout" Target="../slideLayouts/slideLayout232.xml"/><Relationship Id="rId20" Type="http://schemas.openxmlformats.org/officeDocument/2006/relationships/slideLayout" Target="../slideLayouts/slideLayout136.xml"/><Relationship Id="rId41" Type="http://schemas.openxmlformats.org/officeDocument/2006/relationships/slideLayout" Target="../slideLayouts/slideLayout157.xml"/><Relationship Id="rId54" Type="http://schemas.openxmlformats.org/officeDocument/2006/relationships/slideLayout" Target="../slideLayouts/slideLayout170.xml"/><Relationship Id="rId62" Type="http://schemas.openxmlformats.org/officeDocument/2006/relationships/slideLayout" Target="../slideLayouts/slideLayout178.xml"/><Relationship Id="rId70" Type="http://schemas.openxmlformats.org/officeDocument/2006/relationships/slideLayout" Target="../slideLayouts/slideLayout186.xml"/><Relationship Id="rId75" Type="http://schemas.openxmlformats.org/officeDocument/2006/relationships/slideLayout" Target="../slideLayouts/slideLayout191.xml"/><Relationship Id="rId83" Type="http://schemas.openxmlformats.org/officeDocument/2006/relationships/slideLayout" Target="../slideLayouts/slideLayout199.xml"/><Relationship Id="rId88" Type="http://schemas.openxmlformats.org/officeDocument/2006/relationships/slideLayout" Target="../slideLayouts/slideLayout204.xml"/><Relationship Id="rId91" Type="http://schemas.openxmlformats.org/officeDocument/2006/relationships/slideLayout" Target="../slideLayouts/slideLayout207.xml"/><Relationship Id="rId96" Type="http://schemas.openxmlformats.org/officeDocument/2006/relationships/slideLayout" Target="../slideLayouts/slideLayout212.xml"/><Relationship Id="rId111" Type="http://schemas.openxmlformats.org/officeDocument/2006/relationships/slideLayout" Target="../slideLayouts/slideLayout227.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49" Type="http://schemas.openxmlformats.org/officeDocument/2006/relationships/slideLayout" Target="../slideLayouts/slideLayout165.xml"/><Relationship Id="rId57" Type="http://schemas.openxmlformats.org/officeDocument/2006/relationships/slideLayout" Target="../slideLayouts/slideLayout173.xml"/><Relationship Id="rId106" Type="http://schemas.openxmlformats.org/officeDocument/2006/relationships/slideLayout" Target="../slideLayouts/slideLayout222.xml"/><Relationship Id="rId114" Type="http://schemas.openxmlformats.org/officeDocument/2006/relationships/slideLayout" Target="../slideLayouts/slideLayout230.xml"/><Relationship Id="rId10" Type="http://schemas.openxmlformats.org/officeDocument/2006/relationships/slideLayout" Target="../slideLayouts/slideLayout126.xml"/><Relationship Id="rId31" Type="http://schemas.openxmlformats.org/officeDocument/2006/relationships/slideLayout" Target="../slideLayouts/slideLayout147.xml"/><Relationship Id="rId44" Type="http://schemas.openxmlformats.org/officeDocument/2006/relationships/slideLayout" Target="../slideLayouts/slideLayout160.xml"/><Relationship Id="rId52" Type="http://schemas.openxmlformats.org/officeDocument/2006/relationships/slideLayout" Target="../slideLayouts/slideLayout168.xml"/><Relationship Id="rId60" Type="http://schemas.openxmlformats.org/officeDocument/2006/relationships/slideLayout" Target="../slideLayouts/slideLayout176.xml"/><Relationship Id="rId65" Type="http://schemas.openxmlformats.org/officeDocument/2006/relationships/slideLayout" Target="../slideLayouts/slideLayout181.xml"/><Relationship Id="rId73" Type="http://schemas.openxmlformats.org/officeDocument/2006/relationships/slideLayout" Target="../slideLayouts/slideLayout189.xml"/><Relationship Id="rId78" Type="http://schemas.openxmlformats.org/officeDocument/2006/relationships/slideLayout" Target="../slideLayouts/slideLayout194.xml"/><Relationship Id="rId81" Type="http://schemas.openxmlformats.org/officeDocument/2006/relationships/slideLayout" Target="../slideLayouts/slideLayout197.xml"/><Relationship Id="rId86" Type="http://schemas.openxmlformats.org/officeDocument/2006/relationships/slideLayout" Target="../slideLayouts/slideLayout202.xml"/><Relationship Id="rId94" Type="http://schemas.openxmlformats.org/officeDocument/2006/relationships/slideLayout" Target="../slideLayouts/slideLayout210.xml"/><Relationship Id="rId99" Type="http://schemas.openxmlformats.org/officeDocument/2006/relationships/slideLayout" Target="../slideLayouts/slideLayout215.xml"/><Relationship Id="rId101" Type="http://schemas.openxmlformats.org/officeDocument/2006/relationships/slideLayout" Target="../slideLayouts/slideLayout217.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39" Type="http://schemas.openxmlformats.org/officeDocument/2006/relationships/slideLayout" Target="../slideLayouts/slideLayout155.xml"/><Relationship Id="rId109" Type="http://schemas.openxmlformats.org/officeDocument/2006/relationships/slideLayout" Target="../slideLayouts/slideLayout225.xml"/><Relationship Id="rId34" Type="http://schemas.openxmlformats.org/officeDocument/2006/relationships/slideLayout" Target="../slideLayouts/slideLayout150.xml"/><Relationship Id="rId50" Type="http://schemas.openxmlformats.org/officeDocument/2006/relationships/slideLayout" Target="../slideLayouts/slideLayout166.xml"/><Relationship Id="rId55" Type="http://schemas.openxmlformats.org/officeDocument/2006/relationships/slideLayout" Target="../slideLayouts/slideLayout171.xml"/><Relationship Id="rId76" Type="http://schemas.openxmlformats.org/officeDocument/2006/relationships/slideLayout" Target="../slideLayouts/slideLayout192.xml"/><Relationship Id="rId97" Type="http://schemas.openxmlformats.org/officeDocument/2006/relationships/slideLayout" Target="../slideLayouts/slideLayout213.xml"/><Relationship Id="rId104" Type="http://schemas.openxmlformats.org/officeDocument/2006/relationships/slideLayout" Target="../slideLayouts/slideLayout220.xml"/><Relationship Id="rId7" Type="http://schemas.openxmlformats.org/officeDocument/2006/relationships/slideLayout" Target="../slideLayouts/slideLayout123.xml"/><Relationship Id="rId71" Type="http://schemas.openxmlformats.org/officeDocument/2006/relationships/slideLayout" Target="../slideLayouts/slideLayout187.xml"/><Relationship Id="rId92" Type="http://schemas.openxmlformats.org/officeDocument/2006/relationships/slideLayout" Target="../slideLayouts/slideLayout208.xml"/><Relationship Id="rId2" Type="http://schemas.openxmlformats.org/officeDocument/2006/relationships/slideLayout" Target="../slideLayouts/slideLayout118.xml"/><Relationship Id="rId29"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 id="2147483716" r:id="rId66"/>
    <p:sldLayoutId id="2147483717" r:id="rId67"/>
    <p:sldLayoutId id="2147483718" r:id="rId68"/>
    <p:sldLayoutId id="2147483719" r:id="rId69"/>
    <p:sldLayoutId id="2147483720" r:id="rId70"/>
    <p:sldLayoutId id="2147483721" r:id="rId71"/>
    <p:sldLayoutId id="2147483722" r:id="rId72"/>
    <p:sldLayoutId id="2147483723" r:id="rId73"/>
    <p:sldLayoutId id="2147483724" r:id="rId74"/>
    <p:sldLayoutId id="2147483725" r:id="rId75"/>
    <p:sldLayoutId id="2147483726" r:id="rId76"/>
    <p:sldLayoutId id="2147483727" r:id="rId77"/>
    <p:sldLayoutId id="2147483728" r:id="rId78"/>
    <p:sldLayoutId id="2147483729" r:id="rId79"/>
    <p:sldLayoutId id="2147483730" r:id="rId80"/>
    <p:sldLayoutId id="2147483731" r:id="rId81"/>
    <p:sldLayoutId id="2147483732" r:id="rId82"/>
    <p:sldLayoutId id="2147483733" r:id="rId83"/>
    <p:sldLayoutId id="2147483734" r:id="rId84"/>
    <p:sldLayoutId id="2147483735" r:id="rId85"/>
    <p:sldLayoutId id="2147483736" r:id="rId86"/>
    <p:sldLayoutId id="2147483737" r:id="rId87"/>
    <p:sldLayoutId id="2147483738" r:id="rId88"/>
    <p:sldLayoutId id="2147483739" r:id="rId89"/>
    <p:sldLayoutId id="2147483740" r:id="rId90"/>
    <p:sldLayoutId id="2147483741" r:id="rId91"/>
    <p:sldLayoutId id="2147483742" r:id="rId92"/>
    <p:sldLayoutId id="2147483743" r:id="rId93"/>
    <p:sldLayoutId id="2147483744" r:id="rId94"/>
    <p:sldLayoutId id="2147483745" r:id="rId95"/>
    <p:sldLayoutId id="2147483746" r:id="rId96"/>
    <p:sldLayoutId id="2147483747" r:id="rId97"/>
    <p:sldLayoutId id="2147483748" r:id="rId98"/>
    <p:sldLayoutId id="2147483749" r:id="rId99"/>
    <p:sldLayoutId id="2147483750" r:id="rId100"/>
    <p:sldLayoutId id="2147483751" r:id="rId101"/>
    <p:sldLayoutId id="2147483752" r:id="rId102"/>
    <p:sldLayoutId id="2147483753" r:id="rId103"/>
    <p:sldLayoutId id="2147483754" r:id="rId104"/>
    <p:sldLayoutId id="2147483755" r:id="rId105"/>
    <p:sldLayoutId id="2147483756" r:id="rId106"/>
    <p:sldLayoutId id="2147483757" r:id="rId107"/>
    <p:sldLayoutId id="2147483758" r:id="rId108"/>
    <p:sldLayoutId id="2147483759" r:id="rId109"/>
    <p:sldLayoutId id="2147483760" r:id="rId110"/>
    <p:sldLayoutId id="2147483761" r:id="rId111"/>
    <p:sldLayoutId id="2147483762" r:id="rId112"/>
    <p:sldLayoutId id="2147483763" r:id="rId113"/>
    <p:sldLayoutId id="2147483764" r:id="rId114"/>
    <p:sldLayoutId id="2147483765" r:id="rId115"/>
    <p:sldLayoutId id="2147483884"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16.xml"/></Relationships>
</file>

<file path=ppt/slides/_rels/slide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18"/>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433502"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smtClean="0">
                <a:solidFill>
                  <a:srgbClr val="223669"/>
                </a:solidFill>
                <a:latin typeface="CFJCTS+PublicSans-Bold"/>
                <a:cs typeface="CFJCTS+PublicSans-Bold"/>
              </a:rPr>
              <a:t>“</a:t>
            </a:r>
            <a:r>
              <a:rPr lang="en-US" sz="2400" b="1" dirty="0" smtClean="0">
                <a:solidFill>
                  <a:srgbClr val="223669"/>
                </a:solidFill>
                <a:latin typeface="CFJCTS+PublicSans-Bold"/>
                <a:cs typeface="CFJCTS+PublicSans-Bold"/>
              </a:rPr>
              <a:t>Social Media Website</a:t>
            </a:r>
            <a:r>
              <a:rPr sz="2400" b="1"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a:t>
            </a:r>
            <a:r>
              <a:rPr sz="2400" b="1">
                <a:solidFill>
                  <a:srgbClr val="223669"/>
                </a:solidFill>
                <a:latin typeface="CFJCTS+PublicSans-Bold"/>
                <a:cs typeface="CFJCTS+PublicSans-Bold"/>
              </a:rPr>
              <a:t>- </a:t>
            </a:r>
            <a:r>
              <a:rPr lang="en-US" sz="2400" b="1" dirty="0" smtClean="0">
                <a:solidFill>
                  <a:srgbClr val="223669"/>
                </a:solidFill>
                <a:latin typeface="CFJCTS+PublicSans-Bold"/>
                <a:cs typeface="CFJCTS+PublicSans-Bold"/>
              </a:rPr>
              <a:t>5</a:t>
            </a:r>
            <a:endParaRPr sz="2400" b="1" dirty="0">
              <a:solidFill>
                <a:srgbClr val="223669"/>
              </a:solidFill>
              <a:latin typeface="CFJCTS+PublicSans-Bold"/>
              <a:cs typeface="CFJCTS+PublicSans-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18"/>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5720" y="785800"/>
            <a:ext cx="2688708"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Social Media Website</a:t>
            </a:r>
            <a:endParaRPr sz="1850" b="1" spc="-10" dirty="0">
              <a:solidFill>
                <a:srgbClr val="C88C32"/>
              </a:solidFill>
              <a:latin typeface="ILIIOR+EBGaramond-Bold"/>
              <a:cs typeface="ILIIOR+EBGaramond-Bold"/>
            </a:endParaRPr>
          </a:p>
        </p:txBody>
      </p:sp>
      <p:sp>
        <p:nvSpPr>
          <p:cNvPr id="4" name="object 4"/>
          <p:cNvSpPr txBox="1"/>
          <p:nvPr/>
        </p:nvSpPr>
        <p:spPr>
          <a:xfrm>
            <a:off x="214282" y="1214428"/>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428596" y="1214428"/>
            <a:ext cx="4043765" cy="923330"/>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itchFamily="18" charset="0"/>
                <a:cs typeface="Times New Roman" pitchFamily="18" charset="0"/>
              </a:rPr>
              <a:t>S</a:t>
            </a:r>
            <a:r>
              <a:rPr lang="en-US" sz="1400" dirty="0" smtClean="0">
                <a:solidFill>
                  <a:schemeClr val="bg1"/>
                </a:solidFill>
                <a:latin typeface="Times New Roman" pitchFamily="18" charset="0"/>
                <a:cs typeface="Times New Roman" pitchFamily="18" charset="0"/>
              </a:rPr>
              <a:t>ocial </a:t>
            </a:r>
            <a:r>
              <a:rPr lang="en-US" sz="1400" dirty="0">
                <a:solidFill>
                  <a:schemeClr val="bg1"/>
                </a:solidFill>
                <a:latin typeface="Times New Roman" pitchFamily="18" charset="0"/>
                <a:cs typeface="Times New Roman" pitchFamily="18" charset="0"/>
              </a:rPr>
              <a:t>M</a:t>
            </a:r>
            <a:r>
              <a:rPr lang="en-US" sz="1400" dirty="0" smtClean="0">
                <a:solidFill>
                  <a:schemeClr val="bg1"/>
                </a:solidFill>
                <a:latin typeface="Times New Roman" pitchFamily="18" charset="0"/>
                <a:cs typeface="Times New Roman" pitchFamily="18" charset="0"/>
              </a:rPr>
              <a:t>edia is to connect individuals and enable them to interact with friends, family, colleagues, and people with shared interests, regardless of geographical boundaries.</a:t>
            </a:r>
            <a:endParaRPr sz="1400" dirty="0">
              <a:solidFill>
                <a:schemeClr val="bg1"/>
              </a:solidFill>
              <a:latin typeface="Times New Roman" pitchFamily="18" charset="0"/>
              <a:cs typeface="Times New Roman"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1" name="object 3"/>
          <p:cNvSpPr txBox="1"/>
          <p:nvPr/>
        </p:nvSpPr>
        <p:spPr>
          <a:xfrm>
            <a:off x="214282" y="2786064"/>
            <a:ext cx="2214578"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b="1" spc="-10" dirty="0" smtClean="0">
                <a:solidFill>
                  <a:schemeClr val="bg1"/>
                </a:solidFill>
                <a:latin typeface="Times New Roman" pitchFamily="18" charset="0"/>
                <a:cs typeface="Times New Roman" pitchFamily="18" charset="0"/>
              </a:rPr>
              <a:t>au420420205026</a:t>
            </a:r>
            <a:endParaRPr b="1" spc="-10" dirty="0">
              <a:solidFill>
                <a:schemeClr val="bg1"/>
              </a:solidFill>
              <a:latin typeface="Times New Roman" pitchFamily="18" charset="0"/>
              <a:cs typeface="Times New Roman" pitchFamily="18" charset="0"/>
            </a:endParaRPr>
          </a:p>
        </p:txBody>
      </p:sp>
      <p:sp>
        <p:nvSpPr>
          <p:cNvPr id="12" name="object 3"/>
          <p:cNvSpPr txBox="1"/>
          <p:nvPr/>
        </p:nvSpPr>
        <p:spPr>
          <a:xfrm>
            <a:off x="214282" y="3143254"/>
            <a:ext cx="2214578"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b="1" spc="-10" dirty="0" smtClean="0">
                <a:solidFill>
                  <a:schemeClr val="bg1"/>
                </a:solidFill>
                <a:latin typeface="Times New Roman" pitchFamily="18" charset="0"/>
                <a:cs typeface="Times New Roman" pitchFamily="18" charset="0"/>
              </a:rPr>
              <a:t>au420420205002</a:t>
            </a:r>
            <a:endParaRPr b="1" spc="-10" dirty="0">
              <a:solidFill>
                <a:schemeClr val="bg1"/>
              </a:solidFill>
              <a:latin typeface="Times New Roman" pitchFamily="18" charset="0"/>
              <a:cs typeface="Times New Roman" pitchFamily="18" charset="0"/>
            </a:endParaRPr>
          </a:p>
        </p:txBody>
      </p:sp>
      <p:sp>
        <p:nvSpPr>
          <p:cNvPr id="13" name="object 3"/>
          <p:cNvSpPr txBox="1"/>
          <p:nvPr/>
        </p:nvSpPr>
        <p:spPr>
          <a:xfrm>
            <a:off x="214282" y="3571882"/>
            <a:ext cx="2214578"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b="1" spc="-10" dirty="0" smtClean="0">
                <a:solidFill>
                  <a:schemeClr val="bg1"/>
                </a:solidFill>
                <a:latin typeface="Times New Roman" pitchFamily="18" charset="0"/>
                <a:cs typeface="Times New Roman" pitchFamily="18" charset="0"/>
              </a:rPr>
              <a:t>au420420205010</a:t>
            </a:r>
            <a:endParaRPr b="1" spc="-10" dirty="0">
              <a:solidFill>
                <a:schemeClr val="bg1"/>
              </a:solidFill>
              <a:latin typeface="Times New Roman" pitchFamily="18" charset="0"/>
              <a:cs typeface="Times New Roman" pitchFamily="18" charset="0"/>
            </a:endParaRPr>
          </a:p>
        </p:txBody>
      </p:sp>
      <p:sp>
        <p:nvSpPr>
          <p:cNvPr id="14" name="object 3"/>
          <p:cNvSpPr txBox="1"/>
          <p:nvPr/>
        </p:nvSpPr>
        <p:spPr>
          <a:xfrm>
            <a:off x="214282" y="3929072"/>
            <a:ext cx="2214578"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b="1" spc="-10" dirty="0" smtClean="0">
                <a:solidFill>
                  <a:schemeClr val="bg1"/>
                </a:solidFill>
                <a:latin typeface="Times New Roman" pitchFamily="18" charset="0"/>
                <a:cs typeface="Times New Roman" pitchFamily="18" charset="0"/>
              </a:rPr>
              <a:t>au420420205011</a:t>
            </a:r>
            <a:endParaRPr b="1" spc="-10" dirty="0">
              <a:solidFill>
                <a:schemeClr val="bg1"/>
              </a:solidFill>
              <a:latin typeface="Times New Roman" pitchFamily="18" charset="0"/>
              <a:cs typeface="Times New Roman" pitchFamily="18" charset="0"/>
            </a:endParaRPr>
          </a:p>
        </p:txBody>
      </p:sp>
      <p:sp>
        <p:nvSpPr>
          <p:cNvPr id="15" name="object 3"/>
          <p:cNvSpPr txBox="1"/>
          <p:nvPr/>
        </p:nvSpPr>
        <p:spPr>
          <a:xfrm>
            <a:off x="1928794" y="2786064"/>
            <a:ext cx="2214578" cy="278923"/>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SWETHASHRI  R</a:t>
            </a:r>
            <a:endParaRPr sz="1600" b="1" spc="-10" dirty="0">
              <a:solidFill>
                <a:schemeClr val="bg1"/>
              </a:solidFill>
              <a:latin typeface="Times New Roman" pitchFamily="18" charset="0"/>
              <a:cs typeface="Times New Roman" pitchFamily="18" charset="0"/>
            </a:endParaRPr>
          </a:p>
        </p:txBody>
      </p:sp>
      <p:sp>
        <p:nvSpPr>
          <p:cNvPr id="16" name="object 3"/>
          <p:cNvSpPr txBox="1"/>
          <p:nvPr/>
        </p:nvSpPr>
        <p:spPr>
          <a:xfrm>
            <a:off x="1928794" y="3143254"/>
            <a:ext cx="2214578" cy="278923"/>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BANU  T</a:t>
            </a:r>
            <a:endParaRPr sz="1600" b="1" spc="-10" dirty="0">
              <a:solidFill>
                <a:schemeClr val="bg1"/>
              </a:solidFill>
              <a:latin typeface="Times New Roman" pitchFamily="18" charset="0"/>
              <a:cs typeface="Times New Roman" pitchFamily="18" charset="0"/>
            </a:endParaRPr>
          </a:p>
        </p:txBody>
      </p:sp>
      <p:sp>
        <p:nvSpPr>
          <p:cNvPr id="17" name="object 3"/>
          <p:cNvSpPr txBox="1"/>
          <p:nvPr/>
        </p:nvSpPr>
        <p:spPr>
          <a:xfrm>
            <a:off x="1928794" y="3571882"/>
            <a:ext cx="2214578" cy="278923"/>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JANANI  E</a:t>
            </a:r>
            <a:endParaRPr sz="1600" b="1" spc="-10" dirty="0">
              <a:solidFill>
                <a:schemeClr val="bg1"/>
              </a:solidFill>
              <a:latin typeface="Times New Roman" pitchFamily="18" charset="0"/>
              <a:cs typeface="Times New Roman" pitchFamily="18" charset="0"/>
            </a:endParaRPr>
          </a:p>
        </p:txBody>
      </p:sp>
      <p:sp>
        <p:nvSpPr>
          <p:cNvPr id="18" name="object 3"/>
          <p:cNvSpPr txBox="1"/>
          <p:nvPr/>
        </p:nvSpPr>
        <p:spPr>
          <a:xfrm>
            <a:off x="1928794" y="3929072"/>
            <a:ext cx="2214578" cy="278923"/>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JANANI  K</a:t>
            </a:r>
            <a:endParaRPr sz="1600" b="1" spc="-10" dirty="0">
              <a:solidFill>
                <a:schemeClr val="bg1"/>
              </a:solidFill>
              <a:latin typeface="Times New Roman" pitchFamily="18" charset="0"/>
              <a:cs typeface="Times New Roman" pitchFamily="18" charset="0"/>
            </a:endParaRPr>
          </a:p>
        </p:txBody>
      </p:sp>
      <p:sp>
        <p:nvSpPr>
          <p:cNvPr id="19" name="object 3"/>
          <p:cNvSpPr txBox="1"/>
          <p:nvPr/>
        </p:nvSpPr>
        <p:spPr>
          <a:xfrm>
            <a:off x="3786182" y="2786064"/>
            <a:ext cx="500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CA2</a:t>
            </a:r>
            <a:endParaRPr sz="1600" b="1" spc="-10" dirty="0">
              <a:solidFill>
                <a:schemeClr val="bg1"/>
              </a:solidFill>
              <a:latin typeface="Times New Roman" pitchFamily="18" charset="0"/>
              <a:cs typeface="Times New Roman" pitchFamily="18" charset="0"/>
            </a:endParaRPr>
          </a:p>
        </p:txBody>
      </p:sp>
      <p:sp>
        <p:nvSpPr>
          <p:cNvPr id="20" name="object 3"/>
          <p:cNvSpPr txBox="1"/>
          <p:nvPr/>
        </p:nvSpPr>
        <p:spPr>
          <a:xfrm>
            <a:off x="3786182" y="3143254"/>
            <a:ext cx="500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CA2</a:t>
            </a:r>
            <a:endParaRPr sz="1600" b="1" spc="-10" dirty="0">
              <a:solidFill>
                <a:schemeClr val="bg1"/>
              </a:solidFill>
              <a:latin typeface="Times New Roman" pitchFamily="18" charset="0"/>
              <a:cs typeface="Times New Roman" pitchFamily="18" charset="0"/>
            </a:endParaRPr>
          </a:p>
        </p:txBody>
      </p:sp>
      <p:sp>
        <p:nvSpPr>
          <p:cNvPr id="21" name="object 3"/>
          <p:cNvSpPr txBox="1"/>
          <p:nvPr/>
        </p:nvSpPr>
        <p:spPr>
          <a:xfrm>
            <a:off x="3786182" y="3571882"/>
            <a:ext cx="500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CA2</a:t>
            </a:r>
            <a:endParaRPr sz="1600" b="1" spc="-10" dirty="0">
              <a:solidFill>
                <a:schemeClr val="bg1"/>
              </a:solidFill>
              <a:latin typeface="Times New Roman" pitchFamily="18" charset="0"/>
              <a:cs typeface="Times New Roman" pitchFamily="18" charset="0"/>
            </a:endParaRPr>
          </a:p>
        </p:txBody>
      </p:sp>
      <p:sp>
        <p:nvSpPr>
          <p:cNvPr id="22" name="object 3"/>
          <p:cNvSpPr txBox="1"/>
          <p:nvPr/>
        </p:nvSpPr>
        <p:spPr>
          <a:xfrm>
            <a:off x="3786182" y="3929072"/>
            <a:ext cx="500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US" sz="1600" b="1" spc="-10" dirty="0" smtClean="0">
                <a:solidFill>
                  <a:schemeClr val="bg1"/>
                </a:solidFill>
                <a:latin typeface="Times New Roman" pitchFamily="18" charset="0"/>
                <a:cs typeface="Times New Roman" pitchFamily="18" charset="0"/>
              </a:rPr>
              <a:t>CA2</a:t>
            </a:r>
            <a:endParaRPr sz="1600" b="1" spc="-10"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g2139c03855d_0_0"/>
          <p:cNvSpPr txBox="1">
            <a:spLocks noGrp="1"/>
          </p:cNvSpPr>
          <p:nvPr>
            <p:ph type="body" idx="1"/>
          </p:nvPr>
        </p:nvSpPr>
        <p:spPr>
          <a:xfrm>
            <a:off x="481869" y="524842"/>
            <a:ext cx="6891900" cy="52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EB Garamond"/>
                <a:ea typeface="EB Garamond"/>
                <a:cs typeface="EB Garamond"/>
                <a:sym typeface="EB Garamond"/>
              </a:rPr>
              <a:t>Hosting the website so that it can be accessed from anywhere</a:t>
            </a:r>
            <a:endParaRPr b="1">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Host backend on aws with all environment setup</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Make sure to whitelist api ports and host with the database</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Migrate database to mongodb atlas</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Build react app to be hosted on the server</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Set hosted backed url to the frontend</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Test entire frontend and backend</a:t>
            </a:r>
            <a:endParaRPr>
              <a:latin typeface="EB Garamond"/>
              <a:ea typeface="EB Garamond"/>
              <a:cs typeface="EB Garamond"/>
              <a:sym typeface="EB Garamond"/>
            </a:endParaRPr>
          </a:p>
        </p:txBody>
      </p:sp>
      <p:sp>
        <p:nvSpPr>
          <p:cNvPr id="3671" name="Google Shape;3671;g2139c03855d_0_0"/>
          <p:cNvSpPr txBox="1">
            <a:spLocks noGrp="1"/>
          </p:cNvSpPr>
          <p:nvPr>
            <p:ph type="body" idx="2"/>
          </p:nvPr>
        </p:nvSpPr>
        <p:spPr>
          <a:xfrm>
            <a:off x="489449" y="4032852"/>
            <a:ext cx="7048500" cy="318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Understand how to host a web api</a:t>
            </a:r>
            <a:endParaRPr sz="110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How to deploy production ready react applications</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Setting up environment for production</a:t>
            </a:r>
            <a:endParaRPr>
              <a:latin typeface="EB Garamond"/>
              <a:ea typeface="EB Garamond"/>
              <a:cs typeface="EB Garamond"/>
              <a:sym typeface="EB Garamond"/>
            </a:endParaRPr>
          </a:p>
        </p:txBody>
      </p:sp>
      <p:sp>
        <p:nvSpPr>
          <p:cNvPr id="3672" name="Google Shape;3672;g2139c03855d_0_0"/>
          <p:cNvSpPr txBox="1"/>
          <p:nvPr/>
        </p:nvSpPr>
        <p:spPr>
          <a:xfrm>
            <a:off x="489450" y="284263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a:solidFill>
                  <a:schemeClr val="dk1"/>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3" name="Google Shape;3673;g2139c03855d_0_0"/>
          <p:cNvSpPr txBox="1"/>
          <p:nvPr/>
        </p:nvSpPr>
        <p:spPr>
          <a:xfrm>
            <a:off x="445780" y="36578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EB Garamond"/>
                <a:ea typeface="EB Garamond"/>
                <a:cs typeface="EB Garamond"/>
                <a:sym typeface="EB Garamond"/>
              </a:rPr>
              <a:t>Learning outcome</a:t>
            </a:r>
            <a:endParaRPr b="1">
              <a:latin typeface="EB Garamond"/>
              <a:ea typeface="EB Garamond"/>
              <a:cs typeface="EB Garamond"/>
              <a:sym typeface="EB Garamond"/>
            </a:endParaRPr>
          </a:p>
        </p:txBody>
      </p:sp>
      <p:sp>
        <p:nvSpPr>
          <p:cNvPr id="3674" name="Google Shape;3674;g2139c03855d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i="0" u="none" strike="noStrike" cap="none">
                <a:solidFill>
                  <a:schemeClr val="dk2"/>
                </a:solidFill>
                <a:latin typeface="EB Garamond ExtraBold"/>
                <a:ea typeface="EB Garamond ExtraBold"/>
                <a:cs typeface="EB Garamond ExtraBold"/>
                <a:sym typeface="EB Garamond ExtraBold"/>
              </a:rPr>
              <a:t>Task 5 :: Hosting (Module 5)</a:t>
            </a:r>
            <a:endParaRPr>
              <a:latin typeface="EB Garamond ExtraBold"/>
              <a:ea typeface="EB Garamond ExtraBold"/>
              <a:cs typeface="EB Garamond ExtraBold"/>
              <a:sym typeface="EB Garamond ExtraBold"/>
            </a:endParaRPr>
          </a:p>
        </p:txBody>
      </p:sp>
      <p:sp>
        <p:nvSpPr>
          <p:cNvPr id="3675" name="Google Shape;3675;g2139c03855d_0_0"/>
          <p:cNvSpPr txBox="1"/>
          <p:nvPr/>
        </p:nvSpPr>
        <p:spPr>
          <a:xfrm>
            <a:off x="489450" y="256382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EB Garamond"/>
                <a:ea typeface="EB Garamond"/>
                <a:cs typeface="EB Garamond"/>
                <a:sym typeface="EB Garamond"/>
              </a:rPr>
              <a:t>Evaluation Metric:</a:t>
            </a:r>
            <a:endParaRPr sz="1200" b="1"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1" name="Google Shape;3681;g2139e008f02_0_0"/>
          <p:cNvPicPr preferRelativeResize="0"/>
          <p:nvPr/>
        </p:nvPicPr>
        <p:blipFill rotWithShape="1">
          <a:blip r:embed="rId3">
            <a:alphaModFix/>
          </a:blip>
          <a:srcRect l="-65210" t="3320" r="65210" b="-3320"/>
          <a:stretch/>
        </p:blipFill>
        <p:spPr>
          <a:xfrm>
            <a:off x="0" y="0"/>
            <a:ext cx="9144000" cy="5143500"/>
          </a:xfrm>
          <a:prstGeom prst="rect">
            <a:avLst/>
          </a:prstGeom>
          <a:noFill/>
          <a:ln>
            <a:noFill/>
          </a:ln>
        </p:spPr>
      </p:pic>
      <p:sp>
        <p:nvSpPr>
          <p:cNvPr id="3682" name="Google Shape;3682;g2139e008f02_0_0"/>
          <p:cNvSpPr txBox="1"/>
          <p:nvPr/>
        </p:nvSpPr>
        <p:spPr>
          <a:xfrm>
            <a:off x="546804" y="348347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sp>
        <p:nvSpPr>
          <p:cNvPr id="6" name="object 5"/>
          <p:cNvSpPr txBox="1"/>
          <p:nvPr/>
        </p:nvSpPr>
        <p:spPr>
          <a:xfrm>
            <a:off x="596762" y="783504"/>
            <a:ext cx="8063762" cy="2215991"/>
          </a:xfrm>
          <a:prstGeom prst="rect">
            <a:avLst/>
          </a:prstGeom>
        </p:spPr>
        <p:txBody>
          <a:bodyPr vert="horz" wrap="square" lIns="0" tIns="0" rIns="0" bIns="0" rtlCol="0">
            <a:spAutoFit/>
          </a:bodyPr>
          <a:lstStyle/>
          <a:p>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1). Hosting a website so that it can be accessed on the internet.</a:t>
            </a:r>
          </a:p>
          <a:p>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2). Design a hosting of website using a reliable hosting provider.</a:t>
            </a:r>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3</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Connecting </a:t>
            </a:r>
            <a:r>
              <a:rPr lang="en-US" sz="1600" dirty="0" smtClean="0">
                <a:solidFill>
                  <a:schemeClr val="tx1"/>
                </a:solidFill>
                <a:latin typeface="Times New Roman" pitchFamily="18" charset="0"/>
                <a:cs typeface="Times New Roman" pitchFamily="18" charset="0"/>
              </a:rPr>
              <a:t>domain to the hosting provider by updating the Domain Name System (DNS) settings. </a:t>
            </a:r>
            <a:endParaRPr lang="en-US" sz="1600" dirty="0" smtClean="0">
              <a:solidFill>
                <a:schemeClr val="tx1"/>
              </a:solidFill>
              <a:latin typeface="Times New Roman" pitchFamily="18" charset="0"/>
              <a:cs typeface="Times New Roman" pitchFamily="18" charset="0"/>
            </a:endParaRPr>
          </a:p>
          <a:p>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4</a:t>
            </a:r>
            <a:r>
              <a:rPr lang="en-US" sz="1600" dirty="0" smtClean="0">
                <a:solidFill>
                  <a:schemeClr val="tx1"/>
                </a:solidFill>
                <a:latin typeface="Times New Roman" pitchFamily="18" charset="0"/>
                <a:cs typeface="Times New Roman" pitchFamily="18" charset="0"/>
              </a:rPr>
              <a:t>). Create an account with your chosen hosting provider. </a:t>
            </a:r>
            <a:endParaRPr lang="en-US" sz="1600" dirty="0" smtClean="0">
              <a:solidFill>
                <a:schemeClr val="tx1"/>
              </a:solidFill>
              <a:latin typeface="Times New Roman" pitchFamily="18" charset="0"/>
              <a:cs typeface="Times New Roman" pitchFamily="18" charset="0"/>
            </a:endParaRPr>
          </a:p>
          <a:p>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5</a:t>
            </a:r>
            <a:r>
              <a:rPr lang="en-US" sz="1600" dirty="0" smtClean="0">
                <a:solidFill>
                  <a:schemeClr val="tx1"/>
                </a:solidFill>
                <a:latin typeface="Times New Roman" pitchFamily="18" charset="0"/>
                <a:cs typeface="Times New Roman" pitchFamily="18" charset="0"/>
              </a:rPr>
              <a:t>). Use monitoring tools to keep track of your website's performance, including uptime, page load times, and user experience</a:t>
            </a:r>
            <a:r>
              <a:rPr lang="en-US" sz="1600" dirty="0" smtClean="0">
                <a:solidFill>
                  <a:schemeClr val="tx1"/>
                </a:solidFill>
                <a:latin typeface="Times New Roman" pitchFamily="18" charset="0"/>
                <a:cs typeface="Times New Roman" pitchFamily="18" charset="0"/>
              </a:rPr>
              <a:t>.</a:t>
            </a:r>
          </a:p>
          <a:p>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6). Configure </a:t>
            </a:r>
            <a:r>
              <a:rPr lang="en-US" sz="1600" dirty="0" smtClean="0">
                <a:solidFill>
                  <a:schemeClr val="tx1"/>
                </a:solidFill>
                <a:latin typeface="Times New Roman" pitchFamily="18" charset="0"/>
                <a:cs typeface="Times New Roman" pitchFamily="18" charset="0"/>
              </a:rPr>
              <a:t>the database settings on the hosting server</a:t>
            </a:r>
            <a:r>
              <a:rPr lang="en-US" sz="1600" dirty="0" smtClean="0">
                <a:solidFill>
                  <a:schemeClr val="tx1"/>
                </a:solidFill>
                <a:latin typeface="Times New Roman" pitchFamily="18" charset="0"/>
                <a:cs typeface="Times New Roman" pitchFamily="18" charset="0"/>
              </a:rPr>
              <a:t>.</a:t>
            </a:r>
            <a:endParaRPr lang="en-US" sz="1600" dirty="0" smtClean="0">
              <a:solidFill>
                <a:schemeClr val="tx1"/>
              </a:solidFill>
              <a:latin typeface="Times New Roman" pitchFamily="18" charset="0"/>
              <a:cs typeface="Times New Roman" pitchFamily="18" charset="0"/>
            </a:endParaRPr>
          </a:p>
          <a:p>
            <a:endParaRPr sz="1600" dirty="0">
              <a:solidFill>
                <a:schemeClr val="tx1"/>
              </a:solidFill>
              <a:latin typeface="Times New Roman" pitchFamily="18" charset="0"/>
              <a:cs typeface="Times New Roman" pitchFamily="18" charset="0"/>
            </a:endParaRPr>
          </a:p>
        </p:txBody>
      </p:sp>
      <p:sp>
        <p:nvSpPr>
          <p:cNvPr id="7" name="object 5"/>
          <p:cNvSpPr txBox="1"/>
          <p:nvPr/>
        </p:nvSpPr>
        <p:spPr>
          <a:xfrm>
            <a:off x="670334" y="3905076"/>
            <a:ext cx="7979680" cy="692497"/>
          </a:xfrm>
          <a:prstGeom prst="rect">
            <a:avLst/>
          </a:prstGeom>
        </p:spPr>
        <p:txBody>
          <a:bodyPr vert="horz" wrap="square" lIns="0" tIns="0" rIns="0" bIns="0" rtlCol="0">
            <a:spAutoFit/>
          </a:bodyPr>
          <a:lstStyle/>
          <a:p>
            <a:pPr>
              <a:lnSpc>
                <a:spcPts val="1800"/>
              </a:lnSpc>
            </a:pP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The task is to hosting a website in the manner so that it can be accessed over the internet using the reliable hosting provider. Then Connecting the domain to the hosting provider by creating an account. Configuring the database on the hosting server. Optimize the website.</a:t>
            </a:r>
            <a:endParaRPr sz="16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6"/>
        <p:cNvGrpSpPr/>
        <p:nvPr/>
      </p:nvGrpSpPr>
      <p:grpSpPr>
        <a:xfrm>
          <a:off x="0" y="0"/>
          <a:ext cx="0" cy="0"/>
          <a:chOff x="0" y="0"/>
          <a:chExt cx="0" cy="0"/>
        </a:xfrm>
      </p:grpSpPr>
      <p:sp>
        <p:nvSpPr>
          <p:cNvPr id="3687" name="Google Shape;3687;g2139c03855d_0_1867"/>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8" name="Google Shape;3688;g2139c03855d_0_1867"/>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create AWS EC2 instance</a:t>
            </a:r>
            <a:endParaRPr sz="1000" b="0">
              <a:latin typeface="EB Garamond"/>
              <a:ea typeface="EB Garamond"/>
              <a:cs typeface="EB Garamond"/>
              <a:sym typeface="EB Garamond"/>
            </a:endParaRPr>
          </a:p>
        </p:txBody>
      </p:sp>
      <p:sp>
        <p:nvSpPr>
          <p:cNvPr id="3689" name="Google Shape;3689;g2139c03855d_0_1867"/>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all dependencies required for deployment</a:t>
            </a:r>
            <a:endParaRPr sz="1000" b="0">
              <a:latin typeface="EB Garamond"/>
              <a:ea typeface="EB Garamond"/>
              <a:cs typeface="EB Garamond"/>
              <a:sym typeface="EB Garamond"/>
            </a:endParaRPr>
          </a:p>
        </p:txBody>
      </p:sp>
      <p:sp>
        <p:nvSpPr>
          <p:cNvPr id="3690" name="Google Shape;3690;g2139c03855d_0_1867"/>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Migrate entire database to mongodb atlas</a:t>
            </a:r>
            <a:endParaRPr sz="1000" b="0">
              <a:latin typeface="EB Garamond"/>
              <a:ea typeface="EB Garamond"/>
              <a:cs typeface="EB Garamond"/>
              <a:sym typeface="EB Garamond"/>
            </a:endParaRPr>
          </a:p>
        </p:txBody>
      </p:sp>
      <p:sp>
        <p:nvSpPr>
          <p:cNvPr id="3691" name="Google Shape;3691;g2139c03855d_0_1867"/>
          <p:cNvSpPr txBox="1">
            <a:spLocks noGrp="1"/>
          </p:cNvSpPr>
          <p:nvPr>
            <p:ph type="body" idx="5"/>
          </p:nvPr>
        </p:nvSpPr>
        <p:spPr>
          <a:xfrm>
            <a:off x="1195852" y="4258550"/>
            <a:ext cx="23172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node server on development using pm2 service manager</a:t>
            </a:r>
            <a:endParaRPr sz="1000" b="0">
              <a:latin typeface="EB Garamond"/>
              <a:ea typeface="EB Garamond"/>
              <a:cs typeface="EB Garamond"/>
              <a:sym typeface="EB Garamond"/>
            </a:endParaRPr>
          </a:p>
        </p:txBody>
      </p:sp>
      <p:sp>
        <p:nvSpPr>
          <p:cNvPr id="3692" name="Google Shape;3692;g2139c03855d_0_1867"/>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build your react application for production</a:t>
            </a:r>
            <a:endParaRPr sz="1000" b="0">
              <a:latin typeface="EB Garamond"/>
              <a:ea typeface="EB Garamond"/>
              <a:cs typeface="EB Garamond"/>
              <a:sym typeface="EB Garamond"/>
            </a:endParaRPr>
          </a:p>
        </p:txBody>
      </p:sp>
      <p:sp>
        <p:nvSpPr>
          <p:cNvPr id="3693" name="Google Shape;3693;g2139c03855d_0_1867"/>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forwared required ports on ec2 instance</a:t>
            </a:r>
            <a:endParaRPr sz="1000" b="0">
              <a:latin typeface="EB Garamond"/>
              <a:ea typeface="EB Garamond"/>
              <a:cs typeface="EB Garamond"/>
              <a:sym typeface="EB Garamond"/>
            </a:endParaRPr>
          </a:p>
        </p:txBody>
      </p:sp>
      <p:sp>
        <p:nvSpPr>
          <p:cNvPr id="3694" name="Google Shape;3694;g2139c03855d_0_1867"/>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all environment varialble withs appropriate values</a:t>
            </a:r>
            <a:endParaRPr sz="1000" b="0">
              <a:latin typeface="EB Garamond"/>
              <a:ea typeface="EB Garamond"/>
              <a:cs typeface="EB Garamond"/>
              <a:sym typeface="EB Garamond"/>
            </a:endParaRPr>
          </a:p>
        </p:txBody>
      </p:sp>
      <p:sp>
        <p:nvSpPr>
          <p:cNvPr id="3695" name="Google Shape;3695;g2139c03855d_0_1867"/>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Host your react application on server</a:t>
            </a:r>
            <a:endParaRPr sz="1000" b="0">
              <a:latin typeface="EB Garamond"/>
              <a:ea typeface="EB Garamond"/>
              <a:cs typeface="EB Garamond"/>
              <a:sym typeface="EB Garamond"/>
            </a:endParaRPr>
          </a:p>
        </p:txBody>
      </p:sp>
      <p:sp>
        <p:nvSpPr>
          <p:cNvPr id="3696" name="Google Shape;3696;g2139c03855d_0_1867"/>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4" name="object 4"/>
          <p:cNvSpPr txBox="1">
            <a:spLocks noGrp="1"/>
          </p:cNvSpPr>
          <p:nvPr>
            <p:ph type="body" idx="2"/>
          </p:nvPr>
        </p:nvSpPr>
        <p:spPr>
          <a:xfrm>
            <a:off x="3952766" y="2007477"/>
            <a:ext cx="2722563" cy="615553"/>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Times New Roman" pitchFamily="18" charset="0"/>
                <a:cs typeface="Times New Roman" pitchFamily="18" charset="0"/>
              </a:rPr>
              <a:t>https://github.com/swethashri13/NM-APEC-IT-GROUP-6-SOCIAL-MEDIA-WEBSITE</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pic>
        <p:nvPicPr>
          <p:cNvPr id="3707" name="Google Shape;3707;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370</Words>
  <PresentationFormat>On-screen Show (16:9)</PresentationFormat>
  <Paragraphs>55</Paragraphs>
  <Slides>7</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Arial</vt:lpstr>
      <vt:lpstr>CFJCTS+PublicSans-Bold</vt:lpstr>
      <vt:lpstr>ILIIOR+EBGaramond-Bold</vt:lpstr>
      <vt:lpstr>PVLNNE+ArialMT</vt:lpstr>
      <vt:lpstr>Times New Roman</vt:lpstr>
      <vt:lpstr>KQGMTU+Arial-BoldMT</vt:lpstr>
      <vt:lpstr>EB Garamond</vt:lpstr>
      <vt:lpstr>EB Garamond ExtraBold</vt:lpstr>
      <vt:lpstr>Public Sans</vt:lpstr>
      <vt:lpstr>Calibri</vt:lpstr>
      <vt:lpstr>Noto Sans Symbols</vt:lpstr>
      <vt:lpstr>Simple Light</vt:lpstr>
      <vt:lpstr>Simple Light</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Manish Sharma</dc:creator>
  <cp:lastModifiedBy>Welcome</cp:lastModifiedBy>
  <cp:revision>6</cp:revision>
  <dcterms:created xsi:type="dcterms:W3CDTF">2020-08-13T11:21:46Z</dcterms:created>
  <dcterms:modified xsi:type="dcterms:W3CDTF">2023-11-11T16:11:51Z</dcterms:modified>
</cp:coreProperties>
</file>