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HCNIJ+PublicSans-Bold"/>
      <p:regular r:id="rId14"/>
    </p:embeddedFont>
    <p:embeddedFont>
      <p:font typeface="CSBFGQ+EBGaramond-Bold"/>
      <p:regular r:id="rId15"/>
    </p:embeddedFont>
    <p:embeddedFont>
      <p:font typeface="SJNKRS+ArialMT"/>
      <p:regular r:id="rId16"/>
    </p:embeddedFont>
    <p:embeddedFont>
      <p:font typeface="WTWGOU+Arial-BoldMT"/>
      <p:regular r:id="rId17"/>
    </p:embeddedFont>
    <p:embeddedFont>
      <p:font typeface="IDNLAK+EBGaramond-Medium"/>
      <p:regular r:id="rId18"/>
    </p:embeddedFont>
    <p:embeddedFont>
      <p:font typeface="LNEEUU+EBGaramond-Regular"/>
      <p:regular r:id="rId19"/>
    </p:embeddedFont>
    <p:embeddedFont>
      <p:font typeface="SLFRMA+PublicSans-BoldItalic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4FC97-1254-4456-A417-A545E4E25BB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CBFA-D2B6-4897-90E8-867ACFE8AE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576378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mtClean="0">
                <a:solidFill>
                  <a:srgbClr val="223669"/>
                </a:solidFill>
                <a:latin typeface="CHCNIJ+PublicSans-Bold"/>
                <a:cs typeface="CHCNIJ+PublicSans-Bold"/>
              </a:rPr>
              <a:t>“</a:t>
            </a:r>
            <a:r>
              <a:rPr lang="en-US" sz="2400" b="1" dirty="0" smtClean="0">
                <a:solidFill>
                  <a:srgbClr val="223669"/>
                </a:solidFill>
                <a:latin typeface="CHCNIJ+PublicSans-Bold"/>
                <a:cs typeface="CHCNIJ+PublicSans-Bold"/>
              </a:rPr>
              <a:t>Social Media  Website</a:t>
            </a:r>
            <a:r>
              <a:rPr sz="2400" b="1" smtClean="0">
                <a:solidFill>
                  <a:srgbClr val="223669"/>
                </a:solidFill>
                <a:latin typeface="CHCNIJ+PublicSans-Bold"/>
                <a:cs typeface="CHCNIJ+PublicSans-Bold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/>
              <a:cs typeface="CHCNIJ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408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CSBFGQ+EBGaramond-Bold"/>
                <a:cs typeface="CSBFGQ+EBGaramond-Bold"/>
              </a:rPr>
              <a:t>Social Media Website</a:t>
            </a: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428596" y="1214428"/>
            <a:ext cx="4043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ocial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edia is to connect individuals and enable them to interact with friends, family, colleagues, and people with shared interests, regardless of geographical boundaries.</a:t>
            </a:r>
            <a:endParaRPr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2786064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au420420205026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143254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au420420205002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4282" y="3571882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au420420205010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14282" y="3929072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au420420205011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SWETHASHRI  R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BANU  T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JANANI  E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928794" y="392907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JANANI  K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Defineꢀstructureꢀofꢀtheꢀcomponents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Pointꢀbaseꢀapiꢀtoꢀtheꢀseversꢀbaseꢀurlꢀ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Designꢀapiꢀcallsꢀforꢀeachꢀelementꢀ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Handleꢀerrorsꢀinꢀtheꢀoutput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DevelopingꢀcomplicatedꢀUIꢀusingꢀreactꢀcomponents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Summaryꢀofꢀyourꢀtask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472" y="857238"/>
            <a:ext cx="8143932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1).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specific features and functionalities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social media websites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user profiles, news feed, messaging, notifications,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2). 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isualize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layout and structure of the interface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3).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design elements for different sections like profiles, posts, comments,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4). Organizing files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directories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folders for HTML templates, CSS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style sheets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JavaScript files, images, and other assets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5).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 a user authentication system for login and registration. 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6).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 the functionality to create, edit, and delete posts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7). Testing website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across different browsers and devices to ensure a consistent experience.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8).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Ensure your website is accessible to users with disabilities.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42910" y="3929072"/>
            <a:ext cx="807249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Front-end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development is a crucial aspect of web development, as it directly impacts how users interact with and perceive a website or web application.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developed a front end which has the functionalities such as the  profiles, feeds, posts, comments and the user authentication. 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SetupꢀProjectꢀforꢀCalculatorꢀ</a:t>
            </a:r>
          </a:p>
          <a:p>
            <a:pPr marL="102393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1934" y="2000246"/>
            <a:ext cx="25272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i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https://github.com/swethashri13/NM-APEC-IT-GROUP-6-SOCIAL-MEDIA-WEBSITE</a:t>
            </a:r>
            <a:endParaRPr sz="1400" b="1" i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609</Words>
  <PresentationFormat>On-screen Show (16:9)</PresentationFormat>
  <Paragraphs>83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CHCNIJ+PublicSans-Bold</vt:lpstr>
      <vt:lpstr>CSBFGQ+EBGaramond-Bold</vt:lpstr>
      <vt:lpstr>SJNKRS+ArialMT</vt:lpstr>
      <vt:lpstr>WTWGOU+Arial-BoldMT</vt:lpstr>
      <vt:lpstr>Times New Roman</vt:lpstr>
      <vt:lpstr>IDNLAK+EBGaramond-Medium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Welcome</dc:creator>
  <cp:lastModifiedBy>Welcome</cp:lastModifiedBy>
  <cp:revision>9</cp:revision>
  <dcterms:modified xsi:type="dcterms:W3CDTF">2023-11-11T16:17:43Z</dcterms:modified>
</cp:coreProperties>
</file>