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8" r:id="rId2"/>
    <p:sldId id="256" r:id="rId3"/>
  </p:sldIdLst>
  <p:sldSz cx="41148000" cy="4114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evski, Kristopher" initials="JK" lastIdx="4" clrIdx="0">
    <p:extLst>
      <p:ext uri="{19B8F6BF-5375-455C-9EA6-DF929625EA0E}">
        <p15:presenceInfo xmlns:p15="http://schemas.microsoft.com/office/powerpoint/2012/main" userId="S::janevski@msu.edu::cfe352ae-085d-4148-bada-4d141c65f29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55"/>
    <p:restoredTop sz="95385"/>
  </p:normalViewPr>
  <p:slideViewPr>
    <p:cSldViewPr snapToGrid="0" snapToObjects="1">
      <p:cViewPr>
        <p:scale>
          <a:sx n="20" d="100"/>
          <a:sy n="20" d="100"/>
        </p:scale>
        <p:origin x="8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02T23:49:48.312" idx="3">
    <p:pos x="17832" y="12739"/>
    <p:text>Placeholder</p:text>
    <p:extLst>
      <p:ext uri="{C676402C-5697-4E1C-873F-D02D1690AC5C}">
        <p15:threadingInfo xmlns:p15="http://schemas.microsoft.com/office/powerpoint/2012/main" timeZoneBias="360"/>
      </p:ext>
    </p:extLst>
  </p:cm>
  <p:cm authorId="1" dt="2020-03-02T23:50:03.481" idx="4">
    <p:pos x="17564" y="17581"/>
    <p:text>Placeholder</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3-01T08:26:19.147" idx="1">
    <p:pos x="24779" y="11891"/>
    <p:text>Rescale charts - text size 40</p:text>
    <p:extLst>
      <p:ext uri="{C676402C-5697-4E1C-873F-D02D1690AC5C}">
        <p15:threadingInfo xmlns:p15="http://schemas.microsoft.com/office/powerpoint/2012/main" timeZoneBias="360"/>
      </p:ext>
    </p:extLst>
  </p:cm>
  <p:cm authorId="1" dt="2020-03-01T08:55:27.335" idx="2">
    <p:pos x="24779" y="11987"/>
    <p:text>Big conclusion needs work</p:text>
    <p:extLst>
      <p:ext uri="{C676402C-5697-4E1C-873F-D02D1690AC5C}">
        <p15:threadingInfo xmlns:p15="http://schemas.microsoft.com/office/powerpoint/2012/main" timeZoneBias="360">
          <p15:parentCm authorId="1" idx="1"/>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86100" y="6734178"/>
            <a:ext cx="34975800" cy="14325600"/>
          </a:xfrm>
        </p:spPr>
        <p:txBody>
          <a:bodyPr anchor="b"/>
          <a:lstStyle>
            <a:lvl1pPr algn="ctr">
              <a:defRPr sz="27000"/>
            </a:lvl1pPr>
          </a:lstStyle>
          <a:p>
            <a:r>
              <a:rPr lang="en-US"/>
              <a:t>Click to edit Master title style</a:t>
            </a:r>
            <a:endParaRPr lang="en-US" dirty="0"/>
          </a:p>
        </p:txBody>
      </p:sp>
      <p:sp>
        <p:nvSpPr>
          <p:cNvPr id="3" name="Subtitle 2"/>
          <p:cNvSpPr>
            <a:spLocks noGrp="1"/>
          </p:cNvSpPr>
          <p:nvPr>
            <p:ph type="subTitle" idx="1"/>
          </p:nvPr>
        </p:nvSpPr>
        <p:spPr>
          <a:xfrm>
            <a:off x="5143500" y="21612228"/>
            <a:ext cx="30861000" cy="9934572"/>
          </a:xfrm>
        </p:spPr>
        <p:txBody>
          <a:bodyPr/>
          <a:lstStyle>
            <a:lvl1pPr marL="0" indent="0" algn="ctr">
              <a:buNone/>
              <a:defRPr sz="10800"/>
            </a:lvl1pPr>
            <a:lvl2pPr marL="2057400" indent="0" algn="ctr">
              <a:buNone/>
              <a:defRPr sz="9000"/>
            </a:lvl2pPr>
            <a:lvl3pPr marL="4114800" indent="0" algn="ctr">
              <a:buNone/>
              <a:defRPr sz="8100"/>
            </a:lvl3pPr>
            <a:lvl4pPr marL="6172200" indent="0" algn="ctr">
              <a:buNone/>
              <a:defRPr sz="7200"/>
            </a:lvl4pPr>
            <a:lvl5pPr marL="8229600" indent="0" algn="ctr">
              <a:buNone/>
              <a:defRPr sz="7200"/>
            </a:lvl5pPr>
            <a:lvl6pPr marL="10287000" indent="0" algn="ctr">
              <a:buNone/>
              <a:defRPr sz="7200"/>
            </a:lvl6pPr>
            <a:lvl7pPr marL="12344400" indent="0" algn="ctr">
              <a:buNone/>
              <a:defRPr sz="7200"/>
            </a:lvl7pPr>
            <a:lvl8pPr marL="14401800" indent="0" algn="ctr">
              <a:buNone/>
              <a:defRPr sz="7200"/>
            </a:lvl8pPr>
            <a:lvl9pPr marL="16459200" indent="0" algn="ctr">
              <a:buNone/>
              <a:defRPr sz="7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59B51C-2A4C-A349-A432-149185BA0714}" type="datetimeFigureOut">
              <a:rPr lang="en-US" smtClean="0"/>
              <a:t>3/2/20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E9BD7-4723-D046-A107-ACF638691DD6}" type="slidenum">
              <a:rPr lang="en-US" smtClean="0"/>
              <a:t>‹#›</a:t>
            </a:fld>
            <a:endParaRPr lang="en-US"/>
          </a:p>
        </p:txBody>
      </p:sp>
    </p:spTree>
    <p:extLst>
      <p:ext uri="{BB962C8B-B14F-4D97-AF65-F5344CB8AC3E}">
        <p14:creationId xmlns:p14="http://schemas.microsoft.com/office/powerpoint/2010/main" val="2630436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59B51C-2A4C-A349-A432-149185BA0714}" type="datetimeFigureOut">
              <a:rPr lang="en-US" smtClean="0"/>
              <a:t>3/2/20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E9BD7-4723-D046-A107-ACF638691DD6}" type="slidenum">
              <a:rPr lang="en-US" smtClean="0"/>
              <a:t>‹#›</a:t>
            </a:fld>
            <a:endParaRPr lang="en-US"/>
          </a:p>
        </p:txBody>
      </p:sp>
    </p:spTree>
    <p:extLst>
      <p:ext uri="{BB962C8B-B14F-4D97-AF65-F5344CB8AC3E}">
        <p14:creationId xmlns:p14="http://schemas.microsoft.com/office/powerpoint/2010/main" val="405677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446540" y="2190750"/>
            <a:ext cx="8872538" cy="3487102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28927" y="2190750"/>
            <a:ext cx="26103263" cy="348710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59B51C-2A4C-A349-A432-149185BA0714}" type="datetimeFigureOut">
              <a:rPr lang="en-US" smtClean="0"/>
              <a:t>3/2/20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E9BD7-4723-D046-A107-ACF638691DD6}" type="slidenum">
              <a:rPr lang="en-US" smtClean="0"/>
              <a:t>‹#›</a:t>
            </a:fld>
            <a:endParaRPr lang="en-US"/>
          </a:p>
        </p:txBody>
      </p:sp>
    </p:spTree>
    <p:extLst>
      <p:ext uri="{BB962C8B-B14F-4D97-AF65-F5344CB8AC3E}">
        <p14:creationId xmlns:p14="http://schemas.microsoft.com/office/powerpoint/2010/main" val="1103202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59B51C-2A4C-A349-A432-149185BA0714}" type="datetimeFigureOut">
              <a:rPr lang="en-US" smtClean="0"/>
              <a:t>3/2/20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E9BD7-4723-D046-A107-ACF638691DD6}" type="slidenum">
              <a:rPr lang="en-US" smtClean="0"/>
              <a:t>‹#›</a:t>
            </a:fld>
            <a:endParaRPr lang="en-US"/>
          </a:p>
        </p:txBody>
      </p:sp>
    </p:spTree>
    <p:extLst>
      <p:ext uri="{BB962C8B-B14F-4D97-AF65-F5344CB8AC3E}">
        <p14:creationId xmlns:p14="http://schemas.microsoft.com/office/powerpoint/2010/main" val="3292612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07496" y="10258437"/>
            <a:ext cx="35490150" cy="17116422"/>
          </a:xfrm>
        </p:spPr>
        <p:txBody>
          <a:bodyPr anchor="b"/>
          <a:lstStyle>
            <a:lvl1pPr>
              <a:defRPr sz="27000"/>
            </a:lvl1pPr>
          </a:lstStyle>
          <a:p>
            <a:r>
              <a:rPr lang="en-US"/>
              <a:t>Click to edit Master title style</a:t>
            </a:r>
            <a:endParaRPr lang="en-US" dirty="0"/>
          </a:p>
        </p:txBody>
      </p:sp>
      <p:sp>
        <p:nvSpPr>
          <p:cNvPr id="3" name="Text Placeholder 2"/>
          <p:cNvSpPr>
            <a:spLocks noGrp="1"/>
          </p:cNvSpPr>
          <p:nvPr>
            <p:ph type="body" idx="1"/>
          </p:nvPr>
        </p:nvSpPr>
        <p:spPr>
          <a:xfrm>
            <a:off x="2807496" y="27536787"/>
            <a:ext cx="35490150" cy="9001122"/>
          </a:xfrm>
        </p:spPr>
        <p:txBody>
          <a:bodyPr/>
          <a:lstStyle>
            <a:lvl1pPr marL="0" indent="0">
              <a:buNone/>
              <a:defRPr sz="10800">
                <a:solidFill>
                  <a:schemeClr val="tx1"/>
                </a:solidFill>
              </a:defRPr>
            </a:lvl1pPr>
            <a:lvl2pPr marL="2057400" indent="0">
              <a:buNone/>
              <a:defRPr sz="9000">
                <a:solidFill>
                  <a:schemeClr val="tx1">
                    <a:tint val="75000"/>
                  </a:schemeClr>
                </a:solidFill>
              </a:defRPr>
            </a:lvl2pPr>
            <a:lvl3pPr marL="4114800" indent="0">
              <a:buNone/>
              <a:defRPr sz="8100">
                <a:solidFill>
                  <a:schemeClr val="tx1">
                    <a:tint val="75000"/>
                  </a:schemeClr>
                </a:solidFill>
              </a:defRPr>
            </a:lvl3pPr>
            <a:lvl4pPr marL="6172200" indent="0">
              <a:buNone/>
              <a:defRPr sz="7200">
                <a:solidFill>
                  <a:schemeClr val="tx1">
                    <a:tint val="75000"/>
                  </a:schemeClr>
                </a:solidFill>
              </a:defRPr>
            </a:lvl4pPr>
            <a:lvl5pPr marL="8229600" indent="0">
              <a:buNone/>
              <a:defRPr sz="7200">
                <a:solidFill>
                  <a:schemeClr val="tx1">
                    <a:tint val="75000"/>
                  </a:schemeClr>
                </a:solidFill>
              </a:defRPr>
            </a:lvl5pPr>
            <a:lvl6pPr marL="10287000" indent="0">
              <a:buNone/>
              <a:defRPr sz="7200">
                <a:solidFill>
                  <a:schemeClr val="tx1">
                    <a:tint val="75000"/>
                  </a:schemeClr>
                </a:solidFill>
              </a:defRPr>
            </a:lvl6pPr>
            <a:lvl7pPr marL="12344400" indent="0">
              <a:buNone/>
              <a:defRPr sz="7200">
                <a:solidFill>
                  <a:schemeClr val="tx1">
                    <a:tint val="75000"/>
                  </a:schemeClr>
                </a:solidFill>
              </a:defRPr>
            </a:lvl7pPr>
            <a:lvl8pPr marL="14401800" indent="0">
              <a:buNone/>
              <a:defRPr sz="7200">
                <a:solidFill>
                  <a:schemeClr val="tx1">
                    <a:tint val="75000"/>
                  </a:schemeClr>
                </a:solidFill>
              </a:defRPr>
            </a:lvl8pPr>
            <a:lvl9pPr marL="16459200" indent="0">
              <a:buNone/>
              <a:defRPr sz="7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59B51C-2A4C-A349-A432-149185BA0714}" type="datetimeFigureOut">
              <a:rPr lang="en-US" smtClean="0"/>
              <a:t>3/2/20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E9BD7-4723-D046-A107-ACF638691DD6}" type="slidenum">
              <a:rPr lang="en-US" smtClean="0"/>
              <a:t>‹#›</a:t>
            </a:fld>
            <a:endParaRPr lang="en-US"/>
          </a:p>
        </p:txBody>
      </p:sp>
    </p:spTree>
    <p:extLst>
      <p:ext uri="{BB962C8B-B14F-4D97-AF65-F5344CB8AC3E}">
        <p14:creationId xmlns:p14="http://schemas.microsoft.com/office/powerpoint/2010/main" val="4084024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828925" y="10953750"/>
            <a:ext cx="17487900" cy="2610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831175" y="10953750"/>
            <a:ext cx="17487900" cy="2610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59B51C-2A4C-A349-A432-149185BA0714}" type="datetimeFigureOut">
              <a:rPr lang="en-US" smtClean="0"/>
              <a:t>3/2/20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E9BD7-4723-D046-A107-ACF638691DD6}" type="slidenum">
              <a:rPr lang="en-US" smtClean="0"/>
              <a:t>‹#›</a:t>
            </a:fld>
            <a:endParaRPr lang="en-US"/>
          </a:p>
        </p:txBody>
      </p:sp>
    </p:spTree>
    <p:extLst>
      <p:ext uri="{BB962C8B-B14F-4D97-AF65-F5344CB8AC3E}">
        <p14:creationId xmlns:p14="http://schemas.microsoft.com/office/powerpoint/2010/main" val="4227940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34285" y="2190759"/>
            <a:ext cx="35490150" cy="795337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834289" y="10086978"/>
            <a:ext cx="17407530" cy="4943472"/>
          </a:xfrm>
        </p:spPr>
        <p:txBody>
          <a:bodyPr anchor="b"/>
          <a:lstStyle>
            <a:lvl1pPr marL="0" indent="0">
              <a:buNone/>
              <a:defRPr sz="10800" b="1"/>
            </a:lvl1pPr>
            <a:lvl2pPr marL="2057400" indent="0">
              <a:buNone/>
              <a:defRPr sz="9000" b="1"/>
            </a:lvl2pPr>
            <a:lvl3pPr marL="4114800" indent="0">
              <a:buNone/>
              <a:defRPr sz="8100" b="1"/>
            </a:lvl3pPr>
            <a:lvl4pPr marL="6172200" indent="0">
              <a:buNone/>
              <a:defRPr sz="7200" b="1"/>
            </a:lvl4pPr>
            <a:lvl5pPr marL="8229600" indent="0">
              <a:buNone/>
              <a:defRPr sz="7200" b="1"/>
            </a:lvl5pPr>
            <a:lvl6pPr marL="10287000" indent="0">
              <a:buNone/>
              <a:defRPr sz="7200" b="1"/>
            </a:lvl6pPr>
            <a:lvl7pPr marL="12344400" indent="0">
              <a:buNone/>
              <a:defRPr sz="7200" b="1"/>
            </a:lvl7pPr>
            <a:lvl8pPr marL="14401800" indent="0">
              <a:buNone/>
              <a:defRPr sz="7200" b="1"/>
            </a:lvl8pPr>
            <a:lvl9pPr marL="16459200" indent="0">
              <a:buNone/>
              <a:defRPr sz="7200" b="1"/>
            </a:lvl9pPr>
          </a:lstStyle>
          <a:p>
            <a:pPr lvl="0"/>
            <a:r>
              <a:rPr lang="en-US"/>
              <a:t>Click to edit Master text styles</a:t>
            </a:r>
          </a:p>
        </p:txBody>
      </p:sp>
      <p:sp>
        <p:nvSpPr>
          <p:cNvPr id="4" name="Content Placeholder 3"/>
          <p:cNvSpPr>
            <a:spLocks noGrp="1"/>
          </p:cNvSpPr>
          <p:nvPr>
            <p:ph sz="half" idx="2"/>
          </p:nvPr>
        </p:nvSpPr>
        <p:spPr>
          <a:xfrm>
            <a:off x="2834289" y="15030450"/>
            <a:ext cx="17407530" cy="22107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831177" y="10086978"/>
            <a:ext cx="17493260" cy="4943472"/>
          </a:xfrm>
        </p:spPr>
        <p:txBody>
          <a:bodyPr anchor="b"/>
          <a:lstStyle>
            <a:lvl1pPr marL="0" indent="0">
              <a:buNone/>
              <a:defRPr sz="10800" b="1"/>
            </a:lvl1pPr>
            <a:lvl2pPr marL="2057400" indent="0">
              <a:buNone/>
              <a:defRPr sz="9000" b="1"/>
            </a:lvl2pPr>
            <a:lvl3pPr marL="4114800" indent="0">
              <a:buNone/>
              <a:defRPr sz="8100" b="1"/>
            </a:lvl3pPr>
            <a:lvl4pPr marL="6172200" indent="0">
              <a:buNone/>
              <a:defRPr sz="7200" b="1"/>
            </a:lvl4pPr>
            <a:lvl5pPr marL="8229600" indent="0">
              <a:buNone/>
              <a:defRPr sz="7200" b="1"/>
            </a:lvl5pPr>
            <a:lvl6pPr marL="10287000" indent="0">
              <a:buNone/>
              <a:defRPr sz="7200" b="1"/>
            </a:lvl6pPr>
            <a:lvl7pPr marL="12344400" indent="0">
              <a:buNone/>
              <a:defRPr sz="7200" b="1"/>
            </a:lvl7pPr>
            <a:lvl8pPr marL="14401800" indent="0">
              <a:buNone/>
              <a:defRPr sz="7200" b="1"/>
            </a:lvl8pPr>
            <a:lvl9pPr marL="16459200" indent="0">
              <a:buNone/>
              <a:defRPr sz="7200" b="1"/>
            </a:lvl9pPr>
          </a:lstStyle>
          <a:p>
            <a:pPr lvl="0"/>
            <a:r>
              <a:rPr lang="en-US"/>
              <a:t>Click to edit Master text styles</a:t>
            </a:r>
          </a:p>
        </p:txBody>
      </p:sp>
      <p:sp>
        <p:nvSpPr>
          <p:cNvPr id="6" name="Content Placeholder 5"/>
          <p:cNvSpPr>
            <a:spLocks noGrp="1"/>
          </p:cNvSpPr>
          <p:nvPr>
            <p:ph sz="quarter" idx="4"/>
          </p:nvPr>
        </p:nvSpPr>
        <p:spPr>
          <a:xfrm>
            <a:off x="20831177" y="15030450"/>
            <a:ext cx="17493260" cy="22107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59B51C-2A4C-A349-A432-149185BA0714}" type="datetimeFigureOut">
              <a:rPr lang="en-US" smtClean="0"/>
              <a:t>3/2/20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5E9BD7-4723-D046-A107-ACF638691DD6}" type="slidenum">
              <a:rPr lang="en-US" smtClean="0"/>
              <a:t>‹#›</a:t>
            </a:fld>
            <a:endParaRPr lang="en-US"/>
          </a:p>
        </p:txBody>
      </p:sp>
    </p:spTree>
    <p:extLst>
      <p:ext uri="{BB962C8B-B14F-4D97-AF65-F5344CB8AC3E}">
        <p14:creationId xmlns:p14="http://schemas.microsoft.com/office/powerpoint/2010/main" val="52643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59B51C-2A4C-A349-A432-149185BA0714}" type="datetimeFigureOut">
              <a:rPr lang="en-US" smtClean="0"/>
              <a:t>3/2/20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5E9BD7-4723-D046-A107-ACF638691DD6}" type="slidenum">
              <a:rPr lang="en-US" smtClean="0"/>
              <a:t>‹#›</a:t>
            </a:fld>
            <a:endParaRPr lang="en-US"/>
          </a:p>
        </p:txBody>
      </p:sp>
    </p:spTree>
    <p:extLst>
      <p:ext uri="{BB962C8B-B14F-4D97-AF65-F5344CB8AC3E}">
        <p14:creationId xmlns:p14="http://schemas.microsoft.com/office/powerpoint/2010/main" val="3139977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59B51C-2A4C-A349-A432-149185BA0714}" type="datetimeFigureOut">
              <a:rPr lang="en-US" smtClean="0"/>
              <a:t>3/2/20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5E9BD7-4723-D046-A107-ACF638691DD6}" type="slidenum">
              <a:rPr lang="en-US" smtClean="0"/>
              <a:t>‹#›</a:t>
            </a:fld>
            <a:endParaRPr lang="en-US"/>
          </a:p>
        </p:txBody>
      </p:sp>
    </p:spTree>
    <p:extLst>
      <p:ext uri="{BB962C8B-B14F-4D97-AF65-F5344CB8AC3E}">
        <p14:creationId xmlns:p14="http://schemas.microsoft.com/office/powerpoint/2010/main" val="3489832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4285" y="2743200"/>
            <a:ext cx="13271301" cy="9601200"/>
          </a:xfrm>
        </p:spPr>
        <p:txBody>
          <a:bodyPr anchor="b"/>
          <a:lstStyle>
            <a:lvl1pPr>
              <a:defRPr sz="14400"/>
            </a:lvl1pPr>
          </a:lstStyle>
          <a:p>
            <a:r>
              <a:rPr lang="en-US"/>
              <a:t>Click to edit Master title style</a:t>
            </a:r>
            <a:endParaRPr lang="en-US" dirty="0"/>
          </a:p>
        </p:txBody>
      </p:sp>
      <p:sp>
        <p:nvSpPr>
          <p:cNvPr id="3" name="Content Placeholder 2"/>
          <p:cNvSpPr>
            <a:spLocks noGrp="1"/>
          </p:cNvSpPr>
          <p:nvPr>
            <p:ph idx="1"/>
          </p:nvPr>
        </p:nvSpPr>
        <p:spPr>
          <a:xfrm>
            <a:off x="17493259" y="5924559"/>
            <a:ext cx="20831175" cy="29241750"/>
          </a:xfrm>
        </p:spPr>
        <p:txBody>
          <a:bodyPr/>
          <a:lstStyle>
            <a:lvl1pPr>
              <a:defRPr sz="14400"/>
            </a:lvl1pPr>
            <a:lvl2pPr>
              <a:defRPr sz="12600"/>
            </a:lvl2pPr>
            <a:lvl3pPr>
              <a:defRPr sz="10800"/>
            </a:lvl3pPr>
            <a:lvl4pPr>
              <a:defRPr sz="9000"/>
            </a:lvl4pPr>
            <a:lvl5pPr>
              <a:defRPr sz="9000"/>
            </a:lvl5pPr>
            <a:lvl6pPr>
              <a:defRPr sz="9000"/>
            </a:lvl6pPr>
            <a:lvl7pPr>
              <a:defRPr sz="9000"/>
            </a:lvl7pPr>
            <a:lvl8pPr>
              <a:defRPr sz="9000"/>
            </a:lvl8pPr>
            <a:lvl9pPr>
              <a:defRPr sz="9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34285" y="12344400"/>
            <a:ext cx="13271301" cy="22869528"/>
          </a:xfrm>
        </p:spPr>
        <p:txBody>
          <a:bodyPr/>
          <a:lstStyle>
            <a:lvl1pPr marL="0" indent="0">
              <a:buNone/>
              <a:defRPr sz="7200"/>
            </a:lvl1pPr>
            <a:lvl2pPr marL="2057400" indent="0">
              <a:buNone/>
              <a:defRPr sz="6300"/>
            </a:lvl2pPr>
            <a:lvl3pPr marL="4114800" indent="0">
              <a:buNone/>
              <a:defRPr sz="5400"/>
            </a:lvl3pPr>
            <a:lvl4pPr marL="6172200" indent="0">
              <a:buNone/>
              <a:defRPr sz="4500"/>
            </a:lvl4pPr>
            <a:lvl5pPr marL="8229600" indent="0">
              <a:buNone/>
              <a:defRPr sz="4500"/>
            </a:lvl5pPr>
            <a:lvl6pPr marL="10287000" indent="0">
              <a:buNone/>
              <a:defRPr sz="4500"/>
            </a:lvl6pPr>
            <a:lvl7pPr marL="12344400" indent="0">
              <a:buNone/>
              <a:defRPr sz="4500"/>
            </a:lvl7pPr>
            <a:lvl8pPr marL="14401800" indent="0">
              <a:buNone/>
              <a:defRPr sz="4500"/>
            </a:lvl8pPr>
            <a:lvl9pPr marL="16459200" indent="0">
              <a:buNone/>
              <a:defRPr sz="4500"/>
            </a:lvl9pPr>
          </a:lstStyle>
          <a:p>
            <a:pPr lvl="0"/>
            <a:r>
              <a:rPr lang="en-US"/>
              <a:t>Click to edit Master text styles</a:t>
            </a:r>
          </a:p>
        </p:txBody>
      </p:sp>
      <p:sp>
        <p:nvSpPr>
          <p:cNvPr id="5" name="Date Placeholder 4"/>
          <p:cNvSpPr>
            <a:spLocks noGrp="1"/>
          </p:cNvSpPr>
          <p:nvPr>
            <p:ph type="dt" sz="half" idx="10"/>
          </p:nvPr>
        </p:nvSpPr>
        <p:spPr/>
        <p:txBody>
          <a:bodyPr/>
          <a:lstStyle/>
          <a:p>
            <a:fld id="{D059B51C-2A4C-A349-A432-149185BA0714}" type="datetimeFigureOut">
              <a:rPr lang="en-US" smtClean="0"/>
              <a:t>3/2/20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E9BD7-4723-D046-A107-ACF638691DD6}" type="slidenum">
              <a:rPr lang="en-US" smtClean="0"/>
              <a:t>‹#›</a:t>
            </a:fld>
            <a:endParaRPr lang="en-US"/>
          </a:p>
        </p:txBody>
      </p:sp>
    </p:spTree>
    <p:extLst>
      <p:ext uri="{BB962C8B-B14F-4D97-AF65-F5344CB8AC3E}">
        <p14:creationId xmlns:p14="http://schemas.microsoft.com/office/powerpoint/2010/main" val="3789597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4285" y="2743200"/>
            <a:ext cx="13271301" cy="9601200"/>
          </a:xfrm>
        </p:spPr>
        <p:txBody>
          <a:bodyPr anchor="b"/>
          <a:lstStyle>
            <a:lvl1pPr>
              <a:defRPr sz="14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493259" y="5924559"/>
            <a:ext cx="20831175" cy="29241750"/>
          </a:xfrm>
        </p:spPr>
        <p:txBody>
          <a:bodyPr anchor="t"/>
          <a:lstStyle>
            <a:lvl1pPr marL="0" indent="0">
              <a:buNone/>
              <a:defRPr sz="14400"/>
            </a:lvl1pPr>
            <a:lvl2pPr marL="2057400" indent="0">
              <a:buNone/>
              <a:defRPr sz="12600"/>
            </a:lvl2pPr>
            <a:lvl3pPr marL="4114800" indent="0">
              <a:buNone/>
              <a:defRPr sz="10800"/>
            </a:lvl3pPr>
            <a:lvl4pPr marL="6172200" indent="0">
              <a:buNone/>
              <a:defRPr sz="9000"/>
            </a:lvl4pPr>
            <a:lvl5pPr marL="8229600" indent="0">
              <a:buNone/>
              <a:defRPr sz="9000"/>
            </a:lvl5pPr>
            <a:lvl6pPr marL="10287000" indent="0">
              <a:buNone/>
              <a:defRPr sz="9000"/>
            </a:lvl6pPr>
            <a:lvl7pPr marL="12344400" indent="0">
              <a:buNone/>
              <a:defRPr sz="9000"/>
            </a:lvl7pPr>
            <a:lvl8pPr marL="14401800" indent="0">
              <a:buNone/>
              <a:defRPr sz="9000"/>
            </a:lvl8pPr>
            <a:lvl9pPr marL="16459200" indent="0">
              <a:buNone/>
              <a:defRPr sz="9000"/>
            </a:lvl9pPr>
          </a:lstStyle>
          <a:p>
            <a:r>
              <a:rPr lang="en-US"/>
              <a:t>Click icon to add picture</a:t>
            </a:r>
            <a:endParaRPr lang="en-US" dirty="0"/>
          </a:p>
        </p:txBody>
      </p:sp>
      <p:sp>
        <p:nvSpPr>
          <p:cNvPr id="4" name="Text Placeholder 3"/>
          <p:cNvSpPr>
            <a:spLocks noGrp="1"/>
          </p:cNvSpPr>
          <p:nvPr>
            <p:ph type="body" sz="half" idx="2"/>
          </p:nvPr>
        </p:nvSpPr>
        <p:spPr>
          <a:xfrm>
            <a:off x="2834285" y="12344400"/>
            <a:ext cx="13271301" cy="22869528"/>
          </a:xfrm>
        </p:spPr>
        <p:txBody>
          <a:bodyPr/>
          <a:lstStyle>
            <a:lvl1pPr marL="0" indent="0">
              <a:buNone/>
              <a:defRPr sz="7200"/>
            </a:lvl1pPr>
            <a:lvl2pPr marL="2057400" indent="0">
              <a:buNone/>
              <a:defRPr sz="6300"/>
            </a:lvl2pPr>
            <a:lvl3pPr marL="4114800" indent="0">
              <a:buNone/>
              <a:defRPr sz="5400"/>
            </a:lvl3pPr>
            <a:lvl4pPr marL="6172200" indent="0">
              <a:buNone/>
              <a:defRPr sz="4500"/>
            </a:lvl4pPr>
            <a:lvl5pPr marL="8229600" indent="0">
              <a:buNone/>
              <a:defRPr sz="4500"/>
            </a:lvl5pPr>
            <a:lvl6pPr marL="10287000" indent="0">
              <a:buNone/>
              <a:defRPr sz="4500"/>
            </a:lvl6pPr>
            <a:lvl7pPr marL="12344400" indent="0">
              <a:buNone/>
              <a:defRPr sz="4500"/>
            </a:lvl7pPr>
            <a:lvl8pPr marL="14401800" indent="0">
              <a:buNone/>
              <a:defRPr sz="4500"/>
            </a:lvl8pPr>
            <a:lvl9pPr marL="16459200" indent="0">
              <a:buNone/>
              <a:defRPr sz="4500"/>
            </a:lvl9pPr>
          </a:lstStyle>
          <a:p>
            <a:pPr lvl="0"/>
            <a:r>
              <a:rPr lang="en-US"/>
              <a:t>Click to edit Master text styles</a:t>
            </a:r>
          </a:p>
        </p:txBody>
      </p:sp>
      <p:sp>
        <p:nvSpPr>
          <p:cNvPr id="5" name="Date Placeholder 4"/>
          <p:cNvSpPr>
            <a:spLocks noGrp="1"/>
          </p:cNvSpPr>
          <p:nvPr>
            <p:ph type="dt" sz="half" idx="10"/>
          </p:nvPr>
        </p:nvSpPr>
        <p:spPr/>
        <p:txBody>
          <a:bodyPr/>
          <a:lstStyle/>
          <a:p>
            <a:fld id="{D059B51C-2A4C-A349-A432-149185BA0714}" type="datetimeFigureOut">
              <a:rPr lang="en-US" smtClean="0"/>
              <a:t>3/2/20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E9BD7-4723-D046-A107-ACF638691DD6}" type="slidenum">
              <a:rPr lang="en-US" smtClean="0"/>
              <a:t>‹#›</a:t>
            </a:fld>
            <a:endParaRPr lang="en-US"/>
          </a:p>
        </p:txBody>
      </p:sp>
    </p:spTree>
    <p:extLst>
      <p:ext uri="{BB962C8B-B14F-4D97-AF65-F5344CB8AC3E}">
        <p14:creationId xmlns:p14="http://schemas.microsoft.com/office/powerpoint/2010/main" val="207591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28925" y="2190759"/>
            <a:ext cx="35490150" cy="795337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828925" y="10953750"/>
            <a:ext cx="35490150" cy="261080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828925" y="38138109"/>
            <a:ext cx="9258300" cy="2190750"/>
          </a:xfrm>
          <a:prstGeom prst="rect">
            <a:avLst/>
          </a:prstGeom>
        </p:spPr>
        <p:txBody>
          <a:bodyPr vert="horz" lIns="91440" tIns="45720" rIns="91440" bIns="45720" rtlCol="0" anchor="ctr"/>
          <a:lstStyle>
            <a:lvl1pPr algn="l">
              <a:defRPr sz="5400">
                <a:solidFill>
                  <a:schemeClr val="tx1">
                    <a:tint val="75000"/>
                  </a:schemeClr>
                </a:solidFill>
              </a:defRPr>
            </a:lvl1pPr>
          </a:lstStyle>
          <a:p>
            <a:fld id="{D059B51C-2A4C-A349-A432-149185BA0714}" type="datetimeFigureOut">
              <a:rPr lang="en-US" smtClean="0"/>
              <a:t>3/2/20</a:t>
            </a:fld>
            <a:endParaRPr lang="en-US"/>
          </a:p>
        </p:txBody>
      </p:sp>
      <p:sp>
        <p:nvSpPr>
          <p:cNvPr id="5" name="Footer Placeholder 4"/>
          <p:cNvSpPr>
            <a:spLocks noGrp="1"/>
          </p:cNvSpPr>
          <p:nvPr>
            <p:ph type="ftr" sz="quarter" idx="3"/>
          </p:nvPr>
        </p:nvSpPr>
        <p:spPr>
          <a:xfrm>
            <a:off x="13630275" y="38138109"/>
            <a:ext cx="13887450" cy="2190750"/>
          </a:xfrm>
          <a:prstGeom prst="rect">
            <a:avLst/>
          </a:prstGeom>
        </p:spPr>
        <p:txBody>
          <a:bodyPr vert="horz" lIns="91440" tIns="45720" rIns="91440" bIns="45720"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060775" y="38138109"/>
            <a:ext cx="9258300" cy="2190750"/>
          </a:xfrm>
          <a:prstGeom prst="rect">
            <a:avLst/>
          </a:prstGeom>
        </p:spPr>
        <p:txBody>
          <a:bodyPr vert="horz" lIns="91440" tIns="45720" rIns="91440" bIns="45720" rtlCol="0" anchor="ctr"/>
          <a:lstStyle>
            <a:lvl1pPr algn="r">
              <a:defRPr sz="5400">
                <a:solidFill>
                  <a:schemeClr val="tx1">
                    <a:tint val="75000"/>
                  </a:schemeClr>
                </a:solidFill>
              </a:defRPr>
            </a:lvl1pPr>
          </a:lstStyle>
          <a:p>
            <a:fld id="{695E9BD7-4723-D046-A107-ACF638691DD6}" type="slidenum">
              <a:rPr lang="en-US" smtClean="0"/>
              <a:t>‹#›</a:t>
            </a:fld>
            <a:endParaRPr lang="en-US"/>
          </a:p>
        </p:txBody>
      </p:sp>
    </p:spTree>
    <p:extLst>
      <p:ext uri="{BB962C8B-B14F-4D97-AF65-F5344CB8AC3E}">
        <p14:creationId xmlns:p14="http://schemas.microsoft.com/office/powerpoint/2010/main" val="10310908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114800" rtl="0" eaLnBrk="1" latinLnBrk="0" hangingPunct="1">
        <a:lnSpc>
          <a:spcPct val="90000"/>
        </a:lnSpc>
        <a:spcBef>
          <a:spcPct val="0"/>
        </a:spcBef>
        <a:buNone/>
        <a:defRPr sz="19800" kern="1200">
          <a:solidFill>
            <a:schemeClr val="tx1"/>
          </a:solidFill>
          <a:latin typeface="+mj-lt"/>
          <a:ea typeface="+mj-ea"/>
          <a:cs typeface="+mj-cs"/>
        </a:defRPr>
      </a:lvl1pPr>
    </p:titleStyle>
    <p:bodyStyle>
      <a:lvl1pPr marL="1028700" indent="-1028700" algn="l" defTabSz="4114800" rtl="0" eaLnBrk="1" latinLnBrk="0" hangingPunct="1">
        <a:lnSpc>
          <a:spcPct val="90000"/>
        </a:lnSpc>
        <a:spcBef>
          <a:spcPts val="4500"/>
        </a:spcBef>
        <a:buFont typeface="Arial" panose="020B0604020202020204" pitchFamily="34" charset="0"/>
        <a:buChar char="•"/>
        <a:defRPr sz="12600" kern="1200">
          <a:solidFill>
            <a:schemeClr val="tx1"/>
          </a:solidFill>
          <a:latin typeface="+mn-lt"/>
          <a:ea typeface="+mn-ea"/>
          <a:cs typeface="+mn-cs"/>
        </a:defRPr>
      </a:lvl1pPr>
      <a:lvl2pPr marL="3086100" indent="-1028700" algn="l" defTabSz="4114800" rtl="0" eaLnBrk="1" latinLnBrk="0" hangingPunct="1">
        <a:lnSpc>
          <a:spcPct val="90000"/>
        </a:lnSpc>
        <a:spcBef>
          <a:spcPts val="2250"/>
        </a:spcBef>
        <a:buFont typeface="Arial" panose="020B0604020202020204" pitchFamily="34" charset="0"/>
        <a:buChar char="•"/>
        <a:defRPr sz="10800" kern="1200">
          <a:solidFill>
            <a:schemeClr val="tx1"/>
          </a:solidFill>
          <a:latin typeface="+mn-lt"/>
          <a:ea typeface="+mn-ea"/>
          <a:cs typeface="+mn-cs"/>
        </a:defRPr>
      </a:lvl2pPr>
      <a:lvl3pPr marL="5143500" indent="-1028700" algn="l" defTabSz="4114800" rtl="0" eaLnBrk="1" latinLnBrk="0" hangingPunct="1">
        <a:lnSpc>
          <a:spcPct val="90000"/>
        </a:lnSpc>
        <a:spcBef>
          <a:spcPts val="2250"/>
        </a:spcBef>
        <a:buFont typeface="Arial" panose="020B0604020202020204" pitchFamily="34" charset="0"/>
        <a:buChar char="•"/>
        <a:defRPr sz="9000" kern="1200">
          <a:solidFill>
            <a:schemeClr val="tx1"/>
          </a:solidFill>
          <a:latin typeface="+mn-lt"/>
          <a:ea typeface="+mn-ea"/>
          <a:cs typeface="+mn-cs"/>
        </a:defRPr>
      </a:lvl3pPr>
      <a:lvl4pPr marL="72009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4pPr>
      <a:lvl5pPr marL="92583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5pPr>
      <a:lvl6pPr marL="113157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6pPr>
      <a:lvl7pPr marL="133731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7pPr>
      <a:lvl8pPr marL="154305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8pPr>
      <a:lvl9pPr marL="17487900" indent="-1028700" algn="l" defTabSz="4114800" rtl="0" eaLnBrk="1" latinLnBrk="0" hangingPunct="1">
        <a:lnSpc>
          <a:spcPct val="90000"/>
        </a:lnSpc>
        <a:spcBef>
          <a:spcPts val="2250"/>
        </a:spcBef>
        <a:buFont typeface="Arial" panose="020B0604020202020204" pitchFamily="34" charset="0"/>
        <a:buChar char="•"/>
        <a:defRPr sz="8100" kern="1200">
          <a:solidFill>
            <a:schemeClr val="tx1"/>
          </a:solidFill>
          <a:latin typeface="+mn-lt"/>
          <a:ea typeface="+mn-ea"/>
          <a:cs typeface="+mn-cs"/>
        </a:defRPr>
      </a:lvl9pPr>
    </p:bodyStyle>
    <p:otherStyle>
      <a:defPPr>
        <a:defRPr lang="en-US"/>
      </a:defPPr>
      <a:lvl1pPr marL="0" algn="l" defTabSz="4114800" rtl="0" eaLnBrk="1" latinLnBrk="0" hangingPunct="1">
        <a:defRPr sz="8100" kern="1200">
          <a:solidFill>
            <a:schemeClr val="tx1"/>
          </a:solidFill>
          <a:latin typeface="+mn-lt"/>
          <a:ea typeface="+mn-ea"/>
          <a:cs typeface="+mn-cs"/>
        </a:defRPr>
      </a:lvl1pPr>
      <a:lvl2pPr marL="2057400" algn="l" defTabSz="4114800" rtl="0" eaLnBrk="1" latinLnBrk="0" hangingPunct="1">
        <a:defRPr sz="8100" kern="1200">
          <a:solidFill>
            <a:schemeClr val="tx1"/>
          </a:solidFill>
          <a:latin typeface="+mn-lt"/>
          <a:ea typeface="+mn-ea"/>
          <a:cs typeface="+mn-cs"/>
        </a:defRPr>
      </a:lvl2pPr>
      <a:lvl3pPr marL="4114800" algn="l" defTabSz="4114800" rtl="0" eaLnBrk="1" latinLnBrk="0" hangingPunct="1">
        <a:defRPr sz="8100" kern="1200">
          <a:solidFill>
            <a:schemeClr val="tx1"/>
          </a:solidFill>
          <a:latin typeface="+mn-lt"/>
          <a:ea typeface="+mn-ea"/>
          <a:cs typeface="+mn-cs"/>
        </a:defRPr>
      </a:lvl3pPr>
      <a:lvl4pPr marL="6172200" algn="l" defTabSz="4114800" rtl="0" eaLnBrk="1" latinLnBrk="0" hangingPunct="1">
        <a:defRPr sz="8100" kern="1200">
          <a:solidFill>
            <a:schemeClr val="tx1"/>
          </a:solidFill>
          <a:latin typeface="+mn-lt"/>
          <a:ea typeface="+mn-ea"/>
          <a:cs typeface="+mn-cs"/>
        </a:defRPr>
      </a:lvl4pPr>
      <a:lvl5pPr marL="8229600" algn="l" defTabSz="4114800" rtl="0" eaLnBrk="1" latinLnBrk="0" hangingPunct="1">
        <a:defRPr sz="8100" kern="1200">
          <a:solidFill>
            <a:schemeClr val="tx1"/>
          </a:solidFill>
          <a:latin typeface="+mn-lt"/>
          <a:ea typeface="+mn-ea"/>
          <a:cs typeface="+mn-cs"/>
        </a:defRPr>
      </a:lvl5pPr>
      <a:lvl6pPr marL="10287000" algn="l" defTabSz="4114800" rtl="0" eaLnBrk="1" latinLnBrk="0" hangingPunct="1">
        <a:defRPr sz="8100" kern="1200">
          <a:solidFill>
            <a:schemeClr val="tx1"/>
          </a:solidFill>
          <a:latin typeface="+mn-lt"/>
          <a:ea typeface="+mn-ea"/>
          <a:cs typeface="+mn-cs"/>
        </a:defRPr>
      </a:lvl6pPr>
      <a:lvl7pPr marL="12344400" algn="l" defTabSz="4114800" rtl="0" eaLnBrk="1" latinLnBrk="0" hangingPunct="1">
        <a:defRPr sz="8100" kern="1200">
          <a:solidFill>
            <a:schemeClr val="tx1"/>
          </a:solidFill>
          <a:latin typeface="+mn-lt"/>
          <a:ea typeface="+mn-ea"/>
          <a:cs typeface="+mn-cs"/>
        </a:defRPr>
      </a:lvl7pPr>
      <a:lvl8pPr marL="14401800" algn="l" defTabSz="4114800" rtl="0" eaLnBrk="1" latinLnBrk="0" hangingPunct="1">
        <a:defRPr sz="8100" kern="1200">
          <a:solidFill>
            <a:schemeClr val="tx1"/>
          </a:solidFill>
          <a:latin typeface="+mn-lt"/>
          <a:ea typeface="+mn-ea"/>
          <a:cs typeface="+mn-cs"/>
        </a:defRPr>
      </a:lvl8pPr>
      <a:lvl9pPr marL="16459200" algn="l" defTabSz="4114800"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tiff"/><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emf"/><Relationship Id="rId28" Type="http://schemas.openxmlformats.org/officeDocument/2006/relationships/comments" Target="../comments/comment1.xml"/><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comments" Target="../comments/comment2.xml"/><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8.emf"/><Relationship Id="rId2" Type="http://schemas.openxmlformats.org/officeDocument/2006/relationships/image" Target="../media/image27.emf"/><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3.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084BC2A0-501A-B040-9FD0-EC95F7465F14}"/>
              </a:ext>
            </a:extLst>
          </p:cNvPr>
          <p:cNvSpPr/>
          <p:nvPr/>
        </p:nvSpPr>
        <p:spPr bwMode="auto">
          <a:xfrm>
            <a:off x="-65314" y="-64654"/>
            <a:ext cx="41274999" cy="7177301"/>
          </a:xfrm>
          <a:prstGeom prst="rect">
            <a:avLst/>
          </a:prstGeom>
          <a:solidFill>
            <a:srgbClr val="02AF7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spcAft>
                <a:spcPts val="1799"/>
              </a:spcAft>
            </a:pPr>
            <a:endParaRPr lang="en-US" sz="13800" dirty="0">
              <a:ln w="0" cmpd="sng">
                <a:noFill/>
                <a:prstDash val="solid"/>
                <a:round/>
              </a:ln>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F8531ED-9DFB-4747-BFD7-B3C36BF4319F}"/>
              </a:ext>
            </a:extLst>
          </p:cNvPr>
          <p:cNvSpPr txBox="1"/>
          <p:nvPr/>
        </p:nvSpPr>
        <p:spPr>
          <a:xfrm flipH="1">
            <a:off x="1175919" y="7578750"/>
            <a:ext cx="41147999" cy="3631763"/>
          </a:xfrm>
          <a:prstGeom prst="rect">
            <a:avLst/>
          </a:prstGeom>
          <a:noFill/>
        </p:spPr>
        <p:txBody>
          <a:bodyPr wrap="square" rtlCol="0">
            <a:spAutoFit/>
          </a:bodyPr>
          <a:lstStyle/>
          <a:p>
            <a:r>
              <a:rPr lang="en-US" sz="11500" b="1" dirty="0">
                <a:solidFill>
                  <a:srgbClr val="00703D"/>
                </a:solidFill>
                <a:latin typeface="Garamond" panose="02020404030301010803" pitchFamily="18" charset="0"/>
                <a:cs typeface="Arial" panose="020B0604020202020204" pitchFamily="34" charset="0"/>
              </a:rPr>
              <a:t>Reported Time-Use around Melatonin Onset in High-School-Aged Adolescents</a:t>
            </a:r>
          </a:p>
        </p:txBody>
      </p:sp>
      <p:pic>
        <p:nvPicPr>
          <p:cNvPr id="45" name="Picture 44">
            <a:extLst>
              <a:ext uri="{FF2B5EF4-FFF2-40B4-BE49-F238E27FC236}">
                <a16:creationId xmlns:a16="http://schemas.microsoft.com/office/drawing/2014/main" id="{CDBAADBE-2149-BB4B-8658-35A93DAD4143}"/>
              </a:ext>
            </a:extLst>
          </p:cNvPr>
          <p:cNvPicPr>
            <a:picLocks noChangeAspect="1"/>
          </p:cNvPicPr>
          <p:nvPr/>
        </p:nvPicPr>
        <p:blipFill>
          <a:blip r:embed="rId2"/>
          <a:stretch>
            <a:fillRect/>
          </a:stretch>
        </p:blipFill>
        <p:spPr>
          <a:xfrm>
            <a:off x="13862050" y="10744450"/>
            <a:ext cx="13293785" cy="9478117"/>
          </a:xfrm>
          <a:prstGeom prst="rect">
            <a:avLst/>
          </a:prstGeom>
        </p:spPr>
      </p:pic>
      <p:sp>
        <p:nvSpPr>
          <p:cNvPr id="5" name="TextBox 4">
            <a:extLst>
              <a:ext uri="{FF2B5EF4-FFF2-40B4-BE49-F238E27FC236}">
                <a16:creationId xmlns:a16="http://schemas.microsoft.com/office/drawing/2014/main" id="{FCDBB467-E581-9B47-A39A-5C2A0581AF86}"/>
              </a:ext>
            </a:extLst>
          </p:cNvPr>
          <p:cNvSpPr txBox="1"/>
          <p:nvPr/>
        </p:nvSpPr>
        <p:spPr>
          <a:xfrm>
            <a:off x="18191152" y="9347975"/>
            <a:ext cx="21201445" cy="769441"/>
          </a:xfrm>
          <a:prstGeom prst="rect">
            <a:avLst/>
          </a:prstGeom>
          <a:noFill/>
        </p:spPr>
        <p:txBody>
          <a:bodyPr wrap="none" rtlCol="0">
            <a:spAutoFit/>
          </a:bodyPr>
          <a:lstStyle/>
          <a:p>
            <a:r>
              <a:rPr lang="en-US" sz="4400" dirty="0">
                <a:solidFill>
                  <a:schemeClr val="tx1">
                    <a:lumMod val="65000"/>
                    <a:lumOff val="35000"/>
                  </a:schemeClr>
                </a:solidFill>
                <a:latin typeface="Arial" panose="020B0604020202020204" pitchFamily="34" charset="0"/>
                <a:cs typeface="Arial" panose="020B0604020202020204" pitchFamily="34" charset="0"/>
              </a:rPr>
              <a:t>Kristopher </a:t>
            </a:r>
            <a:r>
              <a:rPr lang="en-US" sz="4400" dirty="0" err="1">
                <a:solidFill>
                  <a:schemeClr val="tx1">
                    <a:lumMod val="65000"/>
                    <a:lumOff val="35000"/>
                  </a:schemeClr>
                </a:solidFill>
                <a:latin typeface="Arial" panose="020B0604020202020204" pitchFamily="34" charset="0"/>
                <a:cs typeface="Arial" panose="020B0604020202020204" pitchFamily="34" charset="0"/>
              </a:rPr>
              <a:t>Janevski</a:t>
            </a:r>
            <a:r>
              <a:rPr lang="en-US" sz="4400" dirty="0">
                <a:solidFill>
                  <a:schemeClr val="tx1">
                    <a:lumMod val="65000"/>
                    <a:lumOff val="35000"/>
                  </a:schemeClr>
                </a:solidFill>
                <a:latin typeface="Arial" panose="020B0604020202020204" pitchFamily="34" charset="0"/>
                <a:cs typeface="Arial" panose="020B0604020202020204" pitchFamily="34" charset="0"/>
              </a:rPr>
              <a:t>, B.A., </a:t>
            </a:r>
            <a:r>
              <a:rPr lang="en-US" sz="4400" dirty="0" err="1">
                <a:solidFill>
                  <a:schemeClr val="tx1">
                    <a:lumMod val="65000"/>
                    <a:lumOff val="35000"/>
                  </a:schemeClr>
                </a:solidFill>
                <a:latin typeface="Arial" panose="020B0604020202020204" pitchFamily="34" charset="0"/>
                <a:cs typeface="Arial" panose="020B0604020202020204" pitchFamily="34" charset="0"/>
              </a:rPr>
              <a:t>Charmane</a:t>
            </a:r>
            <a:r>
              <a:rPr lang="en-US" sz="4400" dirty="0">
                <a:solidFill>
                  <a:schemeClr val="tx1">
                    <a:lumMod val="65000"/>
                    <a:lumOff val="35000"/>
                  </a:schemeClr>
                </a:solidFill>
                <a:latin typeface="Arial" panose="020B0604020202020204" pitchFamily="34" charset="0"/>
                <a:cs typeface="Arial" panose="020B0604020202020204" pitchFamily="34" charset="0"/>
              </a:rPr>
              <a:t> I. Eastman, </a:t>
            </a:r>
            <a:r>
              <a:rPr lang="en-US" sz="4400" dirty="0" err="1">
                <a:solidFill>
                  <a:schemeClr val="tx1">
                    <a:lumMod val="65000"/>
                    <a:lumOff val="35000"/>
                  </a:schemeClr>
                </a:solidFill>
                <a:latin typeface="Arial" panose="020B0604020202020204" pitchFamily="34" charset="0"/>
                <a:cs typeface="Arial" panose="020B0604020202020204" pitchFamily="34" charset="0"/>
              </a:rPr>
              <a:t>Ph.D</a:t>
            </a:r>
            <a:r>
              <a:rPr lang="en-US" sz="4400" dirty="0">
                <a:solidFill>
                  <a:schemeClr val="tx1">
                    <a:lumMod val="65000"/>
                    <a:lumOff val="35000"/>
                  </a:schemeClr>
                </a:solidFill>
                <a:latin typeface="Arial" panose="020B0604020202020204" pitchFamily="34" charset="0"/>
                <a:cs typeface="Arial" panose="020B0604020202020204" pitchFamily="34" charset="0"/>
              </a:rPr>
              <a:t>, Stephanie J. Crowley, </a:t>
            </a:r>
            <a:r>
              <a:rPr lang="en-US" sz="4400" dirty="0" err="1">
                <a:solidFill>
                  <a:schemeClr val="tx1">
                    <a:lumMod val="65000"/>
                    <a:lumOff val="35000"/>
                  </a:schemeClr>
                </a:solidFill>
                <a:latin typeface="Arial" panose="020B0604020202020204" pitchFamily="34" charset="0"/>
                <a:cs typeface="Arial" panose="020B0604020202020204" pitchFamily="34" charset="0"/>
              </a:rPr>
              <a:t>Ph.D</a:t>
            </a:r>
            <a:endParaRPr lang="en-US" sz="4400" baseline="30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2D723ED-39F3-4547-B10C-34272BA2F798}"/>
              </a:ext>
            </a:extLst>
          </p:cNvPr>
          <p:cNvSpPr txBox="1"/>
          <p:nvPr/>
        </p:nvSpPr>
        <p:spPr>
          <a:xfrm>
            <a:off x="201846" y="23008634"/>
            <a:ext cx="3031599" cy="923201"/>
          </a:xfrm>
          <a:prstGeom prst="rect">
            <a:avLst/>
          </a:prstGeom>
          <a:noFill/>
        </p:spPr>
        <p:txBody>
          <a:bodyPr wrap="none" rtlCol="0">
            <a:spAutoFit/>
          </a:bodyPr>
          <a:lstStyle/>
          <a:p>
            <a:r>
              <a:rPr lang="en-US" sz="5399" b="1" dirty="0">
                <a:solidFill>
                  <a:srgbClr val="00703D"/>
                </a:solidFill>
                <a:latin typeface="Arial" panose="020B0604020202020204" pitchFamily="34" charset="0"/>
                <a:cs typeface="Arial" panose="020B0604020202020204" pitchFamily="34" charset="0"/>
              </a:rPr>
              <a:t>Methods</a:t>
            </a:r>
          </a:p>
        </p:txBody>
      </p:sp>
      <p:sp>
        <p:nvSpPr>
          <p:cNvPr id="21" name="TextBox 20">
            <a:extLst>
              <a:ext uri="{FF2B5EF4-FFF2-40B4-BE49-F238E27FC236}">
                <a16:creationId xmlns:a16="http://schemas.microsoft.com/office/drawing/2014/main" id="{4377C70E-6C72-B149-9DBA-5AD72D354C07}"/>
              </a:ext>
            </a:extLst>
          </p:cNvPr>
          <p:cNvSpPr txBox="1"/>
          <p:nvPr/>
        </p:nvSpPr>
        <p:spPr>
          <a:xfrm flipH="1">
            <a:off x="29743864" y="39647623"/>
            <a:ext cx="11460923" cy="584904"/>
          </a:xfrm>
          <a:prstGeom prst="rect">
            <a:avLst/>
          </a:prstGeom>
          <a:noFill/>
        </p:spPr>
        <p:txBody>
          <a:bodyPr wrap="square" rtlCol="0">
            <a:spAutoFit/>
          </a:bodyPr>
          <a:lstStyle/>
          <a:p>
            <a:pPr>
              <a:spcAft>
                <a:spcPts val="1200"/>
              </a:spcAft>
            </a:pPr>
            <a:r>
              <a:rPr lang="en-US" sz="3201" dirty="0">
                <a:latin typeface="Arial" panose="020B0604020202020204" pitchFamily="34" charset="0"/>
                <a:cs typeface="Arial" panose="020B0604020202020204" pitchFamily="34" charset="0"/>
              </a:rPr>
              <a:t>Funding:   National Institute of Health - R01HL112756 (SJC)</a:t>
            </a:r>
          </a:p>
        </p:txBody>
      </p:sp>
      <p:sp>
        <p:nvSpPr>
          <p:cNvPr id="23" name="TextBox 22">
            <a:extLst>
              <a:ext uri="{FF2B5EF4-FFF2-40B4-BE49-F238E27FC236}">
                <a16:creationId xmlns:a16="http://schemas.microsoft.com/office/drawing/2014/main" id="{8DB3C00F-8AFD-6B48-89BD-4ECC9B691554}"/>
              </a:ext>
            </a:extLst>
          </p:cNvPr>
          <p:cNvSpPr txBox="1"/>
          <p:nvPr/>
        </p:nvSpPr>
        <p:spPr>
          <a:xfrm>
            <a:off x="29704299" y="40217414"/>
            <a:ext cx="7843814" cy="584904"/>
          </a:xfrm>
          <a:prstGeom prst="rect">
            <a:avLst/>
          </a:prstGeom>
          <a:noFill/>
        </p:spPr>
        <p:txBody>
          <a:bodyPr wrap="none" rtlCol="0">
            <a:spAutoFit/>
          </a:bodyPr>
          <a:lstStyle/>
          <a:p>
            <a:r>
              <a:rPr lang="en-US" sz="3201" dirty="0">
                <a:solidFill>
                  <a:schemeClr val="accent6">
                    <a:lumMod val="75000"/>
                  </a:schemeClr>
                </a:solidFill>
                <a:latin typeface="Arial" panose="020B0604020202020204" pitchFamily="34" charset="0"/>
                <a:cs typeface="Arial" panose="020B0604020202020204" pitchFamily="34" charset="0"/>
              </a:rPr>
              <a:t>Contact:  </a:t>
            </a:r>
            <a:r>
              <a:rPr lang="en-US" sz="3201" dirty="0" err="1">
                <a:solidFill>
                  <a:schemeClr val="accent6">
                    <a:lumMod val="75000"/>
                  </a:schemeClr>
                </a:solidFill>
                <a:latin typeface="Arial" panose="020B0604020202020204" pitchFamily="34" charset="0"/>
                <a:cs typeface="Arial" panose="020B0604020202020204" pitchFamily="34" charset="0"/>
              </a:rPr>
              <a:t>kristopher_janevski@rush.edu</a:t>
            </a:r>
            <a:r>
              <a:rPr lang="en-US" sz="3201" dirty="0">
                <a:solidFill>
                  <a:schemeClr val="accent6">
                    <a:lumMod val="75000"/>
                  </a:schemeClr>
                </a:solidFill>
                <a:latin typeface="Arial" panose="020B0604020202020204" pitchFamily="34" charset="0"/>
                <a:cs typeface="Arial" panose="020B0604020202020204" pitchFamily="34" charset="0"/>
              </a:rPr>
              <a:t>  </a:t>
            </a:r>
          </a:p>
        </p:txBody>
      </p:sp>
      <p:sp>
        <p:nvSpPr>
          <p:cNvPr id="34" name="Rectangle 33">
            <a:extLst>
              <a:ext uri="{FF2B5EF4-FFF2-40B4-BE49-F238E27FC236}">
                <a16:creationId xmlns:a16="http://schemas.microsoft.com/office/drawing/2014/main" id="{95C367FA-E89B-0B41-ABEC-C558DF6D7A6E}"/>
              </a:ext>
            </a:extLst>
          </p:cNvPr>
          <p:cNvSpPr/>
          <p:nvPr/>
        </p:nvSpPr>
        <p:spPr bwMode="auto">
          <a:xfrm>
            <a:off x="847256" y="-15496"/>
            <a:ext cx="40476712" cy="7113551"/>
          </a:xfrm>
          <a:prstGeom prst="rect">
            <a:avLst/>
          </a:prstGeom>
          <a:solidFill>
            <a:srgbClr val="02AF7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spcAft>
                <a:spcPts val="1799"/>
              </a:spcAft>
            </a:pPr>
            <a:r>
              <a:rPr lang="en-US" sz="12500" dirty="0">
                <a:ln w="0" cmpd="sng">
                  <a:noFill/>
                  <a:prstDash val="solid"/>
                  <a:round/>
                </a:ln>
                <a:solidFill>
                  <a:schemeClr val="bg1"/>
                </a:solidFill>
                <a:latin typeface="Arial" panose="020B0604020202020204" pitchFamily="34" charset="0"/>
                <a:cs typeface="Arial" panose="020B0604020202020204" pitchFamily="34" charset="0"/>
              </a:rPr>
              <a:t>In a sample of </a:t>
            </a:r>
            <a:r>
              <a:rPr lang="en-US" sz="12500" b="1" dirty="0">
                <a:ln w="0" cmpd="sng">
                  <a:noFill/>
                  <a:prstDash val="solid"/>
                  <a:round/>
                </a:ln>
                <a:solidFill>
                  <a:schemeClr val="bg1"/>
                </a:solidFill>
                <a:latin typeface="Arial" panose="020B0604020202020204" pitchFamily="34" charset="0"/>
                <a:cs typeface="Arial" panose="020B0604020202020204" pitchFamily="34" charset="0"/>
              </a:rPr>
              <a:t>short sleeping teenagers</a:t>
            </a:r>
            <a:r>
              <a:rPr lang="en-US" sz="12500" dirty="0">
                <a:ln w="0" cmpd="sng">
                  <a:noFill/>
                  <a:prstDash val="solid"/>
                  <a:round/>
                </a:ln>
                <a:solidFill>
                  <a:schemeClr val="bg1"/>
                </a:solidFill>
                <a:latin typeface="Arial" panose="020B0604020202020204" pitchFamily="34" charset="0"/>
                <a:cs typeface="Arial" panose="020B0604020202020204" pitchFamily="34" charset="0"/>
              </a:rPr>
              <a:t>, </a:t>
            </a:r>
            <a:r>
              <a:rPr lang="en-US" sz="12500" b="1" dirty="0">
                <a:ln w="0" cmpd="sng">
                  <a:noFill/>
                  <a:prstDash val="solid"/>
                  <a:round/>
                </a:ln>
                <a:solidFill>
                  <a:schemeClr val="bg1"/>
                </a:solidFill>
                <a:latin typeface="Arial" panose="020B0604020202020204" pitchFamily="34" charset="0"/>
                <a:cs typeface="Arial" panose="020B0604020202020204" pitchFamily="34" charset="0"/>
              </a:rPr>
              <a:t>phone use </a:t>
            </a:r>
            <a:r>
              <a:rPr lang="en-US" sz="12500" dirty="0">
                <a:ln w="0" cmpd="sng">
                  <a:noFill/>
                  <a:prstDash val="solid"/>
                  <a:round/>
                </a:ln>
                <a:solidFill>
                  <a:schemeClr val="bg1"/>
                </a:solidFill>
                <a:latin typeface="Arial" panose="020B0604020202020204" pitchFamily="34" charset="0"/>
                <a:cs typeface="Arial" panose="020B0604020202020204" pitchFamily="34" charset="0"/>
              </a:rPr>
              <a:t>was least likely in a group with early </a:t>
            </a:r>
            <a:r>
              <a:rPr lang="en-US" sz="12500" b="1" dirty="0">
                <a:ln w="0" cmpd="sng">
                  <a:noFill/>
                  <a:prstDash val="solid"/>
                  <a:round/>
                </a:ln>
                <a:solidFill>
                  <a:schemeClr val="bg1"/>
                </a:solidFill>
                <a:latin typeface="Arial" panose="020B0604020202020204" pitchFamily="34" charset="0"/>
                <a:cs typeface="Arial" panose="020B0604020202020204" pitchFamily="34" charset="0"/>
              </a:rPr>
              <a:t>melatonin onset</a:t>
            </a:r>
          </a:p>
        </p:txBody>
      </p:sp>
      <p:sp>
        <p:nvSpPr>
          <p:cNvPr id="37" name="TextBox 36">
            <a:extLst>
              <a:ext uri="{FF2B5EF4-FFF2-40B4-BE49-F238E27FC236}">
                <a16:creationId xmlns:a16="http://schemas.microsoft.com/office/drawing/2014/main" id="{0B55BF5A-25C4-BB47-9234-095D4C735CC6}"/>
              </a:ext>
            </a:extLst>
          </p:cNvPr>
          <p:cNvSpPr txBox="1"/>
          <p:nvPr/>
        </p:nvSpPr>
        <p:spPr>
          <a:xfrm>
            <a:off x="18191152" y="10279244"/>
            <a:ext cx="21115076" cy="769441"/>
          </a:xfrm>
          <a:prstGeom prst="rect">
            <a:avLst/>
          </a:prstGeom>
          <a:noFill/>
        </p:spPr>
        <p:txBody>
          <a:bodyPr wrap="none" rtlCol="0">
            <a:spAutoFit/>
          </a:bodyPr>
          <a:lstStyle/>
          <a:p>
            <a:r>
              <a:rPr lang="en-US" sz="4400" dirty="0">
                <a:solidFill>
                  <a:schemeClr val="tx1">
                    <a:lumMod val="65000"/>
                    <a:lumOff val="35000"/>
                  </a:schemeClr>
                </a:solidFill>
                <a:latin typeface="Arial" panose="020B0604020202020204" pitchFamily="34" charset="0"/>
                <a:cs typeface="Arial" panose="020B0604020202020204" pitchFamily="34" charset="0"/>
              </a:rPr>
              <a:t>Biological Rhythms Research Lab, Department of Psychiatry &amp; Behavioral Sciences</a:t>
            </a:r>
            <a:endParaRPr lang="en-US" sz="4400" baseline="30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C8F6D1C6-34B3-E44C-A0CD-3A8FB9B8A66A}"/>
              </a:ext>
            </a:extLst>
          </p:cNvPr>
          <p:cNvSpPr txBox="1"/>
          <p:nvPr/>
        </p:nvSpPr>
        <p:spPr>
          <a:xfrm>
            <a:off x="766392" y="24072511"/>
            <a:ext cx="10542546" cy="9248686"/>
          </a:xfrm>
          <a:prstGeom prst="rect">
            <a:avLst/>
          </a:prstGeom>
          <a:noFill/>
        </p:spPr>
        <p:txBody>
          <a:bodyPr wrap="square" rtlCol="0">
            <a:spAutoFit/>
          </a:bodyPr>
          <a:lstStyle/>
          <a:p>
            <a:pPr>
              <a:spcAft>
                <a:spcPts val="1799"/>
              </a:spcAft>
            </a:pPr>
            <a:r>
              <a:rPr lang="en-US" sz="4000" b="1" dirty="0">
                <a:latin typeface="Arial" panose="020B0604020202020204" pitchFamily="34" charset="0"/>
                <a:cs typeface="Arial" panose="020B0604020202020204" pitchFamily="34" charset="0"/>
              </a:rPr>
              <a:t>Design, Settings, and Participants</a:t>
            </a:r>
          </a:p>
          <a:p>
            <a:pPr marL="685791" indent="-685791">
              <a:spcAft>
                <a:spcPts val="1799"/>
              </a:spcAft>
              <a:buFont typeface="System Font Regular"/>
              <a:buChar char="-"/>
            </a:pPr>
            <a:r>
              <a:rPr lang="en-US" sz="4000" dirty="0">
                <a:latin typeface="Arial" panose="020B0604020202020204" pitchFamily="34" charset="0"/>
                <a:cs typeface="Arial" panose="020B0604020202020204" pitchFamily="34" charset="0"/>
              </a:rPr>
              <a:t>Forty-six adolescents (14.2-17.9 years; 24 females) who reported ≤7 h sleep on school nights and late bedtimes (school-night ≥ 23:00; non-school night ≥ midnight) </a:t>
            </a:r>
          </a:p>
          <a:p>
            <a:pPr>
              <a:spcAft>
                <a:spcPts val="1799"/>
              </a:spcAft>
            </a:pPr>
            <a:r>
              <a:rPr lang="en-US" sz="4000" b="1" dirty="0">
                <a:latin typeface="Arial" panose="020B0604020202020204" pitchFamily="34" charset="0"/>
                <a:cs typeface="Arial" panose="020B0604020202020204" pitchFamily="34" charset="0"/>
              </a:rPr>
              <a:t>Data Collection</a:t>
            </a:r>
          </a:p>
          <a:p>
            <a:pPr marL="685791" indent="-685791">
              <a:spcAft>
                <a:spcPts val="1799"/>
              </a:spcAft>
              <a:buFont typeface="System Font Regular"/>
              <a:buChar char="-"/>
            </a:pPr>
            <a:r>
              <a:rPr lang="en-US" sz="4000" dirty="0">
                <a:latin typeface="Arial" panose="020B0604020202020204" pitchFamily="34" charset="0"/>
                <a:cs typeface="Arial" panose="020B0604020202020204" pitchFamily="34" charset="0"/>
              </a:rPr>
              <a:t>Participants slept at home on their usual school-year sleep schedule for 2 weeks.  </a:t>
            </a:r>
          </a:p>
          <a:p>
            <a:pPr marL="685791" indent="-685791">
              <a:spcAft>
                <a:spcPts val="1799"/>
              </a:spcAft>
              <a:buFont typeface="System Font Regular"/>
              <a:buChar char="-"/>
            </a:pPr>
            <a:r>
              <a:rPr lang="en-US" sz="4000" dirty="0">
                <a:latin typeface="Arial" panose="020B0604020202020204" pitchFamily="34" charset="0"/>
                <a:cs typeface="Arial" panose="020B0604020202020204" pitchFamily="34" charset="0"/>
              </a:rPr>
              <a:t>Participants reported their main activity via text message every hour from 4PM until self-selected bedtime.  </a:t>
            </a:r>
          </a:p>
          <a:p>
            <a:pPr marL="685791" indent="-685791">
              <a:spcAft>
                <a:spcPts val="1799"/>
              </a:spcAft>
              <a:buFont typeface="System Font Regular"/>
              <a:buChar char="-"/>
            </a:pPr>
            <a:r>
              <a:rPr lang="en-US" sz="4000" dirty="0">
                <a:latin typeface="Arial" panose="020B0604020202020204" pitchFamily="34" charset="0"/>
                <a:cs typeface="Arial" panose="020B0604020202020204" pitchFamily="34" charset="0"/>
              </a:rPr>
              <a:t>After these 2 weeks, their DLMO was measured via saliva in the laboratory</a:t>
            </a:r>
          </a:p>
        </p:txBody>
      </p:sp>
      <p:pic>
        <p:nvPicPr>
          <p:cNvPr id="1027" name="Picture 3" descr="page1image28022976">
            <a:extLst>
              <a:ext uri="{FF2B5EF4-FFF2-40B4-BE49-F238E27FC236}">
                <a16:creationId xmlns:a16="http://schemas.microsoft.com/office/drawing/2014/main" id="{DCC69DDD-8201-3642-9B68-58AC57D48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2103438"/>
            <a:ext cx="12700" cy="30480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ge1image28022400">
            <a:extLst>
              <a:ext uri="{FF2B5EF4-FFF2-40B4-BE49-F238E27FC236}">
                <a16:creationId xmlns:a16="http://schemas.microsoft.com/office/drawing/2014/main" id="{0402493D-FFB5-B74A-96B7-74E2E0A1F7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363" y="-2103438"/>
            <a:ext cx="1270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page1image28022208">
            <a:extLst>
              <a:ext uri="{FF2B5EF4-FFF2-40B4-BE49-F238E27FC236}">
                <a16:creationId xmlns:a16="http://schemas.microsoft.com/office/drawing/2014/main" id="{D293A028-28B3-9142-9427-4F5B66795A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1288" y="-2103438"/>
            <a:ext cx="127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age1image28017408">
            <a:extLst>
              <a:ext uri="{FF2B5EF4-FFF2-40B4-BE49-F238E27FC236}">
                <a16:creationId xmlns:a16="http://schemas.microsoft.com/office/drawing/2014/main" id="{F65E802A-1341-EF40-8970-2DD1823620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1650" y="-2103438"/>
            <a:ext cx="127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1image28022016">
            <a:extLst>
              <a:ext uri="{FF2B5EF4-FFF2-40B4-BE49-F238E27FC236}">
                <a16:creationId xmlns:a16="http://schemas.microsoft.com/office/drawing/2014/main" id="{D7054113-5B5E-7844-A2F3-329F4434CC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2013" y="-2103438"/>
            <a:ext cx="127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1image28019520">
            <a:extLst>
              <a:ext uri="{FF2B5EF4-FFF2-40B4-BE49-F238E27FC236}">
                <a16:creationId xmlns:a16="http://schemas.microsoft.com/office/drawing/2014/main" id="{88DCB571-ED95-584E-8AB8-4947DA1E35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2375" y="-2103438"/>
            <a:ext cx="12700" cy="5207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1image28022592">
            <a:extLst>
              <a:ext uri="{FF2B5EF4-FFF2-40B4-BE49-F238E27FC236}">
                <a16:creationId xmlns:a16="http://schemas.microsoft.com/office/drawing/2014/main" id="{53D95451-AED6-5745-A233-468F4E181D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5588" y="-2103438"/>
            <a:ext cx="3683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ge1image28022784">
            <a:extLst>
              <a:ext uri="{FF2B5EF4-FFF2-40B4-BE49-F238E27FC236}">
                <a16:creationId xmlns:a16="http://schemas.microsoft.com/office/drawing/2014/main" id="{4DB3E671-9294-0944-87DA-12EAACE7E3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8525" y="-2103438"/>
            <a:ext cx="3683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page1image28023168">
            <a:extLst>
              <a:ext uri="{FF2B5EF4-FFF2-40B4-BE49-F238E27FC236}">
                <a16:creationId xmlns:a16="http://schemas.microsoft.com/office/drawing/2014/main" id="{A31EBDB1-122B-FB48-B1E8-3B43AFCEAC7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81463" y="-2103438"/>
            <a:ext cx="36830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age1image28023360">
            <a:extLst>
              <a:ext uri="{FF2B5EF4-FFF2-40B4-BE49-F238E27FC236}">
                <a16:creationId xmlns:a16="http://schemas.microsoft.com/office/drawing/2014/main" id="{E33B0055-D91B-304C-B900-F1E3EA415A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79963" y="-2103438"/>
            <a:ext cx="368300" cy="2260601"/>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page1image28023552">
            <a:extLst>
              <a:ext uri="{FF2B5EF4-FFF2-40B4-BE49-F238E27FC236}">
                <a16:creationId xmlns:a16="http://schemas.microsoft.com/office/drawing/2014/main" id="{F0E88083-F1D7-F049-9BBA-D4415CB24B3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72113" y="-2103438"/>
            <a:ext cx="3683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age1image28023744">
            <a:extLst>
              <a:ext uri="{FF2B5EF4-FFF2-40B4-BE49-F238E27FC236}">
                <a16:creationId xmlns:a16="http://schemas.microsoft.com/office/drawing/2014/main" id="{73F848C0-88EE-9A48-8F7D-02B0BE720C6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38888" y="-2103438"/>
            <a:ext cx="3683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page1image28023936">
            <a:extLst>
              <a:ext uri="{FF2B5EF4-FFF2-40B4-BE49-F238E27FC236}">
                <a16:creationId xmlns:a16="http://schemas.microsoft.com/office/drawing/2014/main" id="{16DCDAB2-1214-B34F-AE06-85A197D3F2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5663" y="-2103438"/>
            <a:ext cx="3683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age1image28024128">
            <a:extLst>
              <a:ext uri="{FF2B5EF4-FFF2-40B4-BE49-F238E27FC236}">
                <a16:creationId xmlns:a16="http://schemas.microsoft.com/office/drawing/2014/main" id="{3A64C316-FFF0-7C4A-8BE6-1C417FAA6C1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48600" y="-2103438"/>
            <a:ext cx="3683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page1image28024320">
            <a:extLst>
              <a:ext uri="{FF2B5EF4-FFF2-40B4-BE49-F238E27FC236}">
                <a16:creationId xmlns:a16="http://schemas.microsoft.com/office/drawing/2014/main" id="{75E99BB6-28FF-6B44-B97C-2CEE0EF143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91538" y="-2103438"/>
            <a:ext cx="3683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page1image28024512">
            <a:extLst>
              <a:ext uri="{FF2B5EF4-FFF2-40B4-BE49-F238E27FC236}">
                <a16:creationId xmlns:a16="http://schemas.microsoft.com/office/drawing/2014/main" id="{98C8CA5B-91F0-2A4C-8734-C85771DA60F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34475" y="-2103438"/>
            <a:ext cx="368300" cy="187960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page1image28024704">
            <a:extLst>
              <a:ext uri="{FF2B5EF4-FFF2-40B4-BE49-F238E27FC236}">
                <a16:creationId xmlns:a16="http://schemas.microsoft.com/office/drawing/2014/main" id="{7E429A3A-4BAB-AE47-B6C4-B57C6C36D6E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40900" y="-2103438"/>
            <a:ext cx="368300" cy="1778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page1image28024896">
            <a:extLst>
              <a:ext uri="{FF2B5EF4-FFF2-40B4-BE49-F238E27FC236}">
                <a16:creationId xmlns:a16="http://schemas.microsoft.com/office/drawing/2014/main" id="{D78A10B9-62DB-6648-BE32-3F4273E8039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326688" y="-2103438"/>
            <a:ext cx="368300" cy="1778000"/>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page1image28025088">
            <a:extLst>
              <a:ext uri="{FF2B5EF4-FFF2-40B4-BE49-F238E27FC236}">
                <a16:creationId xmlns:a16="http://schemas.microsoft.com/office/drawing/2014/main" id="{B04CBFEA-4B88-434A-AE7E-3C0E5CE9850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912475" y="-2103438"/>
            <a:ext cx="3683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age1image28025280">
            <a:extLst>
              <a:ext uri="{FF2B5EF4-FFF2-40B4-BE49-F238E27FC236}">
                <a16:creationId xmlns:a16="http://schemas.microsoft.com/office/drawing/2014/main" id="{518F00FA-BB09-4A4E-BCB5-73FAFAC0671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807825" y="-2103438"/>
            <a:ext cx="127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page1image28025472">
            <a:extLst>
              <a:ext uri="{FF2B5EF4-FFF2-40B4-BE49-F238E27FC236}">
                <a16:creationId xmlns:a16="http://schemas.microsoft.com/office/drawing/2014/main" id="{098C2AE2-55F7-E24F-A38E-C5E905DAF9F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336463" y="-2103438"/>
            <a:ext cx="127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page1image28025664">
            <a:extLst>
              <a:ext uri="{FF2B5EF4-FFF2-40B4-BE49-F238E27FC236}">
                <a16:creationId xmlns:a16="http://schemas.microsoft.com/office/drawing/2014/main" id="{8D9583F8-8C7F-8C42-A706-26124D4008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65100" y="-2103438"/>
            <a:ext cx="1270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page1image28025856">
            <a:extLst>
              <a:ext uri="{FF2B5EF4-FFF2-40B4-BE49-F238E27FC236}">
                <a16:creationId xmlns:a16="http://schemas.microsoft.com/office/drawing/2014/main" id="{9BE26EE9-B370-C349-A789-211367FB7A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1025" y="-2103438"/>
            <a:ext cx="1270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page1image28026048">
            <a:extLst>
              <a:ext uri="{FF2B5EF4-FFF2-40B4-BE49-F238E27FC236}">
                <a16:creationId xmlns:a16="http://schemas.microsoft.com/office/drawing/2014/main" id="{C3C8C66F-5E80-3A4E-9E41-7A4D8A62BB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96950" y="-2103438"/>
            <a:ext cx="1270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descr="page1image28026240">
            <a:extLst>
              <a:ext uri="{FF2B5EF4-FFF2-40B4-BE49-F238E27FC236}">
                <a16:creationId xmlns:a16="http://schemas.microsoft.com/office/drawing/2014/main" id="{D0ADAF47-D794-CC42-9D75-ACE8AE08D02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112875" y="-2103438"/>
            <a:ext cx="12700" cy="7874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page1image28026432">
            <a:extLst>
              <a:ext uri="{FF2B5EF4-FFF2-40B4-BE49-F238E27FC236}">
                <a16:creationId xmlns:a16="http://schemas.microsoft.com/office/drawing/2014/main" id="{497E33E1-FF6C-A841-97A8-BC2A03B523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6413" y="-2103438"/>
            <a:ext cx="127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descr="page1image28026624">
            <a:extLst>
              <a:ext uri="{FF2B5EF4-FFF2-40B4-BE49-F238E27FC236}">
                <a16:creationId xmlns:a16="http://schemas.microsoft.com/office/drawing/2014/main" id="{8F2EED43-F783-6D4E-9376-0E99D032AE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36775" y="-2103438"/>
            <a:ext cx="127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page1image28026816">
            <a:extLst>
              <a:ext uri="{FF2B5EF4-FFF2-40B4-BE49-F238E27FC236}">
                <a16:creationId xmlns:a16="http://schemas.microsoft.com/office/drawing/2014/main" id="{34260361-D121-1546-B207-8D786BCB33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97138" y="-2103438"/>
            <a:ext cx="12700" cy="520700"/>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31" descr="page1image28027008">
            <a:extLst>
              <a:ext uri="{FF2B5EF4-FFF2-40B4-BE49-F238E27FC236}">
                <a16:creationId xmlns:a16="http://schemas.microsoft.com/office/drawing/2014/main" id="{A10EFDE3-4EAD-294D-A6CA-4C0402744A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00350" y="-2103438"/>
            <a:ext cx="12700" cy="5207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page1image28027200">
            <a:extLst>
              <a:ext uri="{FF2B5EF4-FFF2-40B4-BE49-F238E27FC236}">
                <a16:creationId xmlns:a16="http://schemas.microsoft.com/office/drawing/2014/main" id="{1CC66A1E-4DD5-D049-8D1E-6A1259E1AE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03563" y="-2103438"/>
            <a:ext cx="12700" cy="520700"/>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descr="page1image28027392">
            <a:extLst>
              <a:ext uri="{FF2B5EF4-FFF2-40B4-BE49-F238E27FC236}">
                <a16:creationId xmlns:a16="http://schemas.microsoft.com/office/drawing/2014/main" id="{BDEA08DA-DE6E-EE4A-AE55-576D2448EFA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106775" y="-2103438"/>
            <a:ext cx="12700" cy="44450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page1image28027584">
            <a:extLst>
              <a:ext uri="{FF2B5EF4-FFF2-40B4-BE49-F238E27FC236}">
                <a16:creationId xmlns:a16="http://schemas.microsoft.com/office/drawing/2014/main" id="{9BFDCCC3-AD1F-614B-88D1-DC2CB5179582}"/>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395700" y="-2103438"/>
            <a:ext cx="127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59" name="Picture 35" descr="page1image28027776">
            <a:extLst>
              <a:ext uri="{FF2B5EF4-FFF2-40B4-BE49-F238E27FC236}">
                <a16:creationId xmlns:a16="http://schemas.microsoft.com/office/drawing/2014/main" id="{C6303D5A-4A9E-2E4E-9A21-D63F4FF99C5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678275" y="-2103438"/>
            <a:ext cx="5308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page1image28022976">
            <a:extLst>
              <a:ext uri="{FF2B5EF4-FFF2-40B4-BE49-F238E27FC236}">
                <a16:creationId xmlns:a16="http://schemas.microsoft.com/office/drawing/2014/main" id="{A1B6158B-484C-A847-9B43-6A024602B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1951038"/>
            <a:ext cx="12700" cy="3048001"/>
          </a:xfrm>
          <a:prstGeom prst="rect">
            <a:avLst/>
          </a:prstGeom>
          <a:noFill/>
          <a:extLst>
            <a:ext uri="{909E8E84-426E-40DD-AFC4-6F175D3DCCD1}">
              <a14:hiddenFill xmlns:a14="http://schemas.microsoft.com/office/drawing/2010/main">
                <a:solidFill>
                  <a:srgbClr val="FFFFFF"/>
                </a:solidFill>
              </a14:hiddenFill>
            </a:ext>
          </a:extLst>
        </p:spPr>
      </p:pic>
      <p:pic>
        <p:nvPicPr>
          <p:cNvPr id="1063" name="Picture 39" descr="page1image28022400">
            <a:extLst>
              <a:ext uri="{FF2B5EF4-FFF2-40B4-BE49-F238E27FC236}">
                <a16:creationId xmlns:a16="http://schemas.microsoft.com/office/drawing/2014/main" id="{403552DF-F0C6-7146-9E97-623DC5A3FF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763" y="-1951038"/>
            <a:ext cx="1270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page1image28022208">
            <a:extLst>
              <a:ext uri="{FF2B5EF4-FFF2-40B4-BE49-F238E27FC236}">
                <a16:creationId xmlns:a16="http://schemas.microsoft.com/office/drawing/2014/main" id="{91E739B1-CB9A-804E-B44E-101405BF17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3688" y="-1951038"/>
            <a:ext cx="127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65" name="Picture 41" descr="page1image28017408">
            <a:extLst>
              <a:ext uri="{FF2B5EF4-FFF2-40B4-BE49-F238E27FC236}">
                <a16:creationId xmlns:a16="http://schemas.microsoft.com/office/drawing/2014/main" id="{DC60CCD8-4BA5-FB45-BA1C-30C111F30C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4050" y="-1951038"/>
            <a:ext cx="127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page1image28022016">
            <a:extLst>
              <a:ext uri="{FF2B5EF4-FFF2-40B4-BE49-F238E27FC236}">
                <a16:creationId xmlns:a16="http://schemas.microsoft.com/office/drawing/2014/main" id="{069A808A-0A41-054C-89AD-B7CBA86B1B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4413" y="-1951038"/>
            <a:ext cx="127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67" name="Picture 43" descr="page1image28019520">
            <a:extLst>
              <a:ext uri="{FF2B5EF4-FFF2-40B4-BE49-F238E27FC236}">
                <a16:creationId xmlns:a16="http://schemas.microsoft.com/office/drawing/2014/main" id="{B439E965-2045-B44C-97A8-B896F07DB0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4775" y="-1951038"/>
            <a:ext cx="12700" cy="52070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page1image28022592">
            <a:extLst>
              <a:ext uri="{FF2B5EF4-FFF2-40B4-BE49-F238E27FC236}">
                <a16:creationId xmlns:a16="http://schemas.microsoft.com/office/drawing/2014/main" id="{8FD813BB-821A-7D4D-8ED6-58D1FEAAF7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7988" y="-1951038"/>
            <a:ext cx="3683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69" name="Picture 45" descr="page1image28022784">
            <a:extLst>
              <a:ext uri="{FF2B5EF4-FFF2-40B4-BE49-F238E27FC236}">
                <a16:creationId xmlns:a16="http://schemas.microsoft.com/office/drawing/2014/main" id="{C2E03EE8-21C5-A447-81F8-63CEE350D6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0925" y="-1951038"/>
            <a:ext cx="3683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71" name="Picture 47" descr="page1image28023360">
            <a:extLst>
              <a:ext uri="{FF2B5EF4-FFF2-40B4-BE49-F238E27FC236}">
                <a16:creationId xmlns:a16="http://schemas.microsoft.com/office/drawing/2014/main" id="{786B5C51-271D-0040-A0ED-D30A0C4DF5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363" y="-1951038"/>
            <a:ext cx="368300" cy="2260601"/>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page1image28023552">
            <a:extLst>
              <a:ext uri="{FF2B5EF4-FFF2-40B4-BE49-F238E27FC236}">
                <a16:creationId xmlns:a16="http://schemas.microsoft.com/office/drawing/2014/main" id="{1EF78322-B16B-CD41-85BF-B0C910F54A2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24513" y="-1951038"/>
            <a:ext cx="3683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73" name="Picture 49" descr="page1image28023744">
            <a:extLst>
              <a:ext uri="{FF2B5EF4-FFF2-40B4-BE49-F238E27FC236}">
                <a16:creationId xmlns:a16="http://schemas.microsoft.com/office/drawing/2014/main" id="{64BB8E59-5761-6545-A0B1-6E30671EAF6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91288" y="-1951038"/>
            <a:ext cx="3683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page1image28023936">
            <a:extLst>
              <a:ext uri="{FF2B5EF4-FFF2-40B4-BE49-F238E27FC236}">
                <a16:creationId xmlns:a16="http://schemas.microsoft.com/office/drawing/2014/main" id="{32C7E46D-9FA0-0144-85DD-116017FDF1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58063" y="-1951038"/>
            <a:ext cx="3683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75" name="Picture 51" descr="page1image28024128">
            <a:extLst>
              <a:ext uri="{FF2B5EF4-FFF2-40B4-BE49-F238E27FC236}">
                <a16:creationId xmlns:a16="http://schemas.microsoft.com/office/drawing/2014/main" id="{F891A492-00F0-744C-B67E-7B40C8BEF19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01000" y="-1951038"/>
            <a:ext cx="3683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page1image28024320">
            <a:extLst>
              <a:ext uri="{FF2B5EF4-FFF2-40B4-BE49-F238E27FC236}">
                <a16:creationId xmlns:a16="http://schemas.microsoft.com/office/drawing/2014/main" id="{423B54D8-4E1A-CD47-821F-7189D89770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3938" y="-1951038"/>
            <a:ext cx="3683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77" name="Picture 53" descr="page1image28024512">
            <a:extLst>
              <a:ext uri="{FF2B5EF4-FFF2-40B4-BE49-F238E27FC236}">
                <a16:creationId xmlns:a16="http://schemas.microsoft.com/office/drawing/2014/main" id="{1BC794E6-0150-9B41-AB33-7A1D21BD332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86875" y="-1951038"/>
            <a:ext cx="368300" cy="1879600"/>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page1image28024704">
            <a:extLst>
              <a:ext uri="{FF2B5EF4-FFF2-40B4-BE49-F238E27FC236}">
                <a16:creationId xmlns:a16="http://schemas.microsoft.com/office/drawing/2014/main" id="{23A96F64-3ACE-FA4D-BAB8-F75EE855167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93300" y="-1951038"/>
            <a:ext cx="368300" cy="1778000"/>
          </a:xfrm>
          <a:prstGeom prst="rect">
            <a:avLst/>
          </a:prstGeom>
          <a:noFill/>
          <a:extLst>
            <a:ext uri="{909E8E84-426E-40DD-AFC4-6F175D3DCCD1}">
              <a14:hiddenFill xmlns:a14="http://schemas.microsoft.com/office/drawing/2010/main">
                <a:solidFill>
                  <a:srgbClr val="FFFFFF"/>
                </a:solidFill>
              </a14:hiddenFill>
            </a:ext>
          </a:extLst>
        </p:spPr>
      </p:pic>
      <p:pic>
        <p:nvPicPr>
          <p:cNvPr id="1079" name="Picture 55" descr="page1image28024896">
            <a:extLst>
              <a:ext uri="{FF2B5EF4-FFF2-40B4-BE49-F238E27FC236}">
                <a16:creationId xmlns:a16="http://schemas.microsoft.com/office/drawing/2014/main" id="{BF3A7B30-5CBC-D54B-83E2-76414E1DADA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79088" y="-1951038"/>
            <a:ext cx="368300" cy="1778000"/>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page1image28025088">
            <a:extLst>
              <a:ext uri="{FF2B5EF4-FFF2-40B4-BE49-F238E27FC236}">
                <a16:creationId xmlns:a16="http://schemas.microsoft.com/office/drawing/2014/main" id="{038FD51D-07BE-5F40-9660-C309A1490C3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064875" y="-1951038"/>
            <a:ext cx="3683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81" name="Picture 57" descr="page1image28025280">
            <a:extLst>
              <a:ext uri="{FF2B5EF4-FFF2-40B4-BE49-F238E27FC236}">
                <a16:creationId xmlns:a16="http://schemas.microsoft.com/office/drawing/2014/main" id="{1D4FCD5A-6490-E74A-9164-599443FEE04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960225" y="-1951038"/>
            <a:ext cx="127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page1image28025472">
            <a:extLst>
              <a:ext uri="{FF2B5EF4-FFF2-40B4-BE49-F238E27FC236}">
                <a16:creationId xmlns:a16="http://schemas.microsoft.com/office/drawing/2014/main" id="{73AA2B45-11C7-F14C-B303-6101C7F833D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488863" y="-1951038"/>
            <a:ext cx="127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83" name="Picture 59" descr="page1image28025664">
            <a:extLst>
              <a:ext uri="{FF2B5EF4-FFF2-40B4-BE49-F238E27FC236}">
                <a16:creationId xmlns:a16="http://schemas.microsoft.com/office/drawing/2014/main" id="{0DB97FC0-1252-2D44-87B7-12D1C0C0BE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7500" y="-1951038"/>
            <a:ext cx="1270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page1image28025856">
            <a:extLst>
              <a:ext uri="{FF2B5EF4-FFF2-40B4-BE49-F238E27FC236}">
                <a16:creationId xmlns:a16="http://schemas.microsoft.com/office/drawing/2014/main" id="{11E2F123-C3EB-5B44-9415-C3F2333F5D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3425" y="-1951038"/>
            <a:ext cx="1270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1085" name="Picture 61" descr="page1image28026048">
            <a:extLst>
              <a:ext uri="{FF2B5EF4-FFF2-40B4-BE49-F238E27FC236}">
                <a16:creationId xmlns:a16="http://schemas.microsoft.com/office/drawing/2014/main" id="{C4A9D497-0D37-C240-9C78-31A8DBE58B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49350" y="-1951038"/>
            <a:ext cx="1270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page1image28026240">
            <a:extLst>
              <a:ext uri="{FF2B5EF4-FFF2-40B4-BE49-F238E27FC236}">
                <a16:creationId xmlns:a16="http://schemas.microsoft.com/office/drawing/2014/main" id="{DD09CEBF-9018-E84B-905E-EFEB4C71015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265275" y="-1951038"/>
            <a:ext cx="12700" cy="787400"/>
          </a:xfrm>
          <a:prstGeom prst="rect">
            <a:avLst/>
          </a:prstGeom>
          <a:noFill/>
          <a:extLst>
            <a:ext uri="{909E8E84-426E-40DD-AFC4-6F175D3DCCD1}">
              <a14:hiddenFill xmlns:a14="http://schemas.microsoft.com/office/drawing/2010/main">
                <a:solidFill>
                  <a:srgbClr val="FFFFFF"/>
                </a:solidFill>
              </a14:hiddenFill>
            </a:ext>
          </a:extLst>
        </p:spPr>
      </p:pic>
      <p:pic>
        <p:nvPicPr>
          <p:cNvPr id="1087" name="Picture 63" descr="page1image28026432">
            <a:extLst>
              <a:ext uri="{FF2B5EF4-FFF2-40B4-BE49-F238E27FC236}">
                <a16:creationId xmlns:a16="http://schemas.microsoft.com/office/drawing/2014/main" id="{FA99B5CF-239C-F44A-B1D1-72356AA0DA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28813" y="-1951038"/>
            <a:ext cx="127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descr="page1image28026624">
            <a:extLst>
              <a:ext uri="{FF2B5EF4-FFF2-40B4-BE49-F238E27FC236}">
                <a16:creationId xmlns:a16="http://schemas.microsoft.com/office/drawing/2014/main" id="{78B227F1-31A4-1048-93DC-95965110E8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89175" y="-1951038"/>
            <a:ext cx="127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89" name="Picture 65" descr="page1image28026816">
            <a:extLst>
              <a:ext uri="{FF2B5EF4-FFF2-40B4-BE49-F238E27FC236}">
                <a16:creationId xmlns:a16="http://schemas.microsoft.com/office/drawing/2014/main" id="{BFFF1EC2-5DE1-8B41-AE0B-FE9329C640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49538" y="-1951038"/>
            <a:ext cx="12700" cy="520700"/>
          </a:xfrm>
          <a:prstGeom prst="rect">
            <a:avLst/>
          </a:prstGeom>
          <a:noFill/>
          <a:extLst>
            <a:ext uri="{909E8E84-426E-40DD-AFC4-6F175D3DCCD1}">
              <a14:hiddenFill xmlns:a14="http://schemas.microsoft.com/office/drawing/2010/main">
                <a:solidFill>
                  <a:srgbClr val="FFFFFF"/>
                </a:solidFill>
              </a14:hiddenFill>
            </a:ext>
          </a:extLst>
        </p:spPr>
      </p:pic>
      <p:pic>
        <p:nvPicPr>
          <p:cNvPr id="1090" name="Picture 66" descr="page1image28027008">
            <a:extLst>
              <a:ext uri="{FF2B5EF4-FFF2-40B4-BE49-F238E27FC236}">
                <a16:creationId xmlns:a16="http://schemas.microsoft.com/office/drawing/2014/main" id="{59F53205-AA88-AD4F-B110-05CD97366F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52750" y="-1951038"/>
            <a:ext cx="12700" cy="520700"/>
          </a:xfrm>
          <a:prstGeom prst="rect">
            <a:avLst/>
          </a:prstGeom>
          <a:noFill/>
          <a:extLst>
            <a:ext uri="{909E8E84-426E-40DD-AFC4-6F175D3DCCD1}">
              <a14:hiddenFill xmlns:a14="http://schemas.microsoft.com/office/drawing/2010/main">
                <a:solidFill>
                  <a:srgbClr val="FFFFFF"/>
                </a:solidFill>
              </a14:hiddenFill>
            </a:ext>
          </a:extLst>
        </p:spPr>
      </p:pic>
      <p:pic>
        <p:nvPicPr>
          <p:cNvPr id="1091" name="Picture 67" descr="page1image28027200">
            <a:extLst>
              <a:ext uri="{FF2B5EF4-FFF2-40B4-BE49-F238E27FC236}">
                <a16:creationId xmlns:a16="http://schemas.microsoft.com/office/drawing/2014/main" id="{7E564D6C-3D84-2C49-95B1-9A08D7BD51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55963" y="-1951038"/>
            <a:ext cx="12700" cy="520700"/>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descr="page1image28027392">
            <a:extLst>
              <a:ext uri="{FF2B5EF4-FFF2-40B4-BE49-F238E27FC236}">
                <a16:creationId xmlns:a16="http://schemas.microsoft.com/office/drawing/2014/main" id="{225C52AA-5CA9-6A45-93DA-C0F09DFEA20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259175" y="-1951038"/>
            <a:ext cx="12700" cy="444500"/>
          </a:xfrm>
          <a:prstGeom prst="rect">
            <a:avLst/>
          </a:prstGeom>
          <a:noFill/>
          <a:extLst>
            <a:ext uri="{909E8E84-426E-40DD-AFC4-6F175D3DCCD1}">
              <a14:hiddenFill xmlns:a14="http://schemas.microsoft.com/office/drawing/2010/main">
                <a:solidFill>
                  <a:srgbClr val="FFFFFF"/>
                </a:solidFill>
              </a14:hiddenFill>
            </a:ext>
          </a:extLst>
        </p:spPr>
      </p:pic>
      <p:pic>
        <p:nvPicPr>
          <p:cNvPr id="1093" name="Picture 69" descr="page1image28027584">
            <a:extLst>
              <a:ext uri="{FF2B5EF4-FFF2-40B4-BE49-F238E27FC236}">
                <a16:creationId xmlns:a16="http://schemas.microsoft.com/office/drawing/2014/main" id="{E81C744C-145F-2742-A96B-90581B12353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548100" y="-1951038"/>
            <a:ext cx="127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page1image28027776">
            <a:extLst>
              <a:ext uri="{FF2B5EF4-FFF2-40B4-BE49-F238E27FC236}">
                <a16:creationId xmlns:a16="http://schemas.microsoft.com/office/drawing/2014/main" id="{745DE4B5-7BDD-9B49-9D3A-FB62E1638A9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830675" y="-1951038"/>
            <a:ext cx="5308600" cy="12700"/>
          </a:xfrm>
          <a:prstGeom prst="rect">
            <a:avLst/>
          </a:prstGeom>
          <a:noFill/>
          <a:extLst>
            <a:ext uri="{909E8E84-426E-40DD-AFC4-6F175D3DCCD1}">
              <a14:hiddenFill xmlns:a14="http://schemas.microsoft.com/office/drawing/2010/main">
                <a:solidFill>
                  <a:srgbClr val="FFFFFF"/>
                </a:solidFill>
              </a14:hiddenFill>
            </a:ext>
          </a:extLst>
        </p:spPr>
      </p:pic>
      <p:sp>
        <p:nvSpPr>
          <p:cNvPr id="118" name="TextBox 117">
            <a:extLst>
              <a:ext uri="{FF2B5EF4-FFF2-40B4-BE49-F238E27FC236}">
                <a16:creationId xmlns:a16="http://schemas.microsoft.com/office/drawing/2014/main" id="{1832C2F8-3BED-D443-858B-986DD9E954E7}"/>
              </a:ext>
            </a:extLst>
          </p:cNvPr>
          <p:cNvSpPr txBox="1"/>
          <p:nvPr/>
        </p:nvSpPr>
        <p:spPr>
          <a:xfrm>
            <a:off x="338931" y="11813152"/>
            <a:ext cx="2170113" cy="950677"/>
          </a:xfrm>
          <a:prstGeom prst="rect">
            <a:avLst/>
          </a:prstGeom>
          <a:noFill/>
        </p:spPr>
        <p:txBody>
          <a:bodyPr wrap="square" rtlCol="0">
            <a:spAutoFit/>
          </a:bodyPr>
          <a:lstStyle/>
          <a:p>
            <a:r>
              <a:rPr lang="en-US" sz="5399" b="1" dirty="0">
                <a:solidFill>
                  <a:srgbClr val="00703D"/>
                </a:solidFill>
                <a:latin typeface="Arial" panose="020B0604020202020204" pitchFamily="34" charset="0"/>
                <a:cs typeface="Arial" panose="020B0604020202020204" pitchFamily="34" charset="0"/>
              </a:rPr>
              <a:t>Aims</a:t>
            </a:r>
          </a:p>
        </p:txBody>
      </p:sp>
      <p:sp>
        <p:nvSpPr>
          <p:cNvPr id="120" name="TextBox 119">
            <a:extLst>
              <a:ext uri="{FF2B5EF4-FFF2-40B4-BE49-F238E27FC236}">
                <a16:creationId xmlns:a16="http://schemas.microsoft.com/office/drawing/2014/main" id="{420CE02D-A780-DA42-8C06-C9C12E22A61E}"/>
              </a:ext>
            </a:extLst>
          </p:cNvPr>
          <p:cNvSpPr txBox="1"/>
          <p:nvPr/>
        </p:nvSpPr>
        <p:spPr>
          <a:xfrm>
            <a:off x="905226" y="12358473"/>
            <a:ext cx="10511582" cy="9633406"/>
          </a:xfrm>
          <a:prstGeom prst="rect">
            <a:avLst/>
          </a:prstGeom>
          <a:noFill/>
        </p:spPr>
        <p:txBody>
          <a:bodyPr wrap="square" rtlCol="0">
            <a:spAutoFit/>
          </a:bodyPr>
          <a:lstStyle/>
          <a:p>
            <a:pPr>
              <a:spcAft>
                <a:spcPts val="1799"/>
              </a:spcAft>
            </a:pPr>
            <a:endParaRPr lang="en-US" sz="4000" b="1" dirty="0">
              <a:latin typeface="Arial" panose="020B0604020202020204" pitchFamily="34" charset="0"/>
              <a:cs typeface="Arial" panose="020B0604020202020204" pitchFamily="34" charset="0"/>
            </a:endParaRPr>
          </a:p>
          <a:p>
            <a:pPr marL="685791" indent="-685791">
              <a:spcAft>
                <a:spcPts val="1799"/>
              </a:spcAft>
              <a:buFont typeface="System Font Regular"/>
              <a:buChar char="-"/>
            </a:pPr>
            <a:r>
              <a:rPr lang="en-US" sz="4000" dirty="0">
                <a:latin typeface="Arial" panose="020B0604020202020204" pitchFamily="34" charset="0"/>
                <a:cs typeface="Arial" panose="020B0604020202020204" pitchFamily="34" charset="0"/>
              </a:rPr>
              <a:t>Older adolescents are an especially vulnerable population to insufficient sleep as pubertal changes regulating sleep coincide with early high school start times</a:t>
            </a:r>
          </a:p>
          <a:p>
            <a:pPr marL="685791" indent="-685791">
              <a:spcAft>
                <a:spcPts val="1799"/>
              </a:spcAft>
              <a:buFont typeface="System Font Regular"/>
              <a:buChar char="-"/>
            </a:pPr>
            <a:r>
              <a:rPr lang="en-US" sz="4000" dirty="0">
                <a:latin typeface="Arial" panose="020B0604020202020204" pitchFamily="34" charset="0"/>
                <a:cs typeface="Arial" panose="020B0604020202020204" pitchFamily="34" charset="0"/>
              </a:rPr>
              <a:t>Adolescents show heightened alertness in the evening close to the time of their Dim Light Melatonin Onset (DLMO), a marker of circadian (~24-h) timing. </a:t>
            </a:r>
          </a:p>
          <a:p>
            <a:pPr marL="685791" indent="-685791">
              <a:spcAft>
                <a:spcPts val="1799"/>
              </a:spcAft>
              <a:buFont typeface="System Font Regular"/>
              <a:buChar char="-"/>
            </a:pPr>
            <a:r>
              <a:rPr lang="en-US" sz="4000" dirty="0">
                <a:latin typeface="Arial" panose="020B0604020202020204" pitchFamily="34" charset="0"/>
                <a:cs typeface="Arial" panose="020B0604020202020204" pitchFamily="34" charset="0"/>
              </a:rPr>
              <a:t>Around DLMO is when the circadian system is most responsive to light that shifts rhythms later.  </a:t>
            </a:r>
          </a:p>
          <a:p>
            <a:pPr marL="685791" indent="-685791">
              <a:spcAft>
                <a:spcPts val="1799"/>
              </a:spcAft>
              <a:buFont typeface="System Font Regular"/>
              <a:buChar char="-"/>
            </a:pPr>
            <a:r>
              <a:rPr lang="en-US" sz="4000" dirty="0">
                <a:latin typeface="Arial" panose="020B0604020202020204" pitchFamily="34" charset="0"/>
                <a:cs typeface="Arial" panose="020B0604020202020204" pitchFamily="34" charset="0"/>
              </a:rPr>
              <a:t>We examined reported activities and screen time of adolescents around DLMO.</a:t>
            </a:r>
          </a:p>
        </p:txBody>
      </p:sp>
      <p:sp>
        <p:nvSpPr>
          <p:cNvPr id="121" name="TextBox 120">
            <a:extLst>
              <a:ext uri="{FF2B5EF4-FFF2-40B4-BE49-F238E27FC236}">
                <a16:creationId xmlns:a16="http://schemas.microsoft.com/office/drawing/2014/main" id="{5927AD2D-427F-4045-AC02-0A78BA16019E}"/>
              </a:ext>
            </a:extLst>
          </p:cNvPr>
          <p:cNvSpPr txBox="1"/>
          <p:nvPr/>
        </p:nvSpPr>
        <p:spPr>
          <a:xfrm>
            <a:off x="29572573" y="11431736"/>
            <a:ext cx="3223959" cy="923201"/>
          </a:xfrm>
          <a:prstGeom prst="rect">
            <a:avLst/>
          </a:prstGeom>
          <a:noFill/>
        </p:spPr>
        <p:txBody>
          <a:bodyPr wrap="none" rtlCol="0">
            <a:spAutoFit/>
          </a:bodyPr>
          <a:lstStyle/>
          <a:p>
            <a:r>
              <a:rPr lang="en-US" sz="5399" b="1" dirty="0">
                <a:solidFill>
                  <a:srgbClr val="00703D"/>
                </a:solidFill>
                <a:latin typeface="Arial" panose="020B0604020202020204" pitchFamily="34" charset="0"/>
                <a:cs typeface="Arial" panose="020B0604020202020204" pitchFamily="34" charset="0"/>
              </a:rPr>
              <a:t>Analyses</a:t>
            </a:r>
          </a:p>
        </p:txBody>
      </p:sp>
      <p:sp>
        <p:nvSpPr>
          <p:cNvPr id="122" name="TextBox 121">
            <a:extLst>
              <a:ext uri="{FF2B5EF4-FFF2-40B4-BE49-F238E27FC236}">
                <a16:creationId xmlns:a16="http://schemas.microsoft.com/office/drawing/2014/main" id="{DE40CDEE-6944-9F47-B775-2352DA6229E2}"/>
              </a:ext>
            </a:extLst>
          </p:cNvPr>
          <p:cNvSpPr txBox="1"/>
          <p:nvPr/>
        </p:nvSpPr>
        <p:spPr>
          <a:xfrm>
            <a:off x="28918547" y="18484071"/>
            <a:ext cx="3877985" cy="923201"/>
          </a:xfrm>
          <a:prstGeom prst="rect">
            <a:avLst/>
          </a:prstGeom>
          <a:noFill/>
        </p:spPr>
        <p:txBody>
          <a:bodyPr wrap="none" rtlCol="0">
            <a:spAutoFit/>
          </a:bodyPr>
          <a:lstStyle/>
          <a:p>
            <a:r>
              <a:rPr lang="en-US" sz="5399" b="1" dirty="0">
                <a:solidFill>
                  <a:srgbClr val="00703D"/>
                </a:solidFill>
                <a:latin typeface="Arial" panose="020B0604020202020204" pitchFamily="34" charset="0"/>
                <a:cs typeface="Arial" panose="020B0604020202020204" pitchFamily="34" charset="0"/>
              </a:rPr>
              <a:t>Discussion</a:t>
            </a:r>
          </a:p>
        </p:txBody>
      </p:sp>
      <p:sp>
        <p:nvSpPr>
          <p:cNvPr id="125" name="TextBox 124">
            <a:extLst>
              <a:ext uri="{FF2B5EF4-FFF2-40B4-BE49-F238E27FC236}">
                <a16:creationId xmlns:a16="http://schemas.microsoft.com/office/drawing/2014/main" id="{F6420B4D-9FEF-6248-971D-C0CB850B041A}"/>
              </a:ext>
            </a:extLst>
          </p:cNvPr>
          <p:cNvSpPr txBox="1"/>
          <p:nvPr/>
        </p:nvSpPr>
        <p:spPr>
          <a:xfrm>
            <a:off x="28881015" y="28024879"/>
            <a:ext cx="4339650" cy="923201"/>
          </a:xfrm>
          <a:prstGeom prst="rect">
            <a:avLst/>
          </a:prstGeom>
          <a:noFill/>
        </p:spPr>
        <p:txBody>
          <a:bodyPr wrap="none" rtlCol="0">
            <a:spAutoFit/>
          </a:bodyPr>
          <a:lstStyle/>
          <a:p>
            <a:r>
              <a:rPr lang="en-US" sz="5399" b="1" dirty="0">
                <a:solidFill>
                  <a:srgbClr val="00703D"/>
                </a:solidFill>
                <a:latin typeface="Arial" panose="020B0604020202020204" pitchFamily="34" charset="0"/>
                <a:cs typeface="Arial" panose="020B0604020202020204" pitchFamily="34" charset="0"/>
              </a:rPr>
              <a:t>Conclusions</a:t>
            </a:r>
          </a:p>
        </p:txBody>
      </p:sp>
      <p:pic>
        <p:nvPicPr>
          <p:cNvPr id="6" name="Picture 5">
            <a:extLst>
              <a:ext uri="{FF2B5EF4-FFF2-40B4-BE49-F238E27FC236}">
                <a16:creationId xmlns:a16="http://schemas.microsoft.com/office/drawing/2014/main" id="{8E9E0BF2-C15D-5C4E-A0DC-CC6FCF64ED9D}"/>
              </a:ext>
            </a:extLst>
          </p:cNvPr>
          <p:cNvPicPr>
            <a:picLocks noChangeAspect="1"/>
          </p:cNvPicPr>
          <p:nvPr/>
        </p:nvPicPr>
        <p:blipFill>
          <a:blip r:embed="rId23"/>
          <a:stretch>
            <a:fillRect/>
          </a:stretch>
        </p:blipFill>
        <p:spPr>
          <a:xfrm>
            <a:off x="12432634" y="32021968"/>
            <a:ext cx="16325939" cy="8663946"/>
          </a:xfrm>
          <a:prstGeom prst="rect">
            <a:avLst/>
          </a:prstGeom>
        </p:spPr>
      </p:pic>
      <p:sp>
        <p:nvSpPr>
          <p:cNvPr id="93" name="TextBox 92">
            <a:extLst>
              <a:ext uri="{FF2B5EF4-FFF2-40B4-BE49-F238E27FC236}">
                <a16:creationId xmlns:a16="http://schemas.microsoft.com/office/drawing/2014/main" id="{F4D1CBAA-FD67-1F4B-BE07-7E804B591E3A}"/>
              </a:ext>
            </a:extLst>
          </p:cNvPr>
          <p:cNvSpPr txBox="1"/>
          <p:nvPr/>
        </p:nvSpPr>
        <p:spPr>
          <a:xfrm>
            <a:off x="28794646" y="18814634"/>
            <a:ext cx="10511582" cy="8787021"/>
          </a:xfrm>
          <a:prstGeom prst="rect">
            <a:avLst/>
          </a:prstGeom>
          <a:noFill/>
        </p:spPr>
        <p:txBody>
          <a:bodyPr wrap="square" rtlCol="0">
            <a:spAutoFit/>
          </a:bodyPr>
          <a:lstStyle/>
          <a:p>
            <a:pPr>
              <a:spcAft>
                <a:spcPts val="1799"/>
              </a:spcAft>
            </a:pPr>
            <a:endParaRPr lang="en-US" sz="4000" b="1" dirty="0">
              <a:latin typeface="Arial" panose="020B0604020202020204" pitchFamily="34" charset="0"/>
              <a:cs typeface="Arial" panose="020B0604020202020204" pitchFamily="34" charset="0"/>
            </a:endParaRPr>
          </a:p>
          <a:p>
            <a:pPr marL="685791" indent="-685791">
              <a:spcAft>
                <a:spcPts val="1799"/>
              </a:spcAft>
              <a:buFont typeface="System Font Regular"/>
              <a:buChar char="-"/>
            </a:pPr>
            <a:r>
              <a:rPr lang="en-US" sz="4000" dirty="0">
                <a:latin typeface="Arial" panose="020B0604020202020204" pitchFamily="34" charset="0"/>
                <a:cs typeface="Arial" panose="020B0604020202020204" pitchFamily="34" charset="0"/>
              </a:rPr>
              <a:t>Overall, reported activities that consumed the most time were cell phone use (19.5%), homework (18.3%), and watching TV (15.1%).  </a:t>
            </a:r>
          </a:p>
          <a:p>
            <a:pPr marL="685791" indent="-685791">
              <a:spcAft>
                <a:spcPts val="1799"/>
              </a:spcAft>
              <a:buFont typeface="System Font Regular"/>
              <a:buChar char="-"/>
            </a:pPr>
            <a:r>
              <a:rPr lang="en-US" sz="4000" dirty="0">
                <a:latin typeface="Arial" panose="020B0604020202020204" pitchFamily="34" charset="0"/>
                <a:cs typeface="Arial" panose="020B0604020202020204" pitchFamily="34" charset="0"/>
              </a:rPr>
              <a:t>Adolescents who reported more homework, were more likely to have a DLMO in the middle </a:t>
            </a:r>
            <a:r>
              <a:rPr lang="en-US" sz="4000" dirty="0" err="1">
                <a:latin typeface="Arial" panose="020B0604020202020204" pitchFamily="34" charset="0"/>
                <a:cs typeface="Arial" panose="020B0604020202020204" pitchFamily="34" charset="0"/>
              </a:rPr>
              <a:t>tertile</a:t>
            </a:r>
            <a:r>
              <a:rPr lang="en-US" sz="4000" dirty="0">
                <a:latin typeface="Arial" panose="020B0604020202020204" pitchFamily="34" charset="0"/>
                <a:cs typeface="Arial" panose="020B0604020202020204" pitchFamily="34" charset="0"/>
              </a:rPr>
              <a:t> compared to the earliest and latest </a:t>
            </a:r>
            <a:r>
              <a:rPr lang="en-US" sz="4000" dirty="0" err="1">
                <a:latin typeface="Arial" panose="020B0604020202020204" pitchFamily="34" charset="0"/>
                <a:cs typeface="Arial" panose="020B0604020202020204" pitchFamily="34" charset="0"/>
              </a:rPr>
              <a:t>tertiles</a:t>
            </a:r>
            <a:r>
              <a:rPr lang="en-US" sz="4000" dirty="0">
                <a:latin typeface="Arial" panose="020B0604020202020204" pitchFamily="34" charset="0"/>
                <a:cs typeface="Arial" panose="020B0604020202020204" pitchFamily="34" charset="0"/>
              </a:rPr>
              <a:t>.  Cell phone use was least likely in adolescents in the earliest DLMO </a:t>
            </a:r>
            <a:r>
              <a:rPr lang="en-US" sz="4000" dirty="0" err="1">
                <a:latin typeface="Arial" panose="020B0604020202020204" pitchFamily="34" charset="0"/>
                <a:cs typeface="Arial" panose="020B0604020202020204" pitchFamily="34" charset="0"/>
              </a:rPr>
              <a:t>tertile</a:t>
            </a:r>
            <a:r>
              <a:rPr lang="en-US" sz="4000" dirty="0">
                <a:latin typeface="Arial" panose="020B0604020202020204" pitchFamily="34" charset="0"/>
                <a:cs typeface="Arial" panose="020B0604020202020204" pitchFamily="34" charset="0"/>
              </a:rPr>
              <a:t>.  TV watching did not predict DLMO group.</a:t>
            </a:r>
          </a:p>
          <a:p>
            <a:pPr marL="685791" indent="-685791">
              <a:spcAft>
                <a:spcPts val="1799"/>
              </a:spcAft>
              <a:buFont typeface="System Font Regular"/>
              <a:buChar char="-"/>
            </a:pPr>
            <a:r>
              <a:rPr lang="en-US" sz="4000" dirty="0">
                <a:latin typeface="Arial" panose="020B0604020202020204" pitchFamily="34" charset="0"/>
                <a:cs typeface="Arial" panose="020B0604020202020204" pitchFamily="34" charset="0"/>
              </a:rPr>
              <a:t>Screen time conclusions go here</a:t>
            </a:r>
          </a:p>
        </p:txBody>
      </p:sp>
      <p:sp>
        <p:nvSpPr>
          <p:cNvPr id="94" name="TextBox 93">
            <a:extLst>
              <a:ext uri="{FF2B5EF4-FFF2-40B4-BE49-F238E27FC236}">
                <a16:creationId xmlns:a16="http://schemas.microsoft.com/office/drawing/2014/main" id="{2886EB55-7D9C-F34A-A6D3-1E040E3BE74A}"/>
              </a:ext>
            </a:extLst>
          </p:cNvPr>
          <p:cNvSpPr txBox="1"/>
          <p:nvPr/>
        </p:nvSpPr>
        <p:spPr>
          <a:xfrm>
            <a:off x="28881015" y="28014105"/>
            <a:ext cx="10511582" cy="6478697"/>
          </a:xfrm>
          <a:prstGeom prst="rect">
            <a:avLst/>
          </a:prstGeom>
          <a:noFill/>
        </p:spPr>
        <p:txBody>
          <a:bodyPr wrap="square" rtlCol="0">
            <a:spAutoFit/>
          </a:bodyPr>
          <a:lstStyle/>
          <a:p>
            <a:pPr>
              <a:spcAft>
                <a:spcPts val="1799"/>
              </a:spcAft>
            </a:pPr>
            <a:endParaRPr lang="en-US" sz="4000" b="1" dirty="0">
              <a:latin typeface="Arial" panose="020B0604020202020204" pitchFamily="34" charset="0"/>
              <a:cs typeface="Arial" panose="020B0604020202020204" pitchFamily="34" charset="0"/>
            </a:endParaRPr>
          </a:p>
          <a:p>
            <a:pPr marL="685791" indent="-685791">
              <a:spcAft>
                <a:spcPts val="1799"/>
              </a:spcAft>
              <a:buFont typeface="System Font Regular"/>
              <a:buChar char="-"/>
            </a:pPr>
            <a:r>
              <a:rPr lang="en-US" sz="4000" dirty="0">
                <a:latin typeface="Arial" panose="020B0604020202020204" pitchFamily="34" charset="0"/>
                <a:cs typeface="Arial" panose="020B0604020202020204" pitchFamily="34" charset="0"/>
              </a:rPr>
              <a:t>Adolescents who had the earliest DLMOs spent less time on their phones when light has the greatest delaying effect. These data may indicate that light from cell phone screens may delay circadian phase in this age group.  </a:t>
            </a:r>
            <a:r>
              <a:rPr lang="en-US" sz="4000" i="1" dirty="0">
                <a:latin typeface="Arial" panose="020B0604020202020204" pitchFamily="34" charset="0"/>
                <a:cs typeface="Arial" panose="020B0604020202020204" pitchFamily="34" charset="0"/>
              </a:rPr>
              <a:t>Alternatively</a:t>
            </a:r>
            <a:r>
              <a:rPr lang="en-US" sz="4000" dirty="0">
                <a:latin typeface="Arial" panose="020B0604020202020204" pitchFamily="34" charset="0"/>
                <a:cs typeface="Arial" panose="020B0604020202020204" pitchFamily="34" charset="0"/>
              </a:rPr>
              <a:t>, cell phone use may be more likely if adolescents cannot fall asleep due to a later circadian cue for sleep onset. </a:t>
            </a:r>
          </a:p>
        </p:txBody>
      </p:sp>
      <p:sp>
        <p:nvSpPr>
          <p:cNvPr id="95" name="TextBox 94">
            <a:extLst>
              <a:ext uri="{FF2B5EF4-FFF2-40B4-BE49-F238E27FC236}">
                <a16:creationId xmlns:a16="http://schemas.microsoft.com/office/drawing/2014/main" id="{F4BDC682-5BB6-D44B-86BA-287F22E91041}"/>
              </a:ext>
            </a:extLst>
          </p:cNvPr>
          <p:cNvSpPr txBox="1"/>
          <p:nvPr/>
        </p:nvSpPr>
        <p:spPr>
          <a:xfrm>
            <a:off x="28871425" y="11530935"/>
            <a:ext cx="11212730" cy="7555915"/>
          </a:xfrm>
          <a:prstGeom prst="rect">
            <a:avLst/>
          </a:prstGeom>
          <a:noFill/>
        </p:spPr>
        <p:txBody>
          <a:bodyPr wrap="square" rtlCol="0">
            <a:spAutoFit/>
          </a:bodyPr>
          <a:lstStyle/>
          <a:p>
            <a:pPr>
              <a:spcAft>
                <a:spcPts val="1799"/>
              </a:spcAft>
            </a:pPr>
            <a:endParaRPr lang="en-US" sz="4000" b="1" dirty="0">
              <a:latin typeface="Arial" panose="020B0604020202020204" pitchFamily="34" charset="0"/>
              <a:cs typeface="Arial" panose="020B0604020202020204" pitchFamily="34" charset="0"/>
            </a:endParaRPr>
          </a:p>
          <a:p>
            <a:pPr marL="685791" indent="-685791">
              <a:spcAft>
                <a:spcPts val="1799"/>
              </a:spcAft>
              <a:buFont typeface="System Font Regular"/>
              <a:buChar char="-"/>
            </a:pPr>
            <a:r>
              <a:rPr lang="en-US" sz="4000" dirty="0">
                <a:latin typeface="Arial" panose="020B0604020202020204" pitchFamily="34" charset="0"/>
                <a:cs typeface="Arial" panose="020B0604020202020204" pitchFamily="34" charset="0"/>
              </a:rPr>
              <a:t>We examined reported activities in the hour around the DLMO and the 2 hourly responses that followed on weeknights to determine the most common activities (n=1380)</a:t>
            </a:r>
          </a:p>
          <a:p>
            <a:pPr marL="685791" indent="-685791">
              <a:spcAft>
                <a:spcPts val="1799"/>
              </a:spcAft>
              <a:buFont typeface="System Font Regular"/>
              <a:buChar char="-"/>
            </a:pPr>
            <a:r>
              <a:rPr lang="en-US" sz="4000" dirty="0">
                <a:latin typeface="Arial" panose="020B0604020202020204" pitchFamily="34" charset="0"/>
                <a:cs typeface="Arial" panose="020B0604020202020204" pitchFamily="34" charset="0"/>
              </a:rPr>
              <a:t>Logistic regression tested whether frequency of activities predicted whether a participant’s DLMO fell within the earliest (n=15; 19:31 ± 00:44), middle (n=16; 20:49 ± 00:20), or latest (n=15; 22:29±1:15) </a:t>
            </a:r>
            <a:r>
              <a:rPr lang="en-US" sz="4000" dirty="0" err="1">
                <a:latin typeface="Arial" panose="020B0604020202020204" pitchFamily="34" charset="0"/>
                <a:cs typeface="Arial" panose="020B0604020202020204" pitchFamily="34" charset="0"/>
              </a:rPr>
              <a:t>tertile</a:t>
            </a:r>
            <a:r>
              <a:rPr lang="en-US" sz="4000" dirty="0">
                <a:latin typeface="Arial" panose="020B0604020202020204" pitchFamily="34" charset="0"/>
                <a:cs typeface="Arial" panose="020B0604020202020204" pitchFamily="34" charset="0"/>
              </a:rPr>
              <a:t>. </a:t>
            </a:r>
          </a:p>
          <a:p>
            <a:pPr marL="685791" indent="-685791">
              <a:spcAft>
                <a:spcPts val="1799"/>
              </a:spcAft>
              <a:buFont typeface="System Font Regular"/>
              <a:buChar char="-"/>
            </a:pPr>
            <a:endParaRPr lang="en-US" sz="4000" dirty="0">
              <a:latin typeface="Arial" panose="020B0604020202020204" pitchFamily="34" charset="0"/>
              <a:cs typeface="Arial" panose="020B0604020202020204" pitchFamily="34" charset="0"/>
            </a:endParaRPr>
          </a:p>
        </p:txBody>
      </p:sp>
      <p:pic>
        <p:nvPicPr>
          <p:cNvPr id="100" name="Picture 99">
            <a:extLst>
              <a:ext uri="{FF2B5EF4-FFF2-40B4-BE49-F238E27FC236}">
                <a16:creationId xmlns:a16="http://schemas.microsoft.com/office/drawing/2014/main" id="{B097D521-A355-AF4D-A74B-6EA4F05D014B}"/>
              </a:ext>
            </a:extLst>
          </p:cNvPr>
          <p:cNvPicPr>
            <a:picLocks noChangeAspect="1"/>
          </p:cNvPicPr>
          <p:nvPr/>
        </p:nvPicPr>
        <p:blipFill>
          <a:blip r:embed="rId24"/>
          <a:stretch>
            <a:fillRect/>
          </a:stretch>
        </p:blipFill>
        <p:spPr>
          <a:xfrm>
            <a:off x="347247" y="33512100"/>
            <a:ext cx="11475686" cy="6474418"/>
          </a:xfrm>
          <a:prstGeom prst="rect">
            <a:avLst/>
          </a:prstGeom>
        </p:spPr>
      </p:pic>
      <p:pic>
        <p:nvPicPr>
          <p:cNvPr id="2" name="Picture 1">
            <a:extLst>
              <a:ext uri="{FF2B5EF4-FFF2-40B4-BE49-F238E27FC236}">
                <a16:creationId xmlns:a16="http://schemas.microsoft.com/office/drawing/2014/main" id="{7793C2AA-B80B-F343-98B0-69853A097919}"/>
              </a:ext>
            </a:extLst>
          </p:cNvPr>
          <p:cNvPicPr>
            <a:picLocks noChangeAspect="1"/>
          </p:cNvPicPr>
          <p:nvPr/>
        </p:nvPicPr>
        <p:blipFill>
          <a:blip r:embed="rId25"/>
          <a:stretch>
            <a:fillRect/>
          </a:stretch>
        </p:blipFill>
        <p:spPr>
          <a:xfrm>
            <a:off x="152442" y="39223888"/>
            <a:ext cx="11430000" cy="1905000"/>
          </a:xfrm>
          <a:prstGeom prst="rect">
            <a:avLst/>
          </a:prstGeom>
        </p:spPr>
      </p:pic>
      <p:pic>
        <p:nvPicPr>
          <p:cNvPr id="28" name="Picture 27">
            <a:extLst>
              <a:ext uri="{FF2B5EF4-FFF2-40B4-BE49-F238E27FC236}">
                <a16:creationId xmlns:a16="http://schemas.microsoft.com/office/drawing/2014/main" id="{AB1ED54E-0F2F-E148-8679-A066E1B3F1F4}"/>
              </a:ext>
            </a:extLst>
          </p:cNvPr>
          <p:cNvPicPr>
            <a:picLocks noChangeAspect="1"/>
          </p:cNvPicPr>
          <p:nvPr/>
        </p:nvPicPr>
        <p:blipFill>
          <a:blip r:embed="rId26"/>
          <a:stretch>
            <a:fillRect/>
          </a:stretch>
        </p:blipFill>
        <p:spPr>
          <a:xfrm>
            <a:off x="13431610" y="19621036"/>
            <a:ext cx="14923196" cy="6767496"/>
          </a:xfrm>
          <a:prstGeom prst="rect">
            <a:avLst/>
          </a:prstGeom>
        </p:spPr>
      </p:pic>
      <p:pic>
        <p:nvPicPr>
          <p:cNvPr id="29" name="Picture 28">
            <a:extLst>
              <a:ext uri="{FF2B5EF4-FFF2-40B4-BE49-F238E27FC236}">
                <a16:creationId xmlns:a16="http://schemas.microsoft.com/office/drawing/2014/main" id="{09B55835-A6B7-1149-93C7-553D753B5B19}"/>
              </a:ext>
            </a:extLst>
          </p:cNvPr>
          <p:cNvPicPr>
            <a:picLocks noChangeAspect="1"/>
          </p:cNvPicPr>
          <p:nvPr/>
        </p:nvPicPr>
        <p:blipFill>
          <a:blip r:embed="rId27"/>
          <a:stretch>
            <a:fillRect/>
          </a:stretch>
        </p:blipFill>
        <p:spPr>
          <a:xfrm>
            <a:off x="12336463" y="27264367"/>
            <a:ext cx="16377082" cy="3881765"/>
          </a:xfrm>
          <a:prstGeom prst="rect">
            <a:avLst/>
          </a:prstGeom>
        </p:spPr>
      </p:pic>
      <p:sp>
        <p:nvSpPr>
          <p:cNvPr id="116" name="TextBox 115">
            <a:extLst>
              <a:ext uri="{FF2B5EF4-FFF2-40B4-BE49-F238E27FC236}">
                <a16:creationId xmlns:a16="http://schemas.microsoft.com/office/drawing/2014/main" id="{2388FB08-3B8B-384D-A3F7-08F80B5F775D}"/>
              </a:ext>
            </a:extLst>
          </p:cNvPr>
          <p:cNvSpPr txBox="1"/>
          <p:nvPr/>
        </p:nvSpPr>
        <p:spPr>
          <a:xfrm>
            <a:off x="28918547" y="34818361"/>
            <a:ext cx="2108269" cy="923201"/>
          </a:xfrm>
          <a:prstGeom prst="rect">
            <a:avLst/>
          </a:prstGeom>
          <a:noFill/>
        </p:spPr>
        <p:txBody>
          <a:bodyPr wrap="none" rtlCol="0">
            <a:spAutoFit/>
          </a:bodyPr>
          <a:lstStyle/>
          <a:p>
            <a:r>
              <a:rPr lang="en-US" sz="5399" b="1" dirty="0">
                <a:solidFill>
                  <a:srgbClr val="00703D"/>
                </a:solidFill>
                <a:latin typeface="Arial" panose="020B0604020202020204" pitchFamily="34" charset="0"/>
                <a:cs typeface="Arial" panose="020B0604020202020204" pitchFamily="34" charset="0"/>
              </a:rPr>
              <a:t>Notes</a:t>
            </a:r>
          </a:p>
        </p:txBody>
      </p:sp>
      <p:sp>
        <p:nvSpPr>
          <p:cNvPr id="119" name="TextBox 118">
            <a:extLst>
              <a:ext uri="{FF2B5EF4-FFF2-40B4-BE49-F238E27FC236}">
                <a16:creationId xmlns:a16="http://schemas.microsoft.com/office/drawing/2014/main" id="{FD86023A-37A0-9B4F-AFCF-FE5B1E52CEBE}"/>
              </a:ext>
            </a:extLst>
          </p:cNvPr>
          <p:cNvSpPr txBox="1"/>
          <p:nvPr/>
        </p:nvSpPr>
        <p:spPr>
          <a:xfrm>
            <a:off x="28713545" y="34815457"/>
            <a:ext cx="10511582" cy="4862870"/>
          </a:xfrm>
          <a:prstGeom prst="rect">
            <a:avLst/>
          </a:prstGeom>
          <a:noFill/>
        </p:spPr>
        <p:txBody>
          <a:bodyPr wrap="square" rtlCol="0">
            <a:spAutoFit/>
          </a:bodyPr>
          <a:lstStyle/>
          <a:p>
            <a:pPr>
              <a:spcAft>
                <a:spcPts val="1799"/>
              </a:spcAft>
            </a:pPr>
            <a:endParaRPr lang="en-US" sz="4000" b="1" dirty="0">
              <a:latin typeface="Arial" panose="020B0604020202020204" pitchFamily="34" charset="0"/>
              <a:cs typeface="Arial" panose="020B0604020202020204" pitchFamily="34" charset="0"/>
            </a:endParaRPr>
          </a:p>
          <a:p>
            <a:pPr marL="685791" indent="-685791">
              <a:spcAft>
                <a:spcPts val="1799"/>
              </a:spcAft>
              <a:buFont typeface="System Font Regular"/>
              <a:buChar char="-"/>
            </a:pPr>
            <a:r>
              <a:rPr lang="en-US" sz="4000" dirty="0">
                <a:latin typeface="Arial" panose="020B0604020202020204" pitchFamily="34" charset="0"/>
                <a:cs typeface="Arial" panose="020B0604020202020204" pitchFamily="34" charset="0"/>
              </a:rPr>
              <a:t>This analyses was done one baseline data, we hope to see how the intervention changed this behavior</a:t>
            </a:r>
          </a:p>
          <a:p>
            <a:pPr marL="685791" indent="-685791">
              <a:spcAft>
                <a:spcPts val="1799"/>
              </a:spcAft>
              <a:buFont typeface="System Font Regular"/>
              <a:buChar char="-"/>
            </a:pPr>
            <a:r>
              <a:rPr lang="en-US" sz="4000" dirty="0">
                <a:latin typeface="Arial" panose="020B0604020202020204" pitchFamily="34" charset="0"/>
                <a:cs typeface="Arial" panose="020B0604020202020204" pitchFamily="34" charset="0"/>
              </a:rPr>
              <a:t>The study was approved by the Rush University Medical Center's Institutional Review Board. </a:t>
            </a:r>
          </a:p>
        </p:txBody>
      </p:sp>
    </p:spTree>
    <p:extLst>
      <p:ext uri="{BB962C8B-B14F-4D97-AF65-F5344CB8AC3E}">
        <p14:creationId xmlns:p14="http://schemas.microsoft.com/office/powerpoint/2010/main" val="1265070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8531ED-9DFB-4747-BFD7-B3C36BF4319F}"/>
              </a:ext>
            </a:extLst>
          </p:cNvPr>
          <p:cNvSpPr txBox="1"/>
          <p:nvPr/>
        </p:nvSpPr>
        <p:spPr>
          <a:xfrm flipH="1">
            <a:off x="-1" y="3119384"/>
            <a:ext cx="41147999" cy="3631763"/>
          </a:xfrm>
          <a:prstGeom prst="rect">
            <a:avLst/>
          </a:prstGeom>
          <a:noFill/>
        </p:spPr>
        <p:txBody>
          <a:bodyPr wrap="square" rtlCol="0">
            <a:spAutoFit/>
          </a:bodyPr>
          <a:lstStyle/>
          <a:p>
            <a:r>
              <a:rPr lang="en-US" sz="11500" b="1" dirty="0">
                <a:solidFill>
                  <a:srgbClr val="00703D"/>
                </a:solidFill>
                <a:latin typeface="Garamond" panose="02020404030301010803" pitchFamily="18" charset="0"/>
                <a:cs typeface="Arial" panose="020B0604020202020204" pitchFamily="34" charset="0"/>
              </a:rPr>
              <a:t>Reported Time-Use around Melatonin Onset in High-School-Aged Adolescents</a:t>
            </a:r>
          </a:p>
        </p:txBody>
      </p:sp>
      <p:sp>
        <p:nvSpPr>
          <p:cNvPr id="5" name="TextBox 4">
            <a:extLst>
              <a:ext uri="{FF2B5EF4-FFF2-40B4-BE49-F238E27FC236}">
                <a16:creationId xmlns:a16="http://schemas.microsoft.com/office/drawing/2014/main" id="{FCDBB467-E581-9B47-A39A-5C2A0581AF86}"/>
              </a:ext>
            </a:extLst>
          </p:cNvPr>
          <p:cNvSpPr txBox="1"/>
          <p:nvPr/>
        </p:nvSpPr>
        <p:spPr>
          <a:xfrm>
            <a:off x="265660" y="7017946"/>
            <a:ext cx="21201445" cy="769441"/>
          </a:xfrm>
          <a:prstGeom prst="rect">
            <a:avLst/>
          </a:prstGeom>
          <a:noFill/>
        </p:spPr>
        <p:txBody>
          <a:bodyPr wrap="none" rtlCol="0">
            <a:spAutoFit/>
          </a:bodyPr>
          <a:lstStyle/>
          <a:p>
            <a:r>
              <a:rPr lang="en-US" sz="4400" dirty="0">
                <a:solidFill>
                  <a:schemeClr val="tx1">
                    <a:lumMod val="65000"/>
                    <a:lumOff val="35000"/>
                  </a:schemeClr>
                </a:solidFill>
                <a:latin typeface="Arial" panose="020B0604020202020204" pitchFamily="34" charset="0"/>
                <a:cs typeface="Arial" panose="020B0604020202020204" pitchFamily="34" charset="0"/>
              </a:rPr>
              <a:t>Kristopher </a:t>
            </a:r>
            <a:r>
              <a:rPr lang="en-US" sz="4400" dirty="0" err="1">
                <a:solidFill>
                  <a:schemeClr val="tx1">
                    <a:lumMod val="65000"/>
                    <a:lumOff val="35000"/>
                  </a:schemeClr>
                </a:solidFill>
                <a:latin typeface="Arial" panose="020B0604020202020204" pitchFamily="34" charset="0"/>
                <a:cs typeface="Arial" panose="020B0604020202020204" pitchFamily="34" charset="0"/>
              </a:rPr>
              <a:t>Janevski</a:t>
            </a:r>
            <a:r>
              <a:rPr lang="en-US" sz="4400" dirty="0">
                <a:solidFill>
                  <a:schemeClr val="tx1">
                    <a:lumMod val="65000"/>
                    <a:lumOff val="35000"/>
                  </a:schemeClr>
                </a:solidFill>
                <a:latin typeface="Arial" panose="020B0604020202020204" pitchFamily="34" charset="0"/>
                <a:cs typeface="Arial" panose="020B0604020202020204" pitchFamily="34" charset="0"/>
              </a:rPr>
              <a:t>, B.A., </a:t>
            </a:r>
            <a:r>
              <a:rPr lang="en-US" sz="4400" dirty="0" err="1">
                <a:solidFill>
                  <a:schemeClr val="tx1">
                    <a:lumMod val="65000"/>
                    <a:lumOff val="35000"/>
                  </a:schemeClr>
                </a:solidFill>
                <a:latin typeface="Arial" panose="020B0604020202020204" pitchFamily="34" charset="0"/>
                <a:cs typeface="Arial" panose="020B0604020202020204" pitchFamily="34" charset="0"/>
              </a:rPr>
              <a:t>Charmane</a:t>
            </a:r>
            <a:r>
              <a:rPr lang="en-US" sz="4400" dirty="0">
                <a:solidFill>
                  <a:schemeClr val="tx1">
                    <a:lumMod val="65000"/>
                    <a:lumOff val="35000"/>
                  </a:schemeClr>
                </a:solidFill>
                <a:latin typeface="Arial" panose="020B0604020202020204" pitchFamily="34" charset="0"/>
                <a:cs typeface="Arial" panose="020B0604020202020204" pitchFamily="34" charset="0"/>
              </a:rPr>
              <a:t> I. Eastman, </a:t>
            </a:r>
            <a:r>
              <a:rPr lang="en-US" sz="4400" dirty="0" err="1">
                <a:solidFill>
                  <a:schemeClr val="tx1">
                    <a:lumMod val="65000"/>
                    <a:lumOff val="35000"/>
                  </a:schemeClr>
                </a:solidFill>
                <a:latin typeface="Arial" panose="020B0604020202020204" pitchFamily="34" charset="0"/>
                <a:cs typeface="Arial" panose="020B0604020202020204" pitchFamily="34" charset="0"/>
              </a:rPr>
              <a:t>Ph.D</a:t>
            </a:r>
            <a:r>
              <a:rPr lang="en-US" sz="4400" dirty="0">
                <a:solidFill>
                  <a:schemeClr val="tx1">
                    <a:lumMod val="65000"/>
                    <a:lumOff val="35000"/>
                  </a:schemeClr>
                </a:solidFill>
                <a:latin typeface="Arial" panose="020B0604020202020204" pitchFamily="34" charset="0"/>
                <a:cs typeface="Arial" panose="020B0604020202020204" pitchFamily="34" charset="0"/>
              </a:rPr>
              <a:t>, Stephanie J. Crowley, </a:t>
            </a:r>
            <a:r>
              <a:rPr lang="en-US" sz="4400" dirty="0" err="1">
                <a:solidFill>
                  <a:schemeClr val="tx1">
                    <a:lumMod val="65000"/>
                    <a:lumOff val="35000"/>
                  </a:schemeClr>
                </a:solidFill>
                <a:latin typeface="Arial" panose="020B0604020202020204" pitchFamily="34" charset="0"/>
                <a:cs typeface="Arial" panose="020B0604020202020204" pitchFamily="34" charset="0"/>
              </a:rPr>
              <a:t>Ph.D</a:t>
            </a:r>
            <a:endParaRPr lang="en-US" sz="4400" baseline="30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2D723ED-39F3-4547-B10C-34272BA2F798}"/>
              </a:ext>
            </a:extLst>
          </p:cNvPr>
          <p:cNvSpPr txBox="1"/>
          <p:nvPr/>
        </p:nvSpPr>
        <p:spPr>
          <a:xfrm>
            <a:off x="255850" y="19814191"/>
            <a:ext cx="3031599" cy="923201"/>
          </a:xfrm>
          <a:prstGeom prst="rect">
            <a:avLst/>
          </a:prstGeom>
          <a:noFill/>
        </p:spPr>
        <p:txBody>
          <a:bodyPr wrap="none" rtlCol="0">
            <a:spAutoFit/>
          </a:bodyPr>
          <a:lstStyle/>
          <a:p>
            <a:r>
              <a:rPr lang="en-US" sz="5399" b="1" dirty="0">
                <a:solidFill>
                  <a:srgbClr val="00703D"/>
                </a:solidFill>
                <a:latin typeface="Arial" panose="020B0604020202020204" pitchFamily="34" charset="0"/>
                <a:cs typeface="Arial" panose="020B0604020202020204" pitchFamily="34" charset="0"/>
              </a:rPr>
              <a:t>Methods</a:t>
            </a:r>
          </a:p>
        </p:txBody>
      </p:sp>
      <p:sp>
        <p:nvSpPr>
          <p:cNvPr id="20" name="TextBox 19">
            <a:extLst>
              <a:ext uri="{FF2B5EF4-FFF2-40B4-BE49-F238E27FC236}">
                <a16:creationId xmlns:a16="http://schemas.microsoft.com/office/drawing/2014/main" id="{8FAC7D98-81C6-0A45-9727-0A24AD9EFE14}"/>
              </a:ext>
            </a:extLst>
          </p:cNvPr>
          <p:cNvSpPr txBox="1"/>
          <p:nvPr/>
        </p:nvSpPr>
        <p:spPr>
          <a:xfrm flipH="1">
            <a:off x="2795588" y="39223888"/>
            <a:ext cx="15419458" cy="1570045"/>
          </a:xfrm>
          <a:prstGeom prst="rect">
            <a:avLst/>
          </a:prstGeom>
          <a:noFill/>
        </p:spPr>
        <p:txBody>
          <a:bodyPr wrap="square" rtlCol="0">
            <a:spAutoFit/>
          </a:bodyPr>
          <a:lstStyle/>
          <a:p>
            <a:r>
              <a:rPr lang="en-US" sz="3201" baseline="30000" dirty="0">
                <a:latin typeface="Arial" panose="020B0604020202020204" pitchFamily="34" charset="0"/>
                <a:cs typeface="Arial" panose="020B0604020202020204" pitchFamily="34" charset="0"/>
              </a:rPr>
              <a:t>1</a:t>
            </a:r>
            <a:r>
              <a:rPr lang="en-US" sz="3201" dirty="0">
                <a:latin typeface="Arial" panose="020B0604020202020204" pitchFamily="34" charset="0"/>
                <a:cs typeface="Arial" panose="020B0604020202020204" pitchFamily="34" charset="0"/>
              </a:rPr>
              <a:t>Rush Institute for Healthy Aging, Rush University Medical Center, Chicago, IL </a:t>
            </a:r>
          </a:p>
          <a:p>
            <a:r>
              <a:rPr lang="en-US" sz="3201" baseline="30000" dirty="0">
                <a:latin typeface="Arial" panose="020B0604020202020204" pitchFamily="34" charset="0"/>
                <a:cs typeface="Arial" panose="020B0604020202020204" pitchFamily="34" charset="0"/>
              </a:rPr>
              <a:t>2</a:t>
            </a:r>
            <a:r>
              <a:rPr lang="en-US" sz="3201" dirty="0">
                <a:latin typeface="Arial" panose="020B0604020202020204" pitchFamily="34" charset="0"/>
                <a:cs typeface="Arial" panose="020B0604020202020204" pitchFamily="34" charset="0"/>
              </a:rPr>
              <a:t>Tufts Human Nutrition Research Center on Aging, Tufts University, Boston, MA </a:t>
            </a:r>
          </a:p>
          <a:p>
            <a:r>
              <a:rPr lang="en-US" sz="3201" baseline="30000" dirty="0">
                <a:latin typeface="Arial" panose="020B0604020202020204" pitchFamily="34" charset="0"/>
                <a:cs typeface="Arial" panose="020B0604020202020204" pitchFamily="34" charset="0"/>
              </a:rPr>
              <a:t>3</a:t>
            </a:r>
            <a:r>
              <a:rPr lang="en-US" sz="3201" dirty="0">
                <a:latin typeface="Arial" panose="020B0604020202020204" pitchFamily="34" charset="0"/>
                <a:cs typeface="Arial" panose="020B0604020202020204" pitchFamily="34" charset="0"/>
              </a:rPr>
              <a:t>Rush Alzheimer Disease Center, Rush University Medical Center, Chicago, IL </a:t>
            </a:r>
          </a:p>
        </p:txBody>
      </p:sp>
      <p:sp>
        <p:nvSpPr>
          <p:cNvPr id="21" name="TextBox 20">
            <a:extLst>
              <a:ext uri="{FF2B5EF4-FFF2-40B4-BE49-F238E27FC236}">
                <a16:creationId xmlns:a16="http://schemas.microsoft.com/office/drawing/2014/main" id="{4377C70E-6C72-B149-9DBA-5AD72D354C07}"/>
              </a:ext>
            </a:extLst>
          </p:cNvPr>
          <p:cNvSpPr txBox="1"/>
          <p:nvPr/>
        </p:nvSpPr>
        <p:spPr>
          <a:xfrm flipH="1">
            <a:off x="29970579" y="39223888"/>
            <a:ext cx="11460923" cy="584904"/>
          </a:xfrm>
          <a:prstGeom prst="rect">
            <a:avLst/>
          </a:prstGeom>
          <a:noFill/>
        </p:spPr>
        <p:txBody>
          <a:bodyPr wrap="square" rtlCol="0">
            <a:spAutoFit/>
          </a:bodyPr>
          <a:lstStyle/>
          <a:p>
            <a:pPr>
              <a:spcAft>
                <a:spcPts val="1200"/>
              </a:spcAft>
            </a:pPr>
            <a:r>
              <a:rPr lang="en-US" sz="3201" dirty="0">
                <a:latin typeface="Arial" panose="020B0604020202020204" pitchFamily="34" charset="0"/>
                <a:cs typeface="Arial" panose="020B0604020202020204" pitchFamily="34" charset="0"/>
              </a:rPr>
              <a:t>Funding:   National Institute of Health (1R01HL112756-01A1)</a:t>
            </a:r>
          </a:p>
        </p:txBody>
      </p:sp>
      <p:sp>
        <p:nvSpPr>
          <p:cNvPr id="22" name="TextBox 21">
            <a:extLst>
              <a:ext uri="{FF2B5EF4-FFF2-40B4-BE49-F238E27FC236}">
                <a16:creationId xmlns:a16="http://schemas.microsoft.com/office/drawing/2014/main" id="{5B8645F4-521D-2B40-9F57-70D619FAE188}"/>
              </a:ext>
            </a:extLst>
          </p:cNvPr>
          <p:cNvSpPr txBox="1"/>
          <p:nvPr/>
        </p:nvSpPr>
        <p:spPr>
          <a:xfrm flipH="1">
            <a:off x="463972" y="39223888"/>
            <a:ext cx="2376066" cy="584904"/>
          </a:xfrm>
          <a:prstGeom prst="rect">
            <a:avLst/>
          </a:prstGeom>
          <a:noFill/>
        </p:spPr>
        <p:txBody>
          <a:bodyPr wrap="square" rtlCol="0">
            <a:spAutoFit/>
          </a:bodyPr>
          <a:lstStyle/>
          <a:p>
            <a:r>
              <a:rPr lang="en-US" sz="3201" dirty="0">
                <a:latin typeface="Arial" panose="020B0604020202020204" pitchFamily="34" charset="0"/>
                <a:cs typeface="Arial" panose="020B0604020202020204" pitchFamily="34" charset="0"/>
              </a:rPr>
              <a:t>Affiliations:</a:t>
            </a:r>
          </a:p>
        </p:txBody>
      </p:sp>
      <p:sp>
        <p:nvSpPr>
          <p:cNvPr id="23" name="TextBox 22">
            <a:extLst>
              <a:ext uri="{FF2B5EF4-FFF2-40B4-BE49-F238E27FC236}">
                <a16:creationId xmlns:a16="http://schemas.microsoft.com/office/drawing/2014/main" id="{8DB3C00F-8AFD-6B48-89BD-4ECC9B691554}"/>
              </a:ext>
            </a:extLst>
          </p:cNvPr>
          <p:cNvSpPr txBox="1"/>
          <p:nvPr/>
        </p:nvSpPr>
        <p:spPr>
          <a:xfrm>
            <a:off x="30375483" y="39900317"/>
            <a:ext cx="7843814" cy="584904"/>
          </a:xfrm>
          <a:prstGeom prst="rect">
            <a:avLst/>
          </a:prstGeom>
          <a:noFill/>
        </p:spPr>
        <p:txBody>
          <a:bodyPr wrap="none" rtlCol="0">
            <a:spAutoFit/>
          </a:bodyPr>
          <a:lstStyle/>
          <a:p>
            <a:r>
              <a:rPr lang="en-US" sz="3201" dirty="0">
                <a:solidFill>
                  <a:schemeClr val="accent6">
                    <a:lumMod val="75000"/>
                  </a:schemeClr>
                </a:solidFill>
                <a:latin typeface="Arial" panose="020B0604020202020204" pitchFamily="34" charset="0"/>
                <a:cs typeface="Arial" panose="020B0604020202020204" pitchFamily="34" charset="0"/>
              </a:rPr>
              <a:t>*Contact:  </a:t>
            </a:r>
            <a:r>
              <a:rPr lang="en-US" sz="3201" dirty="0" err="1">
                <a:solidFill>
                  <a:schemeClr val="accent6">
                    <a:lumMod val="75000"/>
                  </a:schemeClr>
                </a:solidFill>
                <a:latin typeface="Arial" panose="020B0604020202020204" pitchFamily="34" charset="0"/>
                <a:cs typeface="Arial" panose="020B0604020202020204" pitchFamily="34" charset="0"/>
              </a:rPr>
              <a:t>kristopher_janevski@rush.edu</a:t>
            </a:r>
            <a:r>
              <a:rPr lang="en-US" sz="3201" dirty="0">
                <a:solidFill>
                  <a:schemeClr val="accent6">
                    <a:lumMod val="75000"/>
                  </a:schemeClr>
                </a:solidFill>
                <a:latin typeface="Arial" panose="020B0604020202020204" pitchFamily="34" charset="0"/>
                <a:cs typeface="Arial" panose="020B0604020202020204" pitchFamily="34" charset="0"/>
              </a:rPr>
              <a:t>  </a:t>
            </a:r>
          </a:p>
        </p:txBody>
      </p:sp>
      <p:sp>
        <p:nvSpPr>
          <p:cNvPr id="34" name="Rectangle 33">
            <a:extLst>
              <a:ext uri="{FF2B5EF4-FFF2-40B4-BE49-F238E27FC236}">
                <a16:creationId xmlns:a16="http://schemas.microsoft.com/office/drawing/2014/main" id="{95C367FA-E89B-0B41-ABEC-C558DF6D7A6E}"/>
              </a:ext>
            </a:extLst>
          </p:cNvPr>
          <p:cNvSpPr/>
          <p:nvPr/>
        </p:nvSpPr>
        <p:spPr bwMode="auto">
          <a:xfrm>
            <a:off x="-1" y="-21187"/>
            <a:ext cx="41148001" cy="2643881"/>
          </a:xfrm>
          <a:prstGeom prst="rect">
            <a:avLst/>
          </a:prstGeom>
          <a:solidFill>
            <a:srgbClr val="02AF7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noFill/>
              <a:effectLst/>
              <a:latin typeface="Arial" charset="0"/>
            </a:endParaRPr>
          </a:p>
        </p:txBody>
      </p:sp>
      <p:pic>
        <p:nvPicPr>
          <p:cNvPr id="35" name="Picture 34">
            <a:extLst>
              <a:ext uri="{FF2B5EF4-FFF2-40B4-BE49-F238E27FC236}">
                <a16:creationId xmlns:a16="http://schemas.microsoft.com/office/drawing/2014/main" id="{F2D85FE9-A3DF-1141-A7F3-B0D93AC1D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5679" y="256498"/>
            <a:ext cx="8486561" cy="1917637"/>
          </a:xfrm>
          <a:prstGeom prst="rect">
            <a:avLst/>
          </a:prstGeom>
        </p:spPr>
      </p:pic>
      <p:sp>
        <p:nvSpPr>
          <p:cNvPr id="37" name="TextBox 36">
            <a:extLst>
              <a:ext uri="{FF2B5EF4-FFF2-40B4-BE49-F238E27FC236}">
                <a16:creationId xmlns:a16="http://schemas.microsoft.com/office/drawing/2014/main" id="{0B55BF5A-25C4-BB47-9234-095D4C735CC6}"/>
              </a:ext>
            </a:extLst>
          </p:cNvPr>
          <p:cNvSpPr txBox="1"/>
          <p:nvPr/>
        </p:nvSpPr>
        <p:spPr>
          <a:xfrm>
            <a:off x="265660" y="7743207"/>
            <a:ext cx="29146120" cy="769441"/>
          </a:xfrm>
          <a:prstGeom prst="rect">
            <a:avLst/>
          </a:prstGeom>
          <a:noFill/>
        </p:spPr>
        <p:txBody>
          <a:bodyPr wrap="none" rtlCol="0">
            <a:spAutoFit/>
          </a:bodyPr>
          <a:lstStyle/>
          <a:p>
            <a:r>
              <a:rPr lang="en-US" sz="4400" dirty="0">
                <a:solidFill>
                  <a:schemeClr val="tx1">
                    <a:lumMod val="65000"/>
                    <a:lumOff val="35000"/>
                  </a:schemeClr>
                </a:solidFill>
                <a:latin typeface="Arial" panose="020B0604020202020204" pitchFamily="34" charset="0"/>
                <a:cs typeface="Arial" panose="020B0604020202020204" pitchFamily="34" charset="0"/>
              </a:rPr>
              <a:t>Biological Rhythms Research Lab, Department of Psychiatry &amp; Behavioral Sciences, Rush University Medical Center</a:t>
            </a:r>
            <a:endParaRPr lang="en-US" sz="4400" baseline="30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C8F6D1C6-34B3-E44C-A0CD-3A8FB9B8A66A}"/>
              </a:ext>
            </a:extLst>
          </p:cNvPr>
          <p:cNvSpPr txBox="1"/>
          <p:nvPr/>
        </p:nvSpPr>
        <p:spPr>
          <a:xfrm>
            <a:off x="152442" y="20728330"/>
            <a:ext cx="13047564" cy="11787842"/>
          </a:xfrm>
          <a:prstGeom prst="rect">
            <a:avLst/>
          </a:prstGeom>
          <a:noFill/>
        </p:spPr>
        <p:txBody>
          <a:bodyPr wrap="square" rtlCol="0">
            <a:spAutoFit/>
          </a:bodyPr>
          <a:lstStyle/>
          <a:p>
            <a:pPr>
              <a:spcAft>
                <a:spcPts val="1799"/>
              </a:spcAft>
            </a:pPr>
            <a:r>
              <a:rPr lang="en-US" sz="4000" b="1" dirty="0">
                <a:latin typeface="Arial" panose="020B0604020202020204" pitchFamily="34" charset="0"/>
                <a:cs typeface="Arial" panose="020B0604020202020204" pitchFamily="34" charset="0"/>
              </a:rPr>
              <a:t>Design, Settings, and Participants</a:t>
            </a:r>
          </a:p>
          <a:p>
            <a:pPr marL="685791" indent="-685791">
              <a:spcAft>
                <a:spcPts val="1799"/>
              </a:spcAft>
              <a:buFont typeface="System Font Regular"/>
              <a:buChar char="-"/>
            </a:pPr>
            <a:r>
              <a:rPr lang="en-US" sz="4000" dirty="0">
                <a:latin typeface="Arial" panose="020B0604020202020204" pitchFamily="34" charset="0"/>
                <a:cs typeface="Arial" panose="020B0604020202020204" pitchFamily="34" charset="0"/>
              </a:rPr>
              <a:t>Forty-six adolescents (14.2-17.9 years; 24 females) who reported ≤7 h sleep on school nights and late bedtimes (school-night ≥ 23:00; non-school night ≥ midnight) </a:t>
            </a:r>
          </a:p>
          <a:p>
            <a:pPr>
              <a:spcAft>
                <a:spcPts val="1799"/>
              </a:spcAft>
            </a:pPr>
            <a:r>
              <a:rPr lang="en-US" sz="4000" b="1" dirty="0">
                <a:latin typeface="Arial" panose="020B0604020202020204" pitchFamily="34" charset="0"/>
                <a:cs typeface="Arial" panose="020B0604020202020204" pitchFamily="34" charset="0"/>
              </a:rPr>
              <a:t>Exposures</a:t>
            </a:r>
          </a:p>
          <a:p>
            <a:pPr marL="685791" indent="-685791">
              <a:spcAft>
                <a:spcPts val="1799"/>
              </a:spcAft>
              <a:buFont typeface="System Font Regular"/>
              <a:buChar char="-"/>
            </a:pPr>
            <a:r>
              <a:rPr lang="en-US" sz="4000" dirty="0">
                <a:latin typeface="Arial" panose="020B0604020202020204" pitchFamily="34" charset="0"/>
                <a:cs typeface="Arial" panose="020B0604020202020204" pitchFamily="34" charset="0"/>
              </a:rPr>
              <a:t>home on their usual school-year sleep schedule for 2 weeks.  Participants reported their main activity via text message every hour from 16:00 until self-selected bedtime.  </a:t>
            </a:r>
          </a:p>
          <a:p>
            <a:pPr marL="685791" indent="-685791">
              <a:spcAft>
                <a:spcPts val="1799"/>
              </a:spcAft>
              <a:buFont typeface="System Font Regular"/>
              <a:buChar char="-"/>
            </a:pPr>
            <a:r>
              <a:rPr lang="en-US" sz="4000" dirty="0">
                <a:latin typeface="Arial" panose="020B0604020202020204" pitchFamily="34" charset="0"/>
                <a:cs typeface="Arial" panose="020B0604020202020204" pitchFamily="34" charset="0"/>
              </a:rPr>
              <a:t>After these 2 weeks, their DLMO was measured in the laboratory</a:t>
            </a:r>
          </a:p>
          <a:p>
            <a:pPr>
              <a:spcAft>
                <a:spcPts val="1799"/>
              </a:spcAft>
            </a:pPr>
            <a:r>
              <a:rPr lang="en-US" sz="4000" b="1" dirty="0">
                <a:latin typeface="Arial" panose="020B0604020202020204" pitchFamily="34" charset="0"/>
                <a:cs typeface="Arial" panose="020B0604020202020204" pitchFamily="34" charset="0"/>
              </a:rPr>
              <a:t>Measured Outcomes</a:t>
            </a:r>
          </a:p>
          <a:p>
            <a:pPr>
              <a:spcAft>
                <a:spcPts val="1799"/>
              </a:spcAft>
            </a:pPr>
            <a:r>
              <a:rPr lang="en-US" sz="4000" dirty="0">
                <a:latin typeface="Arial" panose="020B0604020202020204" pitchFamily="34" charset="0"/>
                <a:cs typeface="Arial" panose="020B0604020202020204" pitchFamily="34" charset="0"/>
              </a:rPr>
              <a:t>Neuropathology of Alzheimer’s disease:</a:t>
            </a:r>
          </a:p>
          <a:p>
            <a:pPr marL="685791" indent="-685791">
              <a:spcAft>
                <a:spcPts val="1799"/>
              </a:spcAft>
              <a:buFont typeface="System Font Regular"/>
              <a:buChar char="-"/>
            </a:pPr>
            <a:r>
              <a:rPr lang="en-US" sz="4000" dirty="0">
                <a:latin typeface="Arial" panose="020B0604020202020204" pitchFamily="34" charset="0"/>
                <a:cs typeface="Arial" panose="020B0604020202020204" pitchFamily="34" charset="0"/>
              </a:rPr>
              <a:t>Amyloid load</a:t>
            </a:r>
          </a:p>
          <a:p>
            <a:pPr marL="685791" indent="-685791">
              <a:spcAft>
                <a:spcPts val="1799"/>
              </a:spcAft>
              <a:buFont typeface="System Font Regular"/>
              <a:buChar char="-"/>
            </a:pPr>
            <a:r>
              <a:rPr lang="en-US" sz="4000" dirty="0">
                <a:latin typeface="Arial" panose="020B0604020202020204" pitchFamily="34" charset="0"/>
                <a:cs typeface="Arial" panose="020B0604020202020204" pitchFamily="34" charset="0"/>
              </a:rPr>
              <a:t>Neuronal neurofibrillary tangles</a:t>
            </a:r>
          </a:p>
        </p:txBody>
      </p:sp>
      <p:pic>
        <p:nvPicPr>
          <p:cNvPr id="1027" name="Picture 3" descr="page1image28022976">
            <a:extLst>
              <a:ext uri="{FF2B5EF4-FFF2-40B4-BE49-F238E27FC236}">
                <a16:creationId xmlns:a16="http://schemas.microsoft.com/office/drawing/2014/main" id="{DCC69DDD-8201-3642-9B68-58AC57D48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2103438"/>
            <a:ext cx="12700" cy="30480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ge1image28022400">
            <a:extLst>
              <a:ext uri="{FF2B5EF4-FFF2-40B4-BE49-F238E27FC236}">
                <a16:creationId xmlns:a16="http://schemas.microsoft.com/office/drawing/2014/main" id="{0402493D-FFB5-B74A-96B7-74E2E0A1F7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363" y="-2103438"/>
            <a:ext cx="1270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page1image28022208">
            <a:extLst>
              <a:ext uri="{FF2B5EF4-FFF2-40B4-BE49-F238E27FC236}">
                <a16:creationId xmlns:a16="http://schemas.microsoft.com/office/drawing/2014/main" id="{D293A028-28B3-9142-9427-4F5B66795A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1288" y="-2103438"/>
            <a:ext cx="127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age1image28017408">
            <a:extLst>
              <a:ext uri="{FF2B5EF4-FFF2-40B4-BE49-F238E27FC236}">
                <a16:creationId xmlns:a16="http://schemas.microsoft.com/office/drawing/2014/main" id="{F65E802A-1341-EF40-8970-2DD1823620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1650" y="-2103438"/>
            <a:ext cx="127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1image28022016">
            <a:extLst>
              <a:ext uri="{FF2B5EF4-FFF2-40B4-BE49-F238E27FC236}">
                <a16:creationId xmlns:a16="http://schemas.microsoft.com/office/drawing/2014/main" id="{D7054113-5B5E-7844-A2F3-329F4434CC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2013" y="-2103438"/>
            <a:ext cx="127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1image28019520">
            <a:extLst>
              <a:ext uri="{FF2B5EF4-FFF2-40B4-BE49-F238E27FC236}">
                <a16:creationId xmlns:a16="http://schemas.microsoft.com/office/drawing/2014/main" id="{88DCB571-ED95-584E-8AB8-4947DA1E35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2375" y="-2103438"/>
            <a:ext cx="12700" cy="5207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1image28022592">
            <a:extLst>
              <a:ext uri="{FF2B5EF4-FFF2-40B4-BE49-F238E27FC236}">
                <a16:creationId xmlns:a16="http://schemas.microsoft.com/office/drawing/2014/main" id="{53D95451-AED6-5745-A233-468F4E181D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5588" y="-2103438"/>
            <a:ext cx="3683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ge1image28022784">
            <a:extLst>
              <a:ext uri="{FF2B5EF4-FFF2-40B4-BE49-F238E27FC236}">
                <a16:creationId xmlns:a16="http://schemas.microsoft.com/office/drawing/2014/main" id="{4DB3E671-9294-0944-87DA-12EAACE7E3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8525" y="-2103438"/>
            <a:ext cx="3683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page1image28023168">
            <a:extLst>
              <a:ext uri="{FF2B5EF4-FFF2-40B4-BE49-F238E27FC236}">
                <a16:creationId xmlns:a16="http://schemas.microsoft.com/office/drawing/2014/main" id="{A31EBDB1-122B-FB48-B1E8-3B43AFCEAC7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81463" y="-2103438"/>
            <a:ext cx="36830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age1image28023360">
            <a:extLst>
              <a:ext uri="{FF2B5EF4-FFF2-40B4-BE49-F238E27FC236}">
                <a16:creationId xmlns:a16="http://schemas.microsoft.com/office/drawing/2014/main" id="{E33B0055-D91B-304C-B900-F1E3EA415A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79963" y="-2103438"/>
            <a:ext cx="368300" cy="2260601"/>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page1image28023552">
            <a:extLst>
              <a:ext uri="{FF2B5EF4-FFF2-40B4-BE49-F238E27FC236}">
                <a16:creationId xmlns:a16="http://schemas.microsoft.com/office/drawing/2014/main" id="{F0E88083-F1D7-F049-9BBA-D4415CB24B3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72113" y="-2103438"/>
            <a:ext cx="3683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age1image28023744">
            <a:extLst>
              <a:ext uri="{FF2B5EF4-FFF2-40B4-BE49-F238E27FC236}">
                <a16:creationId xmlns:a16="http://schemas.microsoft.com/office/drawing/2014/main" id="{73F848C0-88EE-9A48-8F7D-02B0BE720C6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38888" y="-2103438"/>
            <a:ext cx="3683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page1image28023936">
            <a:extLst>
              <a:ext uri="{FF2B5EF4-FFF2-40B4-BE49-F238E27FC236}">
                <a16:creationId xmlns:a16="http://schemas.microsoft.com/office/drawing/2014/main" id="{16DCDAB2-1214-B34F-AE06-85A197D3F2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5663" y="-2103438"/>
            <a:ext cx="3683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age1image28024128">
            <a:extLst>
              <a:ext uri="{FF2B5EF4-FFF2-40B4-BE49-F238E27FC236}">
                <a16:creationId xmlns:a16="http://schemas.microsoft.com/office/drawing/2014/main" id="{3A64C316-FFF0-7C4A-8BE6-1C417FAA6C1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48600" y="-2103438"/>
            <a:ext cx="3683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page1image28024320">
            <a:extLst>
              <a:ext uri="{FF2B5EF4-FFF2-40B4-BE49-F238E27FC236}">
                <a16:creationId xmlns:a16="http://schemas.microsoft.com/office/drawing/2014/main" id="{75E99BB6-28FF-6B44-B97C-2CEE0EF143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91538" y="-2103438"/>
            <a:ext cx="3683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page1image28024512">
            <a:extLst>
              <a:ext uri="{FF2B5EF4-FFF2-40B4-BE49-F238E27FC236}">
                <a16:creationId xmlns:a16="http://schemas.microsoft.com/office/drawing/2014/main" id="{98C8CA5B-91F0-2A4C-8734-C85771DA60F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34475" y="-2103438"/>
            <a:ext cx="368300" cy="187960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page1image28024704">
            <a:extLst>
              <a:ext uri="{FF2B5EF4-FFF2-40B4-BE49-F238E27FC236}">
                <a16:creationId xmlns:a16="http://schemas.microsoft.com/office/drawing/2014/main" id="{7E429A3A-4BAB-AE47-B6C4-B57C6C36D6E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40900" y="-2103438"/>
            <a:ext cx="368300" cy="1778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page1image28024896">
            <a:extLst>
              <a:ext uri="{FF2B5EF4-FFF2-40B4-BE49-F238E27FC236}">
                <a16:creationId xmlns:a16="http://schemas.microsoft.com/office/drawing/2014/main" id="{D78A10B9-62DB-6648-BE32-3F4273E8039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326688" y="-2103438"/>
            <a:ext cx="368300" cy="1778000"/>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page1image28025088">
            <a:extLst>
              <a:ext uri="{FF2B5EF4-FFF2-40B4-BE49-F238E27FC236}">
                <a16:creationId xmlns:a16="http://schemas.microsoft.com/office/drawing/2014/main" id="{B04CBFEA-4B88-434A-AE7E-3C0E5CE9850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912475" y="-2103438"/>
            <a:ext cx="3683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age1image28025280">
            <a:extLst>
              <a:ext uri="{FF2B5EF4-FFF2-40B4-BE49-F238E27FC236}">
                <a16:creationId xmlns:a16="http://schemas.microsoft.com/office/drawing/2014/main" id="{518F00FA-BB09-4A4E-BCB5-73FAFAC0671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807825" y="-2103438"/>
            <a:ext cx="127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page1image28025472">
            <a:extLst>
              <a:ext uri="{FF2B5EF4-FFF2-40B4-BE49-F238E27FC236}">
                <a16:creationId xmlns:a16="http://schemas.microsoft.com/office/drawing/2014/main" id="{098C2AE2-55F7-E24F-A38E-C5E905DAF9F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336463" y="-2103438"/>
            <a:ext cx="127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page1image28025664">
            <a:extLst>
              <a:ext uri="{FF2B5EF4-FFF2-40B4-BE49-F238E27FC236}">
                <a16:creationId xmlns:a16="http://schemas.microsoft.com/office/drawing/2014/main" id="{8D9583F8-8C7F-8C42-A706-26124D4008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65100" y="-2103438"/>
            <a:ext cx="1270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page1image28025856">
            <a:extLst>
              <a:ext uri="{FF2B5EF4-FFF2-40B4-BE49-F238E27FC236}">
                <a16:creationId xmlns:a16="http://schemas.microsoft.com/office/drawing/2014/main" id="{9BE26EE9-B370-C349-A789-211367FB7A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1025" y="-2103438"/>
            <a:ext cx="1270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page1image28026048">
            <a:extLst>
              <a:ext uri="{FF2B5EF4-FFF2-40B4-BE49-F238E27FC236}">
                <a16:creationId xmlns:a16="http://schemas.microsoft.com/office/drawing/2014/main" id="{C3C8C66F-5E80-3A4E-9E41-7A4D8A62BB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96950" y="-2103438"/>
            <a:ext cx="1270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descr="page1image28026240">
            <a:extLst>
              <a:ext uri="{FF2B5EF4-FFF2-40B4-BE49-F238E27FC236}">
                <a16:creationId xmlns:a16="http://schemas.microsoft.com/office/drawing/2014/main" id="{D0ADAF47-D794-CC42-9D75-ACE8AE08D02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112875" y="-2103438"/>
            <a:ext cx="12700" cy="7874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page1image28026432">
            <a:extLst>
              <a:ext uri="{FF2B5EF4-FFF2-40B4-BE49-F238E27FC236}">
                <a16:creationId xmlns:a16="http://schemas.microsoft.com/office/drawing/2014/main" id="{497E33E1-FF6C-A841-97A8-BC2A03B523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6413" y="-2103438"/>
            <a:ext cx="127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descr="page1image28026624">
            <a:extLst>
              <a:ext uri="{FF2B5EF4-FFF2-40B4-BE49-F238E27FC236}">
                <a16:creationId xmlns:a16="http://schemas.microsoft.com/office/drawing/2014/main" id="{8F2EED43-F783-6D4E-9376-0E99D032AE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36775" y="-2103438"/>
            <a:ext cx="127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page1image28026816">
            <a:extLst>
              <a:ext uri="{FF2B5EF4-FFF2-40B4-BE49-F238E27FC236}">
                <a16:creationId xmlns:a16="http://schemas.microsoft.com/office/drawing/2014/main" id="{34260361-D121-1546-B207-8D786BCB33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97138" y="-2103438"/>
            <a:ext cx="12700" cy="520700"/>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31" descr="page1image28027008">
            <a:extLst>
              <a:ext uri="{FF2B5EF4-FFF2-40B4-BE49-F238E27FC236}">
                <a16:creationId xmlns:a16="http://schemas.microsoft.com/office/drawing/2014/main" id="{A10EFDE3-4EAD-294D-A6CA-4C0402744A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00350" y="-2103438"/>
            <a:ext cx="12700" cy="5207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page1image28027200">
            <a:extLst>
              <a:ext uri="{FF2B5EF4-FFF2-40B4-BE49-F238E27FC236}">
                <a16:creationId xmlns:a16="http://schemas.microsoft.com/office/drawing/2014/main" id="{1CC66A1E-4DD5-D049-8D1E-6A1259E1AE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03563" y="-2103438"/>
            <a:ext cx="12700" cy="520700"/>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descr="page1image28027392">
            <a:extLst>
              <a:ext uri="{FF2B5EF4-FFF2-40B4-BE49-F238E27FC236}">
                <a16:creationId xmlns:a16="http://schemas.microsoft.com/office/drawing/2014/main" id="{BDEA08DA-DE6E-EE4A-AE55-576D2448EFA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106775" y="-2103438"/>
            <a:ext cx="12700" cy="44450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page1image28027584">
            <a:extLst>
              <a:ext uri="{FF2B5EF4-FFF2-40B4-BE49-F238E27FC236}">
                <a16:creationId xmlns:a16="http://schemas.microsoft.com/office/drawing/2014/main" id="{9BFDCCC3-AD1F-614B-88D1-DC2CB5179582}"/>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395700" y="-2103438"/>
            <a:ext cx="127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59" name="Picture 35" descr="page1image28027776">
            <a:extLst>
              <a:ext uri="{FF2B5EF4-FFF2-40B4-BE49-F238E27FC236}">
                <a16:creationId xmlns:a16="http://schemas.microsoft.com/office/drawing/2014/main" id="{C6303D5A-4A9E-2E4E-9A21-D63F4FF99C5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678275" y="-2103438"/>
            <a:ext cx="5308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page1image28022976">
            <a:extLst>
              <a:ext uri="{FF2B5EF4-FFF2-40B4-BE49-F238E27FC236}">
                <a16:creationId xmlns:a16="http://schemas.microsoft.com/office/drawing/2014/main" id="{A1B6158B-484C-A847-9B43-6A024602B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1951038"/>
            <a:ext cx="12700" cy="3048001"/>
          </a:xfrm>
          <a:prstGeom prst="rect">
            <a:avLst/>
          </a:prstGeom>
          <a:noFill/>
          <a:extLst>
            <a:ext uri="{909E8E84-426E-40DD-AFC4-6F175D3DCCD1}">
              <a14:hiddenFill xmlns:a14="http://schemas.microsoft.com/office/drawing/2010/main">
                <a:solidFill>
                  <a:srgbClr val="FFFFFF"/>
                </a:solidFill>
              </a14:hiddenFill>
            </a:ext>
          </a:extLst>
        </p:spPr>
      </p:pic>
      <p:pic>
        <p:nvPicPr>
          <p:cNvPr id="1063" name="Picture 39" descr="page1image28022400">
            <a:extLst>
              <a:ext uri="{FF2B5EF4-FFF2-40B4-BE49-F238E27FC236}">
                <a16:creationId xmlns:a16="http://schemas.microsoft.com/office/drawing/2014/main" id="{403552DF-F0C6-7146-9E97-623DC5A3FF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763" y="-1951038"/>
            <a:ext cx="1270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page1image28022208">
            <a:extLst>
              <a:ext uri="{FF2B5EF4-FFF2-40B4-BE49-F238E27FC236}">
                <a16:creationId xmlns:a16="http://schemas.microsoft.com/office/drawing/2014/main" id="{91E739B1-CB9A-804E-B44E-101405BF17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3688" y="-1951038"/>
            <a:ext cx="127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65" name="Picture 41" descr="page1image28017408">
            <a:extLst>
              <a:ext uri="{FF2B5EF4-FFF2-40B4-BE49-F238E27FC236}">
                <a16:creationId xmlns:a16="http://schemas.microsoft.com/office/drawing/2014/main" id="{DC60CCD8-4BA5-FB45-BA1C-30C111F30C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4050" y="-1951038"/>
            <a:ext cx="127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page1image28022016">
            <a:extLst>
              <a:ext uri="{FF2B5EF4-FFF2-40B4-BE49-F238E27FC236}">
                <a16:creationId xmlns:a16="http://schemas.microsoft.com/office/drawing/2014/main" id="{069A808A-0A41-054C-89AD-B7CBA86B1B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4413" y="-1951038"/>
            <a:ext cx="127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67" name="Picture 43" descr="page1image28019520">
            <a:extLst>
              <a:ext uri="{FF2B5EF4-FFF2-40B4-BE49-F238E27FC236}">
                <a16:creationId xmlns:a16="http://schemas.microsoft.com/office/drawing/2014/main" id="{B439E965-2045-B44C-97A8-B896F07DB0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4775" y="-1951038"/>
            <a:ext cx="12700" cy="52070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page1image28022592">
            <a:extLst>
              <a:ext uri="{FF2B5EF4-FFF2-40B4-BE49-F238E27FC236}">
                <a16:creationId xmlns:a16="http://schemas.microsoft.com/office/drawing/2014/main" id="{8FD813BB-821A-7D4D-8ED6-58D1FEAAF7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7988" y="-1951038"/>
            <a:ext cx="3683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69" name="Picture 45" descr="page1image28022784">
            <a:extLst>
              <a:ext uri="{FF2B5EF4-FFF2-40B4-BE49-F238E27FC236}">
                <a16:creationId xmlns:a16="http://schemas.microsoft.com/office/drawing/2014/main" id="{C2E03EE8-21C5-A447-81F8-63CEE350D6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0925" y="-1951038"/>
            <a:ext cx="3683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71" name="Picture 47" descr="page1image28023360">
            <a:extLst>
              <a:ext uri="{FF2B5EF4-FFF2-40B4-BE49-F238E27FC236}">
                <a16:creationId xmlns:a16="http://schemas.microsoft.com/office/drawing/2014/main" id="{786B5C51-271D-0040-A0ED-D30A0C4DF5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363" y="-1951038"/>
            <a:ext cx="368300" cy="2260601"/>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page1image28023552">
            <a:extLst>
              <a:ext uri="{FF2B5EF4-FFF2-40B4-BE49-F238E27FC236}">
                <a16:creationId xmlns:a16="http://schemas.microsoft.com/office/drawing/2014/main" id="{1EF78322-B16B-CD41-85BF-B0C910F54A2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24513" y="-1951038"/>
            <a:ext cx="3683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73" name="Picture 49" descr="page1image28023744">
            <a:extLst>
              <a:ext uri="{FF2B5EF4-FFF2-40B4-BE49-F238E27FC236}">
                <a16:creationId xmlns:a16="http://schemas.microsoft.com/office/drawing/2014/main" id="{64BB8E59-5761-6545-A0B1-6E30671EAF6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91288" y="-1951038"/>
            <a:ext cx="3683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page1image28023936">
            <a:extLst>
              <a:ext uri="{FF2B5EF4-FFF2-40B4-BE49-F238E27FC236}">
                <a16:creationId xmlns:a16="http://schemas.microsoft.com/office/drawing/2014/main" id="{32C7E46D-9FA0-0144-85DD-116017FDF1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58063" y="-1951038"/>
            <a:ext cx="3683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75" name="Picture 51" descr="page1image28024128">
            <a:extLst>
              <a:ext uri="{FF2B5EF4-FFF2-40B4-BE49-F238E27FC236}">
                <a16:creationId xmlns:a16="http://schemas.microsoft.com/office/drawing/2014/main" id="{F891A492-00F0-744C-B67E-7B40C8BEF19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01000" y="-1951038"/>
            <a:ext cx="3683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page1image28024320">
            <a:extLst>
              <a:ext uri="{FF2B5EF4-FFF2-40B4-BE49-F238E27FC236}">
                <a16:creationId xmlns:a16="http://schemas.microsoft.com/office/drawing/2014/main" id="{423B54D8-4E1A-CD47-821F-7189D89770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3938" y="-1951038"/>
            <a:ext cx="3683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1077" name="Picture 53" descr="page1image28024512">
            <a:extLst>
              <a:ext uri="{FF2B5EF4-FFF2-40B4-BE49-F238E27FC236}">
                <a16:creationId xmlns:a16="http://schemas.microsoft.com/office/drawing/2014/main" id="{1BC794E6-0150-9B41-AB33-7A1D21BD332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86875" y="-1951038"/>
            <a:ext cx="368300" cy="1879600"/>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page1image28024704">
            <a:extLst>
              <a:ext uri="{FF2B5EF4-FFF2-40B4-BE49-F238E27FC236}">
                <a16:creationId xmlns:a16="http://schemas.microsoft.com/office/drawing/2014/main" id="{23A96F64-3ACE-FA4D-BAB8-F75EE855167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93300" y="-1951038"/>
            <a:ext cx="368300" cy="1778000"/>
          </a:xfrm>
          <a:prstGeom prst="rect">
            <a:avLst/>
          </a:prstGeom>
          <a:noFill/>
          <a:extLst>
            <a:ext uri="{909E8E84-426E-40DD-AFC4-6F175D3DCCD1}">
              <a14:hiddenFill xmlns:a14="http://schemas.microsoft.com/office/drawing/2010/main">
                <a:solidFill>
                  <a:srgbClr val="FFFFFF"/>
                </a:solidFill>
              </a14:hiddenFill>
            </a:ext>
          </a:extLst>
        </p:spPr>
      </p:pic>
      <p:pic>
        <p:nvPicPr>
          <p:cNvPr id="1079" name="Picture 55" descr="page1image28024896">
            <a:extLst>
              <a:ext uri="{FF2B5EF4-FFF2-40B4-BE49-F238E27FC236}">
                <a16:creationId xmlns:a16="http://schemas.microsoft.com/office/drawing/2014/main" id="{BF3A7B30-5CBC-D54B-83E2-76414E1DADA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79088" y="-1951038"/>
            <a:ext cx="368300" cy="1778000"/>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page1image28025088">
            <a:extLst>
              <a:ext uri="{FF2B5EF4-FFF2-40B4-BE49-F238E27FC236}">
                <a16:creationId xmlns:a16="http://schemas.microsoft.com/office/drawing/2014/main" id="{038FD51D-07BE-5F40-9660-C309A1490C3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064875" y="-1951038"/>
            <a:ext cx="3683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81" name="Picture 57" descr="page1image28025280">
            <a:extLst>
              <a:ext uri="{FF2B5EF4-FFF2-40B4-BE49-F238E27FC236}">
                <a16:creationId xmlns:a16="http://schemas.microsoft.com/office/drawing/2014/main" id="{1D4FCD5A-6490-E74A-9164-599443FEE04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960225" y="-1951038"/>
            <a:ext cx="127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page1image28025472">
            <a:extLst>
              <a:ext uri="{FF2B5EF4-FFF2-40B4-BE49-F238E27FC236}">
                <a16:creationId xmlns:a16="http://schemas.microsoft.com/office/drawing/2014/main" id="{73AA2B45-11C7-F14C-B303-6101C7F833D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488863" y="-1951038"/>
            <a:ext cx="127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83" name="Picture 59" descr="page1image28025664">
            <a:extLst>
              <a:ext uri="{FF2B5EF4-FFF2-40B4-BE49-F238E27FC236}">
                <a16:creationId xmlns:a16="http://schemas.microsoft.com/office/drawing/2014/main" id="{0DB97FC0-1252-2D44-87B7-12D1C0C0BE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7500" y="-1951038"/>
            <a:ext cx="1270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page1image28025856">
            <a:extLst>
              <a:ext uri="{FF2B5EF4-FFF2-40B4-BE49-F238E27FC236}">
                <a16:creationId xmlns:a16="http://schemas.microsoft.com/office/drawing/2014/main" id="{11E2F123-C3EB-5B44-9415-C3F2333F5D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3425" y="-1951038"/>
            <a:ext cx="1270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1085" name="Picture 61" descr="page1image28026048">
            <a:extLst>
              <a:ext uri="{FF2B5EF4-FFF2-40B4-BE49-F238E27FC236}">
                <a16:creationId xmlns:a16="http://schemas.microsoft.com/office/drawing/2014/main" id="{C4A9D497-0D37-C240-9C78-31A8DBE58B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49350" y="-1951038"/>
            <a:ext cx="1270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page1image28026240">
            <a:extLst>
              <a:ext uri="{FF2B5EF4-FFF2-40B4-BE49-F238E27FC236}">
                <a16:creationId xmlns:a16="http://schemas.microsoft.com/office/drawing/2014/main" id="{DD09CEBF-9018-E84B-905E-EFEB4C71015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265275" y="-1951038"/>
            <a:ext cx="12700" cy="787400"/>
          </a:xfrm>
          <a:prstGeom prst="rect">
            <a:avLst/>
          </a:prstGeom>
          <a:noFill/>
          <a:extLst>
            <a:ext uri="{909E8E84-426E-40DD-AFC4-6F175D3DCCD1}">
              <a14:hiddenFill xmlns:a14="http://schemas.microsoft.com/office/drawing/2010/main">
                <a:solidFill>
                  <a:srgbClr val="FFFFFF"/>
                </a:solidFill>
              </a14:hiddenFill>
            </a:ext>
          </a:extLst>
        </p:spPr>
      </p:pic>
      <p:pic>
        <p:nvPicPr>
          <p:cNvPr id="1087" name="Picture 63" descr="page1image28026432">
            <a:extLst>
              <a:ext uri="{FF2B5EF4-FFF2-40B4-BE49-F238E27FC236}">
                <a16:creationId xmlns:a16="http://schemas.microsoft.com/office/drawing/2014/main" id="{FA99B5CF-239C-F44A-B1D1-72356AA0DA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28813" y="-1951038"/>
            <a:ext cx="127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descr="page1image28026624">
            <a:extLst>
              <a:ext uri="{FF2B5EF4-FFF2-40B4-BE49-F238E27FC236}">
                <a16:creationId xmlns:a16="http://schemas.microsoft.com/office/drawing/2014/main" id="{78B227F1-31A4-1048-93DC-95965110E8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89175" y="-1951038"/>
            <a:ext cx="127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89" name="Picture 65" descr="page1image28026816">
            <a:extLst>
              <a:ext uri="{FF2B5EF4-FFF2-40B4-BE49-F238E27FC236}">
                <a16:creationId xmlns:a16="http://schemas.microsoft.com/office/drawing/2014/main" id="{BFFF1EC2-5DE1-8B41-AE0B-FE9329C640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49538" y="-1951038"/>
            <a:ext cx="12700" cy="520700"/>
          </a:xfrm>
          <a:prstGeom prst="rect">
            <a:avLst/>
          </a:prstGeom>
          <a:noFill/>
          <a:extLst>
            <a:ext uri="{909E8E84-426E-40DD-AFC4-6F175D3DCCD1}">
              <a14:hiddenFill xmlns:a14="http://schemas.microsoft.com/office/drawing/2010/main">
                <a:solidFill>
                  <a:srgbClr val="FFFFFF"/>
                </a:solidFill>
              </a14:hiddenFill>
            </a:ext>
          </a:extLst>
        </p:spPr>
      </p:pic>
      <p:pic>
        <p:nvPicPr>
          <p:cNvPr id="1090" name="Picture 66" descr="page1image28027008">
            <a:extLst>
              <a:ext uri="{FF2B5EF4-FFF2-40B4-BE49-F238E27FC236}">
                <a16:creationId xmlns:a16="http://schemas.microsoft.com/office/drawing/2014/main" id="{59F53205-AA88-AD4F-B110-05CD97366F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52750" y="-1951038"/>
            <a:ext cx="12700" cy="520700"/>
          </a:xfrm>
          <a:prstGeom prst="rect">
            <a:avLst/>
          </a:prstGeom>
          <a:noFill/>
          <a:extLst>
            <a:ext uri="{909E8E84-426E-40DD-AFC4-6F175D3DCCD1}">
              <a14:hiddenFill xmlns:a14="http://schemas.microsoft.com/office/drawing/2010/main">
                <a:solidFill>
                  <a:srgbClr val="FFFFFF"/>
                </a:solidFill>
              </a14:hiddenFill>
            </a:ext>
          </a:extLst>
        </p:spPr>
      </p:pic>
      <p:pic>
        <p:nvPicPr>
          <p:cNvPr id="1091" name="Picture 67" descr="page1image28027200">
            <a:extLst>
              <a:ext uri="{FF2B5EF4-FFF2-40B4-BE49-F238E27FC236}">
                <a16:creationId xmlns:a16="http://schemas.microsoft.com/office/drawing/2014/main" id="{7E564D6C-3D84-2C49-95B1-9A08D7BD51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55963" y="-1951038"/>
            <a:ext cx="12700" cy="520700"/>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descr="page1image28027392">
            <a:extLst>
              <a:ext uri="{FF2B5EF4-FFF2-40B4-BE49-F238E27FC236}">
                <a16:creationId xmlns:a16="http://schemas.microsoft.com/office/drawing/2014/main" id="{225C52AA-5CA9-6A45-93DA-C0F09DFEA20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259175" y="-1951038"/>
            <a:ext cx="12700" cy="444500"/>
          </a:xfrm>
          <a:prstGeom prst="rect">
            <a:avLst/>
          </a:prstGeom>
          <a:noFill/>
          <a:extLst>
            <a:ext uri="{909E8E84-426E-40DD-AFC4-6F175D3DCCD1}">
              <a14:hiddenFill xmlns:a14="http://schemas.microsoft.com/office/drawing/2010/main">
                <a:solidFill>
                  <a:srgbClr val="FFFFFF"/>
                </a:solidFill>
              </a14:hiddenFill>
            </a:ext>
          </a:extLst>
        </p:spPr>
      </p:pic>
      <p:pic>
        <p:nvPicPr>
          <p:cNvPr id="1093" name="Picture 69" descr="page1image28027584">
            <a:extLst>
              <a:ext uri="{FF2B5EF4-FFF2-40B4-BE49-F238E27FC236}">
                <a16:creationId xmlns:a16="http://schemas.microsoft.com/office/drawing/2014/main" id="{E81C744C-145F-2742-A96B-90581B12353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548100" y="-1951038"/>
            <a:ext cx="127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page1image28027776">
            <a:extLst>
              <a:ext uri="{FF2B5EF4-FFF2-40B4-BE49-F238E27FC236}">
                <a16:creationId xmlns:a16="http://schemas.microsoft.com/office/drawing/2014/main" id="{745DE4B5-7BDD-9B49-9D3A-FB62E1638A9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830675" y="-1951038"/>
            <a:ext cx="5308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a:extLst>
              <a:ext uri="{FF2B5EF4-FFF2-40B4-BE49-F238E27FC236}">
                <a16:creationId xmlns:a16="http://schemas.microsoft.com/office/drawing/2014/main" id="{6BEDB753-CE7E-8B48-8EFB-54C8C99E6824}"/>
              </a:ext>
            </a:extLst>
          </p:cNvPr>
          <p:cNvPicPr>
            <a:picLocks noChangeAspect="1"/>
          </p:cNvPicPr>
          <p:nvPr/>
        </p:nvPicPr>
        <p:blipFill>
          <a:blip r:embed="rId23"/>
          <a:stretch>
            <a:fillRect/>
          </a:stretch>
        </p:blipFill>
        <p:spPr>
          <a:xfrm>
            <a:off x="25883348" y="19219855"/>
            <a:ext cx="11125200" cy="8089900"/>
          </a:xfrm>
          <a:prstGeom prst="rect">
            <a:avLst/>
          </a:prstGeom>
        </p:spPr>
      </p:pic>
      <p:pic>
        <p:nvPicPr>
          <p:cNvPr id="45" name="Picture 44">
            <a:extLst>
              <a:ext uri="{FF2B5EF4-FFF2-40B4-BE49-F238E27FC236}">
                <a16:creationId xmlns:a16="http://schemas.microsoft.com/office/drawing/2014/main" id="{CDBAADBE-2149-BB4B-8658-35A93DAD4143}"/>
              </a:ext>
            </a:extLst>
          </p:cNvPr>
          <p:cNvPicPr>
            <a:picLocks noChangeAspect="1"/>
          </p:cNvPicPr>
          <p:nvPr/>
        </p:nvPicPr>
        <p:blipFill>
          <a:blip r:embed="rId24"/>
          <a:stretch>
            <a:fillRect/>
          </a:stretch>
        </p:blipFill>
        <p:spPr>
          <a:xfrm>
            <a:off x="25883348" y="13096689"/>
            <a:ext cx="11061700" cy="7886700"/>
          </a:xfrm>
          <a:prstGeom prst="rect">
            <a:avLst/>
          </a:prstGeom>
        </p:spPr>
      </p:pic>
      <p:pic>
        <p:nvPicPr>
          <p:cNvPr id="47" name="Picture 46">
            <a:extLst>
              <a:ext uri="{FF2B5EF4-FFF2-40B4-BE49-F238E27FC236}">
                <a16:creationId xmlns:a16="http://schemas.microsoft.com/office/drawing/2014/main" id="{F190C581-2055-6640-B09C-5675F2D501E6}"/>
              </a:ext>
            </a:extLst>
          </p:cNvPr>
          <p:cNvPicPr>
            <a:picLocks noChangeAspect="1"/>
          </p:cNvPicPr>
          <p:nvPr/>
        </p:nvPicPr>
        <p:blipFill>
          <a:blip r:embed="rId25"/>
          <a:stretch>
            <a:fillRect/>
          </a:stretch>
        </p:blipFill>
        <p:spPr>
          <a:xfrm>
            <a:off x="25253491" y="27309755"/>
            <a:ext cx="14084375" cy="10207491"/>
          </a:xfrm>
          <a:prstGeom prst="rect">
            <a:avLst/>
          </a:prstGeom>
        </p:spPr>
      </p:pic>
      <p:sp>
        <p:nvSpPr>
          <p:cNvPr id="118" name="TextBox 117">
            <a:extLst>
              <a:ext uri="{FF2B5EF4-FFF2-40B4-BE49-F238E27FC236}">
                <a16:creationId xmlns:a16="http://schemas.microsoft.com/office/drawing/2014/main" id="{1832C2F8-3BED-D443-858B-986DD9E954E7}"/>
              </a:ext>
            </a:extLst>
          </p:cNvPr>
          <p:cNvSpPr txBox="1"/>
          <p:nvPr/>
        </p:nvSpPr>
        <p:spPr>
          <a:xfrm>
            <a:off x="255850" y="14094633"/>
            <a:ext cx="1877437" cy="923201"/>
          </a:xfrm>
          <a:prstGeom prst="rect">
            <a:avLst/>
          </a:prstGeom>
          <a:noFill/>
        </p:spPr>
        <p:txBody>
          <a:bodyPr wrap="none" rtlCol="0">
            <a:spAutoFit/>
          </a:bodyPr>
          <a:lstStyle/>
          <a:p>
            <a:r>
              <a:rPr lang="en-US" sz="5399" b="1" dirty="0">
                <a:solidFill>
                  <a:srgbClr val="00703D"/>
                </a:solidFill>
                <a:latin typeface="Arial" panose="020B0604020202020204" pitchFamily="34" charset="0"/>
                <a:cs typeface="Arial" panose="020B0604020202020204" pitchFamily="34" charset="0"/>
              </a:rPr>
              <a:t>Aims</a:t>
            </a:r>
          </a:p>
        </p:txBody>
      </p:sp>
      <p:sp>
        <p:nvSpPr>
          <p:cNvPr id="120" name="TextBox 119">
            <a:extLst>
              <a:ext uri="{FF2B5EF4-FFF2-40B4-BE49-F238E27FC236}">
                <a16:creationId xmlns:a16="http://schemas.microsoft.com/office/drawing/2014/main" id="{420CE02D-A780-DA42-8C06-C9C12E22A61E}"/>
              </a:ext>
            </a:extLst>
          </p:cNvPr>
          <p:cNvSpPr txBox="1"/>
          <p:nvPr/>
        </p:nvSpPr>
        <p:spPr>
          <a:xfrm>
            <a:off x="183406" y="15236663"/>
            <a:ext cx="13047564" cy="3400931"/>
          </a:xfrm>
          <a:prstGeom prst="rect">
            <a:avLst/>
          </a:prstGeom>
          <a:noFill/>
        </p:spPr>
        <p:txBody>
          <a:bodyPr wrap="square" rtlCol="0">
            <a:spAutoFit/>
          </a:bodyPr>
          <a:lstStyle/>
          <a:p>
            <a:pPr>
              <a:spcAft>
                <a:spcPts val="1799"/>
              </a:spcAft>
            </a:pPr>
            <a:r>
              <a:rPr lang="en-US" sz="4000" b="1" dirty="0">
                <a:latin typeface="Arial" panose="020B0604020202020204" pitchFamily="34" charset="0"/>
                <a:cs typeface="Arial" panose="020B0604020202020204" pitchFamily="34" charset="0"/>
              </a:rPr>
              <a:t>Un</a:t>
            </a:r>
          </a:p>
          <a:p>
            <a:pPr marL="685791" indent="-685791">
              <a:spcAft>
                <a:spcPts val="1799"/>
              </a:spcAft>
              <a:buFont typeface="System Font Regular"/>
              <a:buChar char="-"/>
            </a:pPr>
            <a:r>
              <a:rPr lang="en-US" sz="4000" dirty="0">
                <a:latin typeface="Arial" panose="020B0604020202020204" pitchFamily="34" charset="0"/>
                <a:cs typeface="Arial" panose="020B0604020202020204" pitchFamily="34" charset="0"/>
              </a:rPr>
              <a:t>Forty-six adolescents (14.2-17.9 years; 24 females) who reported ≤7 h sleep on school nights and late bedtimes (school-night ≥ 23:00; non-school night ≥ midnight) </a:t>
            </a:r>
          </a:p>
        </p:txBody>
      </p:sp>
      <p:sp>
        <p:nvSpPr>
          <p:cNvPr id="121" name="TextBox 120">
            <a:extLst>
              <a:ext uri="{FF2B5EF4-FFF2-40B4-BE49-F238E27FC236}">
                <a16:creationId xmlns:a16="http://schemas.microsoft.com/office/drawing/2014/main" id="{5927AD2D-427F-4045-AC02-0A78BA16019E}"/>
              </a:ext>
            </a:extLst>
          </p:cNvPr>
          <p:cNvSpPr txBox="1"/>
          <p:nvPr/>
        </p:nvSpPr>
        <p:spPr>
          <a:xfrm>
            <a:off x="15381258" y="13959137"/>
            <a:ext cx="2685351" cy="923201"/>
          </a:xfrm>
          <a:prstGeom prst="rect">
            <a:avLst/>
          </a:prstGeom>
          <a:noFill/>
        </p:spPr>
        <p:txBody>
          <a:bodyPr wrap="none" rtlCol="0">
            <a:spAutoFit/>
          </a:bodyPr>
          <a:lstStyle/>
          <a:p>
            <a:r>
              <a:rPr lang="en-US" sz="5399" b="1" dirty="0">
                <a:solidFill>
                  <a:srgbClr val="00703D"/>
                </a:solidFill>
                <a:latin typeface="Arial" panose="020B0604020202020204" pitchFamily="34" charset="0"/>
                <a:cs typeface="Arial" panose="020B0604020202020204" pitchFamily="34" charset="0"/>
              </a:rPr>
              <a:t>Results</a:t>
            </a:r>
          </a:p>
        </p:txBody>
      </p:sp>
      <p:sp>
        <p:nvSpPr>
          <p:cNvPr id="122" name="TextBox 121">
            <a:extLst>
              <a:ext uri="{FF2B5EF4-FFF2-40B4-BE49-F238E27FC236}">
                <a16:creationId xmlns:a16="http://schemas.microsoft.com/office/drawing/2014/main" id="{DE40CDEE-6944-9F47-B775-2352DA6229E2}"/>
              </a:ext>
            </a:extLst>
          </p:cNvPr>
          <p:cNvSpPr txBox="1"/>
          <p:nvPr/>
        </p:nvSpPr>
        <p:spPr>
          <a:xfrm>
            <a:off x="15686345" y="20841022"/>
            <a:ext cx="3877985" cy="923201"/>
          </a:xfrm>
          <a:prstGeom prst="rect">
            <a:avLst/>
          </a:prstGeom>
          <a:noFill/>
        </p:spPr>
        <p:txBody>
          <a:bodyPr wrap="none" rtlCol="0">
            <a:spAutoFit/>
          </a:bodyPr>
          <a:lstStyle/>
          <a:p>
            <a:r>
              <a:rPr lang="en-US" sz="5399" b="1" dirty="0">
                <a:solidFill>
                  <a:srgbClr val="00703D"/>
                </a:solidFill>
                <a:latin typeface="Arial" panose="020B0604020202020204" pitchFamily="34" charset="0"/>
                <a:cs typeface="Arial" panose="020B0604020202020204" pitchFamily="34" charset="0"/>
              </a:rPr>
              <a:t>Discussion</a:t>
            </a:r>
          </a:p>
        </p:txBody>
      </p:sp>
      <p:sp>
        <p:nvSpPr>
          <p:cNvPr id="125" name="TextBox 124">
            <a:extLst>
              <a:ext uri="{FF2B5EF4-FFF2-40B4-BE49-F238E27FC236}">
                <a16:creationId xmlns:a16="http://schemas.microsoft.com/office/drawing/2014/main" id="{F6420B4D-9FEF-6248-971D-C0CB850B041A}"/>
              </a:ext>
            </a:extLst>
          </p:cNvPr>
          <p:cNvSpPr txBox="1"/>
          <p:nvPr/>
        </p:nvSpPr>
        <p:spPr>
          <a:xfrm>
            <a:off x="15686345" y="27722907"/>
            <a:ext cx="4339650" cy="923201"/>
          </a:xfrm>
          <a:prstGeom prst="rect">
            <a:avLst/>
          </a:prstGeom>
          <a:noFill/>
        </p:spPr>
        <p:txBody>
          <a:bodyPr wrap="none" rtlCol="0">
            <a:spAutoFit/>
          </a:bodyPr>
          <a:lstStyle/>
          <a:p>
            <a:r>
              <a:rPr lang="en-US" sz="5399" b="1" dirty="0">
                <a:solidFill>
                  <a:srgbClr val="00703D"/>
                </a:solidFill>
                <a:latin typeface="Arial" panose="020B0604020202020204" pitchFamily="34" charset="0"/>
                <a:cs typeface="Arial" panose="020B0604020202020204" pitchFamily="34" charset="0"/>
              </a:rPr>
              <a:t>Conclusions</a:t>
            </a:r>
          </a:p>
        </p:txBody>
      </p:sp>
      <p:sp>
        <p:nvSpPr>
          <p:cNvPr id="128" name="TextBox 127">
            <a:extLst>
              <a:ext uri="{FF2B5EF4-FFF2-40B4-BE49-F238E27FC236}">
                <a16:creationId xmlns:a16="http://schemas.microsoft.com/office/drawing/2014/main" id="{7CDC0468-6212-E740-96DE-7D48B4DEC6A8}"/>
              </a:ext>
            </a:extLst>
          </p:cNvPr>
          <p:cNvSpPr txBox="1"/>
          <p:nvPr/>
        </p:nvSpPr>
        <p:spPr>
          <a:xfrm>
            <a:off x="-1" y="8910830"/>
            <a:ext cx="41018653" cy="3631763"/>
          </a:xfrm>
          <a:prstGeom prst="rect">
            <a:avLst/>
          </a:prstGeom>
          <a:solidFill>
            <a:schemeClr val="bg2">
              <a:lumMod val="90000"/>
            </a:schemeClr>
          </a:solidFill>
        </p:spPr>
        <p:txBody>
          <a:bodyPr wrap="square" rtlCol="0">
            <a:spAutoFit/>
          </a:bodyPr>
          <a:lstStyle/>
          <a:p>
            <a:pPr>
              <a:spcAft>
                <a:spcPts val="1799"/>
              </a:spcAft>
            </a:pPr>
            <a:r>
              <a:rPr lang="en-US" sz="11500" dirty="0">
                <a:ln w="0" cmpd="sng">
                  <a:noFill/>
                  <a:prstDash val="solid"/>
                  <a:round/>
                </a:ln>
                <a:solidFill>
                  <a:schemeClr val="bg1"/>
                </a:solidFill>
                <a:effectLst/>
                <a:latin typeface="Arial" panose="020B0604020202020204" pitchFamily="34" charset="0"/>
                <a:cs typeface="Arial" panose="020B0604020202020204" pitchFamily="34" charset="0"/>
              </a:rPr>
              <a:t>Evening cell phone (</a:t>
            </a:r>
            <a:r>
              <a:rPr lang="en-US" sz="11500" b="1" dirty="0">
                <a:ln w="0" cmpd="sng">
                  <a:noFill/>
                  <a:prstDash val="solid"/>
                  <a:round/>
                </a:ln>
                <a:solidFill>
                  <a:schemeClr val="bg1"/>
                </a:solidFill>
                <a:effectLst/>
                <a:latin typeface="Arial" panose="020B0604020202020204" pitchFamily="34" charset="0"/>
                <a:cs typeface="Arial" panose="020B0604020202020204" pitchFamily="34" charset="0"/>
              </a:rPr>
              <a:t>tech</a:t>
            </a:r>
            <a:r>
              <a:rPr lang="en-US" sz="11500" dirty="0">
                <a:ln w="0" cmpd="sng">
                  <a:noFill/>
                  <a:prstDash val="solid"/>
                  <a:round/>
                </a:ln>
                <a:solidFill>
                  <a:schemeClr val="bg1"/>
                </a:solidFill>
                <a:effectLst/>
                <a:latin typeface="Arial" panose="020B0604020202020204" pitchFamily="34" charset="0"/>
                <a:cs typeface="Arial" panose="020B0604020202020204" pitchFamily="34" charset="0"/>
              </a:rPr>
              <a:t>) use by </a:t>
            </a:r>
            <a:r>
              <a:rPr lang="en-US" sz="11500" b="1" dirty="0">
                <a:ln w="0" cmpd="sng">
                  <a:noFill/>
                  <a:prstDash val="solid"/>
                  <a:round/>
                </a:ln>
                <a:solidFill>
                  <a:schemeClr val="bg1"/>
                </a:solidFill>
                <a:effectLst/>
                <a:latin typeface="Arial" panose="020B0604020202020204" pitchFamily="34" charset="0"/>
                <a:cs typeface="Arial" panose="020B0604020202020204" pitchFamily="34" charset="0"/>
              </a:rPr>
              <a:t>teenagers</a:t>
            </a:r>
            <a:r>
              <a:rPr lang="en-US" sz="11500" dirty="0">
                <a:ln w="0" cmpd="sng">
                  <a:noFill/>
                  <a:prstDash val="solid"/>
                  <a:round/>
                </a:ln>
                <a:solidFill>
                  <a:schemeClr val="bg1"/>
                </a:solidFill>
                <a:effectLst/>
                <a:latin typeface="Arial" panose="020B0604020202020204" pitchFamily="34" charset="0"/>
                <a:cs typeface="Arial" panose="020B0604020202020204" pitchFamily="34" charset="0"/>
              </a:rPr>
              <a:t> predicts they will have a late sleep hormone rhythm</a:t>
            </a:r>
          </a:p>
        </p:txBody>
      </p:sp>
    </p:spTree>
    <p:extLst>
      <p:ext uri="{BB962C8B-B14F-4D97-AF65-F5344CB8AC3E}">
        <p14:creationId xmlns:p14="http://schemas.microsoft.com/office/powerpoint/2010/main" val="33903558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472</TotalTime>
  <Words>755</Words>
  <Application>Microsoft Macintosh PowerPoint</Application>
  <PresentationFormat>Custom</PresentationFormat>
  <Paragraphs>61</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Garamond</vt:lpstr>
      <vt:lpstr>System Font Regular</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Janevski, Kristopher</dc:creator>
  <cp:lastModifiedBy>Janevski, Kristopher</cp:lastModifiedBy>
  <cp:revision>22</cp:revision>
  <dcterms:created xsi:type="dcterms:W3CDTF">2020-03-01T13:49:13Z</dcterms:created>
  <dcterms:modified xsi:type="dcterms:W3CDTF">2020-03-03T06:06:50Z</dcterms:modified>
</cp:coreProperties>
</file>