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85" d="100"/>
          <a:sy n="85" d="100"/>
        </p:scale>
        <p:origin x="2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A181-0E0C-C372-DCD4-E3B7C8F07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FB02-EE60-5B42-F91D-C787BFFEA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B59B-5C2D-5546-BF1C-AEB83513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3A66-7EFF-54DA-CEA3-DCD07884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050D-DD48-F31E-6C48-53E8AEC2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2009-DAAF-B363-0955-E0AFE63D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F4241-1D28-998C-705A-486FF68D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9415-313C-5334-D624-21CB843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F7E4-4334-1F0C-17F0-FC614D78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9E06-E9BD-A8E7-09B0-F124657C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0EED2-2943-6A17-F606-4539BAFD9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A08FC-606B-D0B4-3917-AF82429A3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07B2B-A7B9-C995-E533-720C2F6E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E1E6-5B42-46EA-0C32-5929DDA2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102C-7D61-EAE6-D898-633BE4CF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5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1AEB-0B13-C62E-06D7-5806143D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661-0F93-360A-C49C-B3008302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194C-E984-BDA1-0CDB-9CB85F29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6D85-62A0-A6F0-9AF8-87EC8FA3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7314A-2ABA-7431-8D3B-E31A4325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140B-428A-F074-49B0-B4FB795C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7850-5A6B-9BED-5E70-62DC9E10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7B0F-6898-5538-6253-46558AE9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9D98-030D-E3EB-963C-1F7E7AE6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AE29-7DA5-6102-7E6B-6207075F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35B4-6A2B-07BD-640C-D813DD33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BF13-63C8-6675-1507-BD4C9FD90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509BD-B71B-9B94-2C58-886A539CF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34081-D080-4A98-6058-0CB3F1F7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BD247-FC68-C52E-53E2-D4C7B14E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F69D-6210-3B55-FD0C-6F25CE60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E514-AF78-3C0B-E356-5AD72FFB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00F6-D78D-2CAF-DD5D-4820A3FA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18632-4447-1E3A-8A14-90FD3F0A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36838-1026-14AC-92D8-78D59976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520B8-D886-5F46-2B15-AE9CF9B93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A8552-CFE6-D24A-084B-0DFFF9B3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46FF4-98A3-7403-906C-AC00160F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5FF7D-414E-4362-7003-AF0B947B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DA9-5643-DAFC-46D5-F07522B8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55BAD-BAAC-C2E6-2295-927E0760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79B2C-ABEE-BE6C-E583-2FF1CD16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F7FF4-7BFC-59E2-E2F0-D55C7F14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E663F-5287-2040-4310-9A45B5DD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ABC0-F5EB-045A-E29E-ECF52F1C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3C123-92A2-4F48-CF75-49564130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4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6759-E48F-22F1-A86C-8B9DC278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4FEF-1009-C285-A438-F01A2879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798E4-185A-D1F0-BFF6-412B141E5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E891-DC47-B198-AE9C-2FC8A16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E47F-F98E-7463-A5E7-5715D115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5620B-E662-B48A-223E-F5991F94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5716-2F6D-85A5-E544-BC199437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FBD93-8EF0-9FFF-D6A6-F18143366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CAADF-1D94-2421-52B4-A0FF51279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A903-CA98-177C-EEE0-78189129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5DDD-A00F-C304-12E1-42B846A5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694E-9FF2-ABBE-66FF-5413E14F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9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D23F8-13D2-4B55-F6F1-D86A9690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BF73-7DB4-D35A-0DFF-61CADE73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32C6-C60A-52CE-B5BB-BF21AA87B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ADFA-90F9-AB4B-9CCB-D502540D6ED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2D1F-3429-90AA-B57A-5B306C102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FFDA-D8F4-4B5D-B073-B1800EFF7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DE1C-B2FC-F347-9E0B-1F014418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1D0062-9C85-3B80-0F23-C3CA9321FC18}"/>
              </a:ext>
            </a:extLst>
          </p:cNvPr>
          <p:cNvSpPr/>
          <p:nvPr/>
        </p:nvSpPr>
        <p:spPr>
          <a:xfrm>
            <a:off x="812800" y="1077908"/>
            <a:ext cx="1132114" cy="638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835C5-C49A-25DB-0C91-7CB40926B63F}"/>
              </a:ext>
            </a:extLst>
          </p:cNvPr>
          <p:cNvSpPr txBox="1"/>
          <p:nvPr/>
        </p:nvSpPr>
        <p:spPr>
          <a:xfrm>
            <a:off x="726824" y="47589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Expansion Pins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4ED60-3B83-F539-3661-7994DA51094D}"/>
              </a:ext>
            </a:extLst>
          </p:cNvPr>
          <p:cNvSpPr txBox="1"/>
          <p:nvPr/>
        </p:nvSpPr>
        <p:spPr>
          <a:xfrm>
            <a:off x="861807" y="30541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B9CCD-A698-A252-9070-3C2CC2F0ED46}"/>
              </a:ext>
            </a:extLst>
          </p:cNvPr>
          <p:cNvSpPr/>
          <p:nvPr/>
        </p:nvSpPr>
        <p:spPr>
          <a:xfrm>
            <a:off x="962965" y="1177054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6E3B3-C82A-AC86-943D-084DDFAC561A}"/>
              </a:ext>
            </a:extLst>
          </p:cNvPr>
          <p:cNvSpPr/>
          <p:nvPr/>
        </p:nvSpPr>
        <p:spPr>
          <a:xfrm>
            <a:off x="1305464" y="1177054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DD5688-14DC-89A7-DFAE-C1B76537C0F7}"/>
              </a:ext>
            </a:extLst>
          </p:cNvPr>
          <p:cNvSpPr/>
          <p:nvPr/>
        </p:nvSpPr>
        <p:spPr>
          <a:xfrm>
            <a:off x="1647963" y="1177054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86D01-F105-8244-4542-3C0E01D64294}"/>
              </a:ext>
            </a:extLst>
          </p:cNvPr>
          <p:cNvSpPr/>
          <p:nvPr/>
        </p:nvSpPr>
        <p:spPr>
          <a:xfrm>
            <a:off x="962965" y="1490389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E9D42F-3D1B-EBB7-18E2-868E7DF72B04}"/>
              </a:ext>
            </a:extLst>
          </p:cNvPr>
          <p:cNvSpPr/>
          <p:nvPr/>
        </p:nvSpPr>
        <p:spPr>
          <a:xfrm>
            <a:off x="1305464" y="1490389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6F85A6-BA8F-215B-4999-1DE2FD8BFD4B}"/>
              </a:ext>
            </a:extLst>
          </p:cNvPr>
          <p:cNvSpPr/>
          <p:nvPr/>
        </p:nvSpPr>
        <p:spPr>
          <a:xfrm>
            <a:off x="1647963" y="1490389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BBBB1-A73B-AE0B-496D-0FD05E90FE95}"/>
              </a:ext>
            </a:extLst>
          </p:cNvPr>
          <p:cNvSpPr txBox="1"/>
          <p:nvPr/>
        </p:nvSpPr>
        <p:spPr>
          <a:xfrm>
            <a:off x="840746" y="169503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B9626-45F7-8A2D-B3BA-BABF014C19CB}"/>
              </a:ext>
            </a:extLst>
          </p:cNvPr>
          <p:cNvSpPr txBox="1"/>
          <p:nvPr/>
        </p:nvSpPr>
        <p:spPr>
          <a:xfrm>
            <a:off x="1199764" y="170578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E780E-31A8-E7C3-EDC8-5AC96611965B}"/>
              </a:ext>
            </a:extLst>
          </p:cNvPr>
          <p:cNvSpPr txBox="1"/>
          <p:nvPr/>
        </p:nvSpPr>
        <p:spPr>
          <a:xfrm>
            <a:off x="1558782" y="170578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95FCDF-0D20-C380-6624-58AD7133C153}"/>
              </a:ext>
            </a:extLst>
          </p:cNvPr>
          <p:cNvSpPr txBox="1"/>
          <p:nvPr/>
        </p:nvSpPr>
        <p:spPr>
          <a:xfrm>
            <a:off x="838758" y="83648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70B5C5-C709-126C-C5E7-2A2448471B79}"/>
              </a:ext>
            </a:extLst>
          </p:cNvPr>
          <p:cNvSpPr txBox="1"/>
          <p:nvPr/>
        </p:nvSpPr>
        <p:spPr>
          <a:xfrm>
            <a:off x="1197776" y="84723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578F69-74FE-A83E-763A-912A9C7B05AB}"/>
              </a:ext>
            </a:extLst>
          </p:cNvPr>
          <p:cNvSpPr txBox="1"/>
          <p:nvPr/>
        </p:nvSpPr>
        <p:spPr>
          <a:xfrm>
            <a:off x="1556794" y="847239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CB6B5A-DD57-D2D6-7297-65E8C8A38F7F}"/>
              </a:ext>
            </a:extLst>
          </p:cNvPr>
          <p:cNvSpPr/>
          <p:nvPr/>
        </p:nvSpPr>
        <p:spPr>
          <a:xfrm>
            <a:off x="3805935" y="1071084"/>
            <a:ext cx="1132114" cy="638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9C9AC-BABA-FD91-2CD5-7AB8916D1FC3}"/>
              </a:ext>
            </a:extLst>
          </p:cNvPr>
          <p:cNvSpPr txBox="1"/>
          <p:nvPr/>
        </p:nvSpPr>
        <p:spPr>
          <a:xfrm>
            <a:off x="3719959" y="46907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Expansion Pins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88C212-2552-4D9C-CCC9-714D733F2389}"/>
              </a:ext>
            </a:extLst>
          </p:cNvPr>
          <p:cNvSpPr/>
          <p:nvPr/>
        </p:nvSpPr>
        <p:spPr>
          <a:xfrm>
            <a:off x="3956100" y="1170230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0AABC9-3E71-95AF-A457-17F0D7283530}"/>
              </a:ext>
            </a:extLst>
          </p:cNvPr>
          <p:cNvSpPr/>
          <p:nvPr/>
        </p:nvSpPr>
        <p:spPr>
          <a:xfrm>
            <a:off x="4298599" y="1170230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3A91A3-FC8E-2F90-1580-F54A03A74936}"/>
              </a:ext>
            </a:extLst>
          </p:cNvPr>
          <p:cNvSpPr/>
          <p:nvPr/>
        </p:nvSpPr>
        <p:spPr>
          <a:xfrm>
            <a:off x="4641098" y="1170230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3AD05DA-8E41-2682-B034-F91773A1613F}"/>
              </a:ext>
            </a:extLst>
          </p:cNvPr>
          <p:cNvSpPr/>
          <p:nvPr/>
        </p:nvSpPr>
        <p:spPr>
          <a:xfrm>
            <a:off x="3956100" y="1483565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39EBEB-1613-E69F-ECBD-A19213F73DB2}"/>
              </a:ext>
            </a:extLst>
          </p:cNvPr>
          <p:cNvSpPr/>
          <p:nvPr/>
        </p:nvSpPr>
        <p:spPr>
          <a:xfrm>
            <a:off x="4298599" y="1483565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597F8F-54D3-F4C8-D8BF-5A93BF8A9C65}"/>
              </a:ext>
            </a:extLst>
          </p:cNvPr>
          <p:cNvSpPr/>
          <p:nvPr/>
        </p:nvSpPr>
        <p:spPr>
          <a:xfrm>
            <a:off x="4641098" y="1483565"/>
            <a:ext cx="127000" cy="127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E70336-C293-7201-3C64-C64AC33F129C}"/>
              </a:ext>
            </a:extLst>
          </p:cNvPr>
          <p:cNvSpPr txBox="1"/>
          <p:nvPr/>
        </p:nvSpPr>
        <p:spPr>
          <a:xfrm>
            <a:off x="3833881" y="168821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038D2D-769A-4047-0112-5BCADE894A3F}"/>
              </a:ext>
            </a:extLst>
          </p:cNvPr>
          <p:cNvSpPr txBox="1"/>
          <p:nvPr/>
        </p:nvSpPr>
        <p:spPr>
          <a:xfrm>
            <a:off x="4192899" y="169896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3CA4C7-35C8-4EF2-1B58-4302943EDFAA}"/>
              </a:ext>
            </a:extLst>
          </p:cNvPr>
          <p:cNvSpPr txBox="1"/>
          <p:nvPr/>
        </p:nvSpPr>
        <p:spPr>
          <a:xfrm>
            <a:off x="4551917" y="1698962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4AC73C-2FC7-2CB6-C2B2-61C9E814B2A9}"/>
              </a:ext>
            </a:extLst>
          </p:cNvPr>
          <p:cNvSpPr txBox="1"/>
          <p:nvPr/>
        </p:nvSpPr>
        <p:spPr>
          <a:xfrm>
            <a:off x="3831893" y="82966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118C2-0D0F-D06D-82FA-39033BDD2249}"/>
              </a:ext>
            </a:extLst>
          </p:cNvPr>
          <p:cNvSpPr txBox="1"/>
          <p:nvPr/>
        </p:nvSpPr>
        <p:spPr>
          <a:xfrm>
            <a:off x="4190911" y="84041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573D17-15EE-3387-05F2-E0670C841E0C}"/>
              </a:ext>
            </a:extLst>
          </p:cNvPr>
          <p:cNvSpPr txBox="1"/>
          <p:nvPr/>
        </p:nvSpPr>
        <p:spPr>
          <a:xfrm>
            <a:off x="4549929" y="840415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267A47-C12F-36A5-65CE-1FA2090CA952}"/>
              </a:ext>
            </a:extLst>
          </p:cNvPr>
          <p:cNvSpPr/>
          <p:nvPr/>
        </p:nvSpPr>
        <p:spPr>
          <a:xfrm>
            <a:off x="1435452" y="2916363"/>
            <a:ext cx="2872853" cy="190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F65A96-416E-57EB-CA24-81B1D5612519}"/>
              </a:ext>
            </a:extLst>
          </p:cNvPr>
          <p:cNvSpPr/>
          <p:nvPr/>
        </p:nvSpPr>
        <p:spPr>
          <a:xfrm>
            <a:off x="3176494" y="2905613"/>
            <a:ext cx="90660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3EFD5F-AB20-269A-452E-9511A478697C}"/>
              </a:ext>
            </a:extLst>
          </p:cNvPr>
          <p:cNvSpPr/>
          <p:nvPr/>
        </p:nvSpPr>
        <p:spPr>
          <a:xfrm>
            <a:off x="1711463" y="2907330"/>
            <a:ext cx="90660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54929C6-ADA2-52C2-DA69-DE3E1F6EC06F}"/>
              </a:ext>
            </a:extLst>
          </p:cNvPr>
          <p:cNvCxnSpPr>
            <a:cxnSpLocks/>
            <a:stCxn id="13" idx="4"/>
          </p:cNvCxnSpPr>
          <p:nvPr/>
        </p:nvCxnSpPr>
        <p:spPr>
          <a:xfrm rot="16200000" flipH="1">
            <a:off x="822404" y="1821450"/>
            <a:ext cx="1288224" cy="8801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B3277C5-D069-D158-D418-2A9FCB4887AF}"/>
              </a:ext>
            </a:extLst>
          </p:cNvPr>
          <p:cNvCxnSpPr>
            <a:cxnSpLocks/>
            <a:stCxn id="34" idx="4"/>
          </p:cNvCxnSpPr>
          <p:nvPr/>
        </p:nvCxnSpPr>
        <p:spPr>
          <a:xfrm rot="5400000">
            <a:off x="3506201" y="2060465"/>
            <a:ext cx="1305798" cy="4059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6031E48-FC92-CDA2-8763-FF0E485E2CFE}"/>
              </a:ext>
            </a:extLst>
          </p:cNvPr>
          <p:cNvCxnSpPr>
            <a:cxnSpLocks/>
          </p:cNvCxnSpPr>
          <p:nvPr/>
        </p:nvCxnSpPr>
        <p:spPr>
          <a:xfrm>
            <a:off x="3956100" y="2916363"/>
            <a:ext cx="0" cy="34769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8D948F-FC82-62B9-659E-6DACC2620604}"/>
              </a:ext>
            </a:extLst>
          </p:cNvPr>
          <p:cNvCxnSpPr>
            <a:cxnSpLocks/>
          </p:cNvCxnSpPr>
          <p:nvPr/>
        </p:nvCxnSpPr>
        <p:spPr>
          <a:xfrm>
            <a:off x="1906569" y="2951332"/>
            <a:ext cx="0" cy="3217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BE410A7-5461-D72E-8AB1-8D35D168FB97}"/>
              </a:ext>
            </a:extLst>
          </p:cNvPr>
          <p:cNvCxnSpPr>
            <a:cxnSpLocks/>
          </p:cNvCxnSpPr>
          <p:nvPr/>
        </p:nvCxnSpPr>
        <p:spPr>
          <a:xfrm flipV="1">
            <a:off x="1906569" y="3264061"/>
            <a:ext cx="2049531" cy="903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BD0F2F2-78B5-7786-3E95-E361D6833CCE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1057154" y="1929199"/>
            <a:ext cx="1288224" cy="6646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BADA488D-0617-8BB6-1C11-7F2B586765C6}"/>
              </a:ext>
            </a:extLst>
          </p:cNvPr>
          <p:cNvCxnSpPr>
            <a:cxnSpLocks/>
          </p:cNvCxnSpPr>
          <p:nvPr/>
        </p:nvCxnSpPr>
        <p:spPr>
          <a:xfrm rot="5400000">
            <a:off x="3311785" y="2172746"/>
            <a:ext cx="1277224" cy="188511"/>
          </a:xfrm>
          <a:prstGeom prst="bentConnector3">
            <a:avLst>
              <a:gd name="adj1" fmla="val 3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45AA972-D222-B42E-47C1-C3E32535EA63}"/>
              </a:ext>
            </a:extLst>
          </p:cNvPr>
          <p:cNvCxnSpPr>
            <a:cxnSpLocks/>
          </p:cNvCxnSpPr>
          <p:nvPr/>
        </p:nvCxnSpPr>
        <p:spPr>
          <a:xfrm flipH="1">
            <a:off x="3856141" y="2916363"/>
            <a:ext cx="6634" cy="255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27941B-8243-4711-65EF-06FE341AAC0E}"/>
              </a:ext>
            </a:extLst>
          </p:cNvPr>
          <p:cNvCxnSpPr>
            <a:cxnSpLocks/>
          </p:cNvCxnSpPr>
          <p:nvPr/>
        </p:nvCxnSpPr>
        <p:spPr>
          <a:xfrm>
            <a:off x="2034374" y="2940582"/>
            <a:ext cx="0" cy="2308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90973D3-CCCC-4860-D9B6-2FCEE946ED64}"/>
              </a:ext>
            </a:extLst>
          </p:cNvPr>
          <p:cNvCxnSpPr>
            <a:cxnSpLocks/>
          </p:cNvCxnSpPr>
          <p:nvPr/>
        </p:nvCxnSpPr>
        <p:spPr>
          <a:xfrm flipV="1">
            <a:off x="2033569" y="3174370"/>
            <a:ext cx="1829206" cy="69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1E5CB4C-B66D-8F5D-EC17-7C4D0C2B5F55}"/>
              </a:ext>
            </a:extLst>
          </p:cNvPr>
          <p:cNvSpPr txBox="1"/>
          <p:nvPr/>
        </p:nvSpPr>
        <p:spPr>
          <a:xfrm>
            <a:off x="3892886" y="23544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3A9BDB-160F-F385-6909-2C9D08A1FE9D}"/>
              </a:ext>
            </a:extLst>
          </p:cNvPr>
          <p:cNvSpPr/>
          <p:nvPr/>
        </p:nvSpPr>
        <p:spPr>
          <a:xfrm>
            <a:off x="3578087" y="3339559"/>
            <a:ext cx="728463" cy="4532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UART bridge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445EC37A-51FA-E7BD-BD01-A0B5D082CCF2}"/>
              </a:ext>
            </a:extLst>
          </p:cNvPr>
          <p:cNvCxnSpPr>
            <a:cxnSpLocks/>
            <a:stCxn id="11" idx="6"/>
            <a:endCxn id="94" idx="1"/>
          </p:cNvCxnSpPr>
          <p:nvPr/>
        </p:nvCxnSpPr>
        <p:spPr>
          <a:xfrm>
            <a:off x="1432464" y="1240554"/>
            <a:ext cx="2076087" cy="2443630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FAFC0D8-48E6-DB91-F253-2DF9A8E45EE5}"/>
              </a:ext>
            </a:extLst>
          </p:cNvPr>
          <p:cNvSpPr txBox="1"/>
          <p:nvPr/>
        </p:nvSpPr>
        <p:spPr>
          <a:xfrm>
            <a:off x="3508551" y="354568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4069C21-8BB5-A8EC-80A5-172376B34883}"/>
              </a:ext>
            </a:extLst>
          </p:cNvPr>
          <p:cNvCxnSpPr>
            <a:cxnSpLocks/>
            <a:stCxn id="15" idx="6"/>
            <a:endCxn id="102" idx="1"/>
          </p:cNvCxnSpPr>
          <p:nvPr/>
        </p:nvCxnSpPr>
        <p:spPr>
          <a:xfrm>
            <a:off x="1774963" y="1553889"/>
            <a:ext cx="1734680" cy="1909957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FEBD3E3-DB02-A17A-5557-28EA9CD899E5}"/>
              </a:ext>
            </a:extLst>
          </p:cNvPr>
          <p:cNvSpPr txBox="1"/>
          <p:nvPr/>
        </p:nvSpPr>
        <p:spPr>
          <a:xfrm>
            <a:off x="3509643" y="332534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1FE31FD-2DB2-234E-0F01-02993013B7AB}"/>
              </a:ext>
            </a:extLst>
          </p:cNvPr>
          <p:cNvSpPr/>
          <p:nvPr/>
        </p:nvSpPr>
        <p:spPr>
          <a:xfrm>
            <a:off x="1906568" y="4699221"/>
            <a:ext cx="258197" cy="2305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3B6868C-D561-F7EA-A482-AF45EBC64A69}"/>
              </a:ext>
            </a:extLst>
          </p:cNvPr>
          <p:cNvSpPr/>
          <p:nvPr/>
        </p:nvSpPr>
        <p:spPr>
          <a:xfrm>
            <a:off x="2314173" y="4699221"/>
            <a:ext cx="258197" cy="230588"/>
          </a:xfrm>
          <a:prstGeom prst="roundRect">
            <a:avLst/>
          </a:prstGeom>
          <a:solidFill>
            <a:srgbClr val="FFB0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1FCBA797-396C-474D-F87C-E0A7ADA51099}"/>
              </a:ext>
            </a:extLst>
          </p:cNvPr>
          <p:cNvSpPr/>
          <p:nvPr/>
        </p:nvSpPr>
        <p:spPr>
          <a:xfrm>
            <a:off x="2721778" y="4699221"/>
            <a:ext cx="258197" cy="2305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17AEFF0-5AD7-3109-ABE0-AE5751E0E565}"/>
              </a:ext>
            </a:extLst>
          </p:cNvPr>
          <p:cNvSpPr/>
          <p:nvPr/>
        </p:nvSpPr>
        <p:spPr>
          <a:xfrm>
            <a:off x="3129383" y="4699221"/>
            <a:ext cx="258197" cy="230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9E4B09-3101-D99F-2C37-8AFCF798B0C3}"/>
              </a:ext>
            </a:extLst>
          </p:cNvPr>
          <p:cNvSpPr txBox="1"/>
          <p:nvPr/>
        </p:nvSpPr>
        <p:spPr>
          <a:xfrm>
            <a:off x="1827191" y="489363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A0913B-D637-99B6-CA56-F0B1DF0EE715}"/>
              </a:ext>
            </a:extLst>
          </p:cNvPr>
          <p:cNvSpPr txBox="1"/>
          <p:nvPr/>
        </p:nvSpPr>
        <p:spPr>
          <a:xfrm>
            <a:off x="2233915" y="489363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501F06C-FD04-9C2C-00D2-40FCB0B4A2EE}"/>
              </a:ext>
            </a:extLst>
          </p:cNvPr>
          <p:cNvSpPr txBox="1"/>
          <p:nvPr/>
        </p:nvSpPr>
        <p:spPr>
          <a:xfrm>
            <a:off x="2640639" y="4893631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31220B-15AA-DBAA-AB9C-69E332677F6F}"/>
              </a:ext>
            </a:extLst>
          </p:cNvPr>
          <p:cNvSpPr txBox="1"/>
          <p:nvPr/>
        </p:nvSpPr>
        <p:spPr>
          <a:xfrm>
            <a:off x="3040312" y="489363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FCC2E479-3110-3B5E-DF18-A3D0CDCDC220}"/>
              </a:ext>
            </a:extLst>
          </p:cNvPr>
          <p:cNvCxnSpPr>
            <a:cxnSpLocks/>
            <a:stCxn id="106" idx="0"/>
          </p:cNvCxnSpPr>
          <p:nvPr/>
        </p:nvCxnSpPr>
        <p:spPr>
          <a:xfrm rot="16200000" flipV="1">
            <a:off x="1290085" y="3953638"/>
            <a:ext cx="558156" cy="9330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B3568B5B-1D59-85DE-AD48-F353E1ECBAF4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266193" y="3324314"/>
            <a:ext cx="551986" cy="219782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447C0D4C-88C4-1160-42D9-F5F07C288032}"/>
              </a:ext>
            </a:extLst>
          </p:cNvPr>
          <p:cNvCxnSpPr>
            <a:cxnSpLocks/>
            <a:stCxn id="108" idx="0"/>
          </p:cNvCxnSpPr>
          <p:nvPr/>
        </p:nvCxnSpPr>
        <p:spPr>
          <a:xfrm rot="5400000" flipH="1" flipV="1">
            <a:off x="3512510" y="3570632"/>
            <a:ext cx="466956" cy="1790223"/>
          </a:xfrm>
          <a:prstGeom prst="bentConnector2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C3E5495-3B35-6A0A-C3A5-BF3057DBE05D}"/>
              </a:ext>
            </a:extLst>
          </p:cNvPr>
          <p:cNvCxnSpPr>
            <a:cxnSpLocks/>
            <a:stCxn id="108" idx="0"/>
          </p:cNvCxnSpPr>
          <p:nvPr/>
        </p:nvCxnSpPr>
        <p:spPr>
          <a:xfrm rot="16200000" flipV="1">
            <a:off x="1743289" y="3591632"/>
            <a:ext cx="466957" cy="1748221"/>
          </a:xfrm>
          <a:prstGeom prst="bentConnector2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29FF25D-F2EB-C05A-4C5A-C0D1CAF7777E}"/>
              </a:ext>
            </a:extLst>
          </p:cNvPr>
          <p:cNvCxnSpPr>
            <a:cxnSpLocks/>
            <a:stCxn id="109" idx="0"/>
          </p:cNvCxnSpPr>
          <p:nvPr/>
        </p:nvCxnSpPr>
        <p:spPr>
          <a:xfrm rot="5400000" flipH="1" flipV="1">
            <a:off x="3756212" y="3814333"/>
            <a:ext cx="387159" cy="1382618"/>
          </a:xfrm>
          <a:prstGeom prst="bentConnector2">
            <a:avLst/>
          </a:prstGeom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A8DB1B89-32C4-BC9C-07D6-3EC7F463B7D8}"/>
              </a:ext>
            </a:extLst>
          </p:cNvPr>
          <p:cNvCxnSpPr>
            <a:cxnSpLocks/>
            <a:stCxn id="109" idx="0"/>
          </p:cNvCxnSpPr>
          <p:nvPr/>
        </p:nvCxnSpPr>
        <p:spPr>
          <a:xfrm rot="16200000" flipV="1">
            <a:off x="1987863" y="3428602"/>
            <a:ext cx="385415" cy="2155824"/>
          </a:xfrm>
          <a:prstGeom prst="bentConnector2">
            <a:avLst/>
          </a:prstGeom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3EA66A1-3D0C-29E1-7384-BCA8A5EE8F47}"/>
              </a:ext>
            </a:extLst>
          </p:cNvPr>
          <p:cNvSpPr txBox="1"/>
          <p:nvPr/>
        </p:nvSpPr>
        <p:spPr>
          <a:xfrm>
            <a:off x="4697245" y="4093766"/>
            <a:ext cx="8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Secondary </a:t>
            </a:r>
          </a:p>
          <a:p>
            <a:r>
              <a:rPr lang="en-US" sz="1200" dirty="0"/>
              <a:t>EEG in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7C73DF-7FE5-9FD9-AD3A-C64F2AEDE683}"/>
              </a:ext>
            </a:extLst>
          </p:cNvPr>
          <p:cNvSpPr txBox="1"/>
          <p:nvPr/>
        </p:nvSpPr>
        <p:spPr>
          <a:xfrm>
            <a:off x="515656" y="4093766"/>
            <a:ext cx="70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Primary </a:t>
            </a:r>
          </a:p>
          <a:p>
            <a:r>
              <a:rPr lang="en-US" sz="1200" dirty="0"/>
              <a:t>EEG in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8C933A6-6953-FC7A-A61D-051AC74A2B75}"/>
              </a:ext>
            </a:extLst>
          </p:cNvPr>
          <p:cNvCxnSpPr>
            <a:cxnSpLocks/>
          </p:cNvCxnSpPr>
          <p:nvPr/>
        </p:nvCxnSpPr>
        <p:spPr>
          <a:xfrm flipH="1">
            <a:off x="4369390" y="3545684"/>
            <a:ext cx="105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F8CF78D-93AF-2768-6436-2B3DB2774C9C}"/>
              </a:ext>
            </a:extLst>
          </p:cNvPr>
          <p:cNvSpPr txBox="1"/>
          <p:nvPr/>
        </p:nvSpPr>
        <p:spPr>
          <a:xfrm>
            <a:off x="4514769" y="334006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Stim PC</a:t>
            </a:r>
          </a:p>
          <a:p>
            <a:r>
              <a:rPr lang="en-US" sz="1200" dirty="0"/>
              <a:t>Trig In</a:t>
            </a:r>
          </a:p>
        </p:txBody>
      </p:sp>
    </p:spTree>
    <p:extLst>
      <p:ext uri="{BB962C8B-B14F-4D97-AF65-F5344CB8AC3E}">
        <p14:creationId xmlns:p14="http://schemas.microsoft.com/office/powerpoint/2010/main" val="39941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Jantzen</dc:creator>
  <cp:lastModifiedBy>Kelly Jantzen</cp:lastModifiedBy>
  <cp:revision>3</cp:revision>
  <dcterms:created xsi:type="dcterms:W3CDTF">2023-02-16T00:11:23Z</dcterms:created>
  <dcterms:modified xsi:type="dcterms:W3CDTF">2023-02-16T01:55:53Z</dcterms:modified>
</cp:coreProperties>
</file>