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jarosz/Cuda-Wndchrm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78307"/>
          </a:xfrm>
        </p:spPr>
        <p:txBody>
          <a:bodyPr/>
          <a:lstStyle/>
          <a:p>
            <a:r>
              <a:rPr lang="en-US" dirty="0"/>
              <a:t>CUDA </a:t>
            </a:r>
            <a:r>
              <a:rPr lang="en-US" dirty="0" err="1"/>
              <a:t>Wndchrm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242930"/>
            <a:ext cx="8791575" cy="2014869"/>
          </a:xfrm>
        </p:spPr>
        <p:txBody>
          <a:bodyPr>
            <a:normAutofit/>
          </a:bodyPr>
          <a:lstStyle/>
          <a:p>
            <a:r>
              <a:rPr lang="en-US" dirty="0"/>
              <a:t>Image analysis Library for </a:t>
            </a:r>
            <a:r>
              <a:rPr lang="en-US" dirty="0" err="1"/>
              <a:t>gpus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Developers:</a:t>
            </a:r>
          </a:p>
          <a:p>
            <a:r>
              <a:rPr lang="en-US" dirty="0"/>
              <a:t>Christopher Horton, Tyler </a:t>
            </a:r>
            <a:r>
              <a:rPr lang="en-US" dirty="0" err="1"/>
              <a:t>Wiersing</a:t>
            </a:r>
            <a:r>
              <a:rPr lang="en-US" dirty="0"/>
              <a:t>, Kamil Jarosz</a:t>
            </a:r>
          </a:p>
        </p:txBody>
      </p:sp>
    </p:spTree>
    <p:extLst>
      <p:ext uri="{BB962C8B-B14F-4D97-AF65-F5344CB8AC3E}">
        <p14:creationId xmlns:p14="http://schemas.microsoft.com/office/powerpoint/2010/main" val="35140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WNDCHRM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vision algorithms </a:t>
            </a:r>
          </a:p>
          <a:p>
            <a:r>
              <a:rPr lang="en-US" dirty="0"/>
              <a:t>Automated process for interpreting images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Large assortment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26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Influx of image data</a:t>
            </a:r>
          </a:p>
          <a:p>
            <a:r>
              <a:rPr lang="en-US" dirty="0"/>
              <a:t>Slow algorithms</a:t>
            </a:r>
          </a:p>
          <a:p>
            <a:r>
              <a:rPr lang="en-US" dirty="0"/>
              <a:t>Non-open source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-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hardware</a:t>
            </a:r>
          </a:p>
          <a:p>
            <a:r>
              <a:rPr lang="en-US" dirty="0"/>
              <a:t>Parallel computing</a:t>
            </a:r>
          </a:p>
          <a:p>
            <a:r>
              <a:rPr lang="en-US" dirty="0"/>
              <a:t>Easily programmable</a:t>
            </a:r>
          </a:p>
          <a:p>
            <a:r>
              <a:rPr lang="en-US" dirty="0"/>
              <a:t>Widely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Nvidia</a:t>
            </a:r>
            <a:r>
              <a:rPr lang="en-US" dirty="0"/>
              <a:t> installer</a:t>
            </a:r>
          </a:p>
          <a:p>
            <a:r>
              <a:rPr lang="en-US" dirty="0"/>
              <a:t>Integrated into Visual Studio</a:t>
            </a:r>
          </a:p>
          <a:p>
            <a:r>
              <a:rPr lang="en-US" dirty="0" err="1"/>
              <a:t>Nsight</a:t>
            </a:r>
            <a:r>
              <a:rPr lang="en-US" dirty="0"/>
              <a:t> Monitor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C++</a:t>
            </a:r>
          </a:p>
          <a:p>
            <a:r>
              <a:rPr lang="en-US" dirty="0"/>
              <a:t>CUDA standard library</a:t>
            </a:r>
          </a:p>
          <a:p>
            <a:r>
              <a:rPr lang="en-US" dirty="0"/>
              <a:t>Kernel invocation</a:t>
            </a:r>
          </a:p>
          <a:p>
            <a:r>
              <a:rPr lang="en-US" dirty="0"/>
              <a:t>Device configuration</a:t>
            </a:r>
          </a:p>
          <a:p>
            <a:r>
              <a:rPr lang="en-US" dirty="0" err="1"/>
              <a:t>Nsight</a:t>
            </a:r>
            <a:r>
              <a:rPr lang="en-US" dirty="0"/>
              <a:t> debugger</a:t>
            </a:r>
          </a:p>
          <a:p>
            <a:r>
              <a:rPr lang="en-US" dirty="0"/>
              <a:t>WDDM Timeout Detection and Repair</a:t>
            </a:r>
          </a:p>
        </p:txBody>
      </p:sp>
    </p:spTree>
    <p:extLst>
      <p:ext uri="{BB962C8B-B14F-4D97-AF65-F5344CB8AC3E}">
        <p14:creationId xmlns:p14="http://schemas.microsoft.com/office/powerpoint/2010/main" val="171828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Zernike Moments - image shape classification.</a:t>
            </a:r>
          </a:p>
          <a:p>
            <a:r>
              <a:rPr lang="en-US" dirty="0" err="1"/>
              <a:t>Haralick</a:t>
            </a:r>
            <a:r>
              <a:rPr lang="en-US" dirty="0"/>
              <a:t> Features – texture analysis; gray-level co-occurrence matrix</a:t>
            </a:r>
          </a:p>
          <a:p>
            <a:r>
              <a:rPr lang="en-US" dirty="0"/>
              <a:t>Multiscale Histograms – pixel intensity histogram at varying scales</a:t>
            </a:r>
          </a:p>
          <a:p>
            <a:r>
              <a:rPr lang="en-US" dirty="0"/>
              <a:t>Fractals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5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90 images: all 25x25 pixels</a:t>
            </a:r>
          </a:p>
          <a:p>
            <a:r>
              <a:rPr lang="en-US" dirty="0"/>
              <a:t>Original </a:t>
            </a:r>
            <a:r>
              <a:rPr lang="en-US" dirty="0" err="1"/>
              <a:t>Wndchrm</a:t>
            </a:r>
            <a:r>
              <a:rPr lang="en-US" dirty="0"/>
              <a:t> library on an i7-3630QM @ 2.4GHz -- &gt; 5.2 s</a:t>
            </a:r>
          </a:p>
          <a:p>
            <a:r>
              <a:rPr lang="en-US" dirty="0"/>
              <a:t>CUDA </a:t>
            </a:r>
            <a:r>
              <a:rPr lang="en-US" dirty="0" err="1"/>
              <a:t>Wndchrm</a:t>
            </a:r>
            <a:r>
              <a:rPr lang="en-US" dirty="0"/>
              <a:t> on GeForce 650M -- &gt; 5.8s</a:t>
            </a:r>
          </a:p>
          <a:p>
            <a:pPr marL="0" indent="0">
              <a:buNone/>
            </a:pPr>
            <a:r>
              <a:rPr lang="en-US" dirty="0"/>
              <a:t>630 images: all 25x25 pixels</a:t>
            </a:r>
          </a:p>
          <a:p>
            <a:r>
              <a:rPr lang="en-US" dirty="0"/>
              <a:t>Original </a:t>
            </a:r>
            <a:r>
              <a:rPr lang="en-US" dirty="0" err="1"/>
              <a:t>Wndchrm</a:t>
            </a:r>
            <a:r>
              <a:rPr lang="en-US" dirty="0"/>
              <a:t> library on an i7-3630QM @ 2.4GHz -- &gt; 35.39 s</a:t>
            </a:r>
          </a:p>
          <a:p>
            <a:r>
              <a:rPr lang="en-US" dirty="0"/>
              <a:t>CUDA </a:t>
            </a:r>
            <a:r>
              <a:rPr lang="en-US" dirty="0" err="1"/>
              <a:t>Wndchrm</a:t>
            </a:r>
            <a:r>
              <a:rPr lang="en-US" dirty="0"/>
              <a:t> on GeForce 650M -- </a:t>
            </a:r>
            <a:r>
              <a:rPr lang="en-US"/>
              <a:t>&gt; 16 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1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893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Cuda</a:t>
            </a:r>
            <a:r>
              <a:rPr lang="en-US" sz="4000" dirty="0"/>
              <a:t> </a:t>
            </a:r>
            <a:r>
              <a:rPr lang="en-US" sz="4000" dirty="0" err="1"/>
              <a:t>Wndchrm</a:t>
            </a:r>
            <a:r>
              <a:rPr lang="en-US" sz="4000" dirty="0"/>
              <a:t> GitHub: </a:t>
            </a:r>
          </a:p>
          <a:p>
            <a:pPr marL="0" indent="0">
              <a:buNone/>
            </a:pPr>
            <a:r>
              <a:rPr lang="en-US" sz="4000" dirty="0">
                <a:hlinkClick r:id="rId2"/>
              </a:rPr>
              <a:t>https://github.com/kjarosz/Cuda-Wndchrm.git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52" y="3429794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176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CUDA Wndchrm</vt:lpstr>
      <vt:lpstr>WNDCHRM</vt:lpstr>
      <vt:lpstr>The problem</vt:lpstr>
      <vt:lpstr>The solution - CUDA</vt:lpstr>
      <vt:lpstr>Cuda Environment Setup</vt:lpstr>
      <vt:lpstr>Programming CUDA</vt:lpstr>
      <vt:lpstr>Algorithms</vt:lpstr>
      <vt:lpstr>Quick Benchmarks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Wndchrm</dc:title>
  <dc:creator>Kamil Jarosz</dc:creator>
  <cp:lastModifiedBy>Kamil Jarosz</cp:lastModifiedBy>
  <cp:revision>10</cp:revision>
  <dcterms:created xsi:type="dcterms:W3CDTF">2016-12-02T20:38:17Z</dcterms:created>
  <dcterms:modified xsi:type="dcterms:W3CDTF">2016-12-06T17:13:24Z</dcterms:modified>
</cp:coreProperties>
</file>