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6"/>
  </p:notesMasterIdLst>
  <p:sldIdLst>
    <p:sldId id="256" r:id="rId2"/>
    <p:sldId id="307" r:id="rId3"/>
    <p:sldId id="308" r:id="rId4"/>
    <p:sldId id="309" r:id="rId5"/>
    <p:sldId id="310" r:id="rId6"/>
    <p:sldId id="311" r:id="rId7"/>
    <p:sldId id="312" r:id="rId8"/>
    <p:sldId id="313" r:id="rId9"/>
    <p:sldId id="314" r:id="rId10"/>
    <p:sldId id="315" r:id="rId11"/>
    <p:sldId id="363" r:id="rId12"/>
    <p:sldId id="364" r:id="rId13"/>
    <p:sldId id="365" r:id="rId14"/>
    <p:sldId id="282" r:id="rId15"/>
    <p:sldId id="318" r:id="rId16"/>
    <p:sldId id="317" r:id="rId17"/>
    <p:sldId id="319" r:id="rId18"/>
    <p:sldId id="320" r:id="rId19"/>
    <p:sldId id="321" r:id="rId20"/>
    <p:sldId id="322" r:id="rId21"/>
    <p:sldId id="323" r:id="rId22"/>
    <p:sldId id="324" r:id="rId23"/>
    <p:sldId id="325" r:id="rId24"/>
    <p:sldId id="259" r:id="rId25"/>
    <p:sldId id="261" r:id="rId26"/>
    <p:sldId id="264" r:id="rId27"/>
    <p:sldId id="265" r:id="rId28"/>
    <p:sldId id="269" r:id="rId29"/>
    <p:sldId id="357" r:id="rId30"/>
    <p:sldId id="358" r:id="rId31"/>
    <p:sldId id="359" r:id="rId32"/>
    <p:sldId id="361" r:id="rId33"/>
    <p:sldId id="360" r:id="rId34"/>
    <p:sldId id="362" r:id="rId35"/>
    <p:sldId id="271" r:id="rId36"/>
    <p:sldId id="272" r:id="rId37"/>
    <p:sldId id="273" r:id="rId38"/>
    <p:sldId id="274" r:id="rId39"/>
    <p:sldId id="275" r:id="rId40"/>
    <p:sldId id="276" r:id="rId41"/>
    <p:sldId id="277" r:id="rId42"/>
    <p:sldId id="278" r:id="rId43"/>
    <p:sldId id="279" r:id="rId44"/>
    <p:sldId id="280" r:id="rId45"/>
    <p:sldId id="281" r:id="rId46"/>
    <p:sldId id="349" r:id="rId47"/>
    <p:sldId id="350" r:id="rId48"/>
    <p:sldId id="351" r:id="rId49"/>
    <p:sldId id="352" r:id="rId50"/>
    <p:sldId id="353" r:id="rId51"/>
    <p:sldId id="354" r:id="rId52"/>
    <p:sldId id="355" r:id="rId53"/>
    <p:sldId id="356" r:id="rId54"/>
    <p:sldId id="284" r:id="rId55"/>
    <p:sldId id="285" r:id="rId56"/>
    <p:sldId id="286" r:id="rId57"/>
    <p:sldId id="287" r:id="rId58"/>
    <p:sldId id="288" r:id="rId59"/>
    <p:sldId id="292" r:id="rId60"/>
    <p:sldId id="293" r:id="rId61"/>
    <p:sldId id="295" r:id="rId62"/>
    <p:sldId id="294" r:id="rId63"/>
    <p:sldId id="296" r:id="rId64"/>
    <p:sldId id="297" r:id="rId65"/>
    <p:sldId id="298" r:id="rId66"/>
    <p:sldId id="299" r:id="rId67"/>
    <p:sldId id="300" r:id="rId68"/>
    <p:sldId id="301" r:id="rId69"/>
    <p:sldId id="302" r:id="rId70"/>
    <p:sldId id="303" r:id="rId71"/>
    <p:sldId id="304" r:id="rId72"/>
    <p:sldId id="305"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defRPr sz="1300"/>
            </a:lvl1pPr>
          </a:lstStyle>
          <a:p>
            <a:pPr>
              <a:defRPr/>
            </a:pPr>
            <a:endParaRPr lang="es-E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a:defRPr sz="1300"/>
            </a:lvl1pPr>
          </a:lstStyle>
          <a:p>
            <a:pPr>
              <a:defRPr/>
            </a:pPr>
            <a:endParaRPr lang="es-E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defRPr sz="1300"/>
            </a:lvl1pPr>
          </a:lstStyle>
          <a:p>
            <a:pPr>
              <a:defRPr/>
            </a:pPr>
            <a:endParaRPr lang="es-E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a:defRPr sz="1300"/>
            </a:lvl1pPr>
          </a:lstStyle>
          <a:p>
            <a:pPr>
              <a:defRPr/>
            </a:pPr>
            <a:fld id="{FCC17FA9-7B48-4809-8A4C-92EDE6065687}" type="slidenum">
              <a:rPr lang="es-ES"/>
              <a:pPr>
                <a:defRPr/>
              </a:pPr>
              <a:t>‹Nº›</a:t>
            </a:fld>
            <a:endParaRPr lang="es-ES"/>
          </a:p>
        </p:txBody>
      </p:sp>
    </p:spTree>
    <p:extLst>
      <p:ext uri="{BB962C8B-B14F-4D97-AF65-F5344CB8AC3E}">
        <p14:creationId xmlns:p14="http://schemas.microsoft.com/office/powerpoint/2010/main" val="1386931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65C7CAE-82C4-4985-8FCD-CC9CE7DA343F}" type="slidenum">
              <a:rPr lang="es-ES" smtClean="0"/>
              <a:pPr eaLnBrk="1" hangingPunct="1"/>
              <a:t>1</a:t>
            </a:fld>
            <a:endParaRPr lang="es-E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427E62-8F0E-49DB-8DC7-36CAED7CCCE5}" type="slidenum">
              <a:rPr lang="es-ES" smtClean="0"/>
              <a:pPr eaLnBrk="1" hangingPunct="1"/>
              <a:t>10</a:t>
            </a:fld>
            <a:endParaRPr lang="es-E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6EA887-7A50-4D2A-90A2-C741285C648C}"/>
              </a:ext>
            </a:extLst>
          </p:cNvPr>
          <p:cNvSpPr>
            <a:spLocks noGrp="1" noChangeArrowheads="1"/>
          </p:cNvSpPr>
          <p:nvPr>
            <p:ph type="sldNum" sz="quarter" idx="5"/>
          </p:nvPr>
        </p:nvSpPr>
        <p:spPr>
          <a:ln/>
        </p:spPr>
        <p:txBody>
          <a:bodyPr/>
          <a:lstStyle/>
          <a:p>
            <a:fld id="{1A743CD6-585A-4273-A8B1-EA7DA1242716}" type="slidenum">
              <a:rPr lang="es-ES" altLang="es-419"/>
              <a:pPr/>
              <a:t>11</a:t>
            </a:fld>
            <a:endParaRPr lang="es-ES" altLang="es-419"/>
          </a:p>
        </p:txBody>
      </p:sp>
      <p:sp>
        <p:nvSpPr>
          <p:cNvPr id="62466" name="Rectangle 2">
            <a:extLst>
              <a:ext uri="{FF2B5EF4-FFF2-40B4-BE49-F238E27FC236}">
                <a16:creationId xmlns:a16="http://schemas.microsoft.com/office/drawing/2014/main" id="{8044A649-D290-48CE-90C6-9D7E8B88D91B}"/>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ED45E4D-C5FD-4B5D-BB3D-8E754442B7C8}"/>
              </a:ext>
            </a:extLst>
          </p:cNvPr>
          <p:cNvSpPr>
            <a:spLocks noGrp="1" noChangeArrowheads="1"/>
          </p:cNvSpPr>
          <p:nvPr>
            <p:ph type="body" idx="1"/>
          </p:nvPr>
        </p:nvSpPr>
        <p:spPr/>
        <p:txBody>
          <a:bodyPr/>
          <a:lstStyle/>
          <a:p>
            <a:endParaRPr lang="es-419" altLang="es-419"/>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258FDC-FC42-4460-BE9F-59C0581097B8}"/>
              </a:ext>
            </a:extLst>
          </p:cNvPr>
          <p:cNvSpPr>
            <a:spLocks noGrp="1" noChangeArrowheads="1"/>
          </p:cNvSpPr>
          <p:nvPr>
            <p:ph type="sldNum" sz="quarter" idx="5"/>
          </p:nvPr>
        </p:nvSpPr>
        <p:spPr>
          <a:ln/>
        </p:spPr>
        <p:txBody>
          <a:bodyPr/>
          <a:lstStyle/>
          <a:p>
            <a:fld id="{4CE318F3-1945-4270-B5EB-1C0237766508}" type="slidenum">
              <a:rPr lang="es-ES" altLang="es-419"/>
              <a:pPr/>
              <a:t>12</a:t>
            </a:fld>
            <a:endParaRPr lang="es-ES" altLang="es-419"/>
          </a:p>
        </p:txBody>
      </p:sp>
      <p:sp>
        <p:nvSpPr>
          <p:cNvPr id="64514" name="Rectangle 2">
            <a:extLst>
              <a:ext uri="{FF2B5EF4-FFF2-40B4-BE49-F238E27FC236}">
                <a16:creationId xmlns:a16="http://schemas.microsoft.com/office/drawing/2014/main" id="{CF3619FB-0283-4B8E-9716-D21E24A8177F}"/>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78FC46B-4269-4EB2-A8D4-68D83CD74EA8}"/>
              </a:ext>
            </a:extLst>
          </p:cNvPr>
          <p:cNvSpPr>
            <a:spLocks noGrp="1" noChangeArrowheads="1"/>
          </p:cNvSpPr>
          <p:nvPr>
            <p:ph type="body" idx="1"/>
          </p:nvPr>
        </p:nvSpPr>
        <p:spPr/>
        <p:txBody>
          <a:bodyPr/>
          <a:lstStyle/>
          <a:p>
            <a:endParaRPr lang="es-419" altLang="es-419"/>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B11E06-71EB-425B-B58D-033196D074BD}"/>
              </a:ext>
            </a:extLst>
          </p:cNvPr>
          <p:cNvSpPr>
            <a:spLocks noGrp="1" noChangeArrowheads="1"/>
          </p:cNvSpPr>
          <p:nvPr>
            <p:ph type="sldNum" sz="quarter" idx="5"/>
          </p:nvPr>
        </p:nvSpPr>
        <p:spPr>
          <a:ln/>
        </p:spPr>
        <p:txBody>
          <a:bodyPr/>
          <a:lstStyle/>
          <a:p>
            <a:fld id="{95EEC6B3-F0C1-4A84-9C70-E0C21C2E38EB}" type="slidenum">
              <a:rPr lang="es-ES" altLang="es-419"/>
              <a:pPr/>
              <a:t>13</a:t>
            </a:fld>
            <a:endParaRPr lang="es-ES" altLang="es-419"/>
          </a:p>
        </p:txBody>
      </p:sp>
      <p:sp>
        <p:nvSpPr>
          <p:cNvPr id="66562" name="Rectangle 2">
            <a:extLst>
              <a:ext uri="{FF2B5EF4-FFF2-40B4-BE49-F238E27FC236}">
                <a16:creationId xmlns:a16="http://schemas.microsoft.com/office/drawing/2014/main" id="{5370593D-7EC9-4E46-9990-2CADB65AC3EB}"/>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A515513-8B32-4AF5-A59D-7E3943542852}"/>
              </a:ext>
            </a:extLst>
          </p:cNvPr>
          <p:cNvSpPr>
            <a:spLocks noGrp="1" noChangeArrowheads="1"/>
          </p:cNvSpPr>
          <p:nvPr>
            <p:ph type="body" idx="1"/>
          </p:nvPr>
        </p:nvSpPr>
        <p:spPr/>
        <p:txBody>
          <a:bodyPr/>
          <a:lstStyle/>
          <a:p>
            <a:endParaRPr lang="es-419" altLang="es-419"/>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C8CC7C-69CA-4EDD-9B96-573F3580A425}"/>
              </a:ext>
            </a:extLst>
          </p:cNvPr>
          <p:cNvSpPr>
            <a:spLocks noGrp="1" noChangeArrowheads="1"/>
          </p:cNvSpPr>
          <p:nvPr>
            <p:ph type="sldNum" sz="quarter" idx="5"/>
          </p:nvPr>
        </p:nvSpPr>
        <p:spPr>
          <a:ln/>
        </p:spPr>
        <p:txBody>
          <a:bodyPr/>
          <a:lstStyle/>
          <a:p>
            <a:fld id="{5A48108C-EBD0-4174-A62F-D32834DB3CA4}" type="slidenum">
              <a:rPr lang="es-ES" altLang="es-419"/>
              <a:pPr/>
              <a:t>14</a:t>
            </a:fld>
            <a:endParaRPr lang="es-ES" altLang="es-419"/>
          </a:p>
        </p:txBody>
      </p:sp>
      <p:sp>
        <p:nvSpPr>
          <p:cNvPr id="68610" name="Rectangle 2">
            <a:extLst>
              <a:ext uri="{FF2B5EF4-FFF2-40B4-BE49-F238E27FC236}">
                <a16:creationId xmlns:a16="http://schemas.microsoft.com/office/drawing/2014/main" id="{C7BEB6E9-8994-46DD-8C01-F612C38E0815}"/>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46C92327-2C21-44FE-9688-DBF7480BD607}"/>
              </a:ext>
            </a:extLst>
          </p:cNvPr>
          <p:cNvSpPr>
            <a:spLocks noGrp="1" noChangeArrowheads="1"/>
          </p:cNvSpPr>
          <p:nvPr>
            <p:ph type="body" idx="1"/>
          </p:nvPr>
        </p:nvSpPr>
        <p:spPr/>
        <p:txBody>
          <a:bodyPr/>
          <a:lstStyle/>
          <a:p>
            <a:endParaRPr lang="es-419" altLang="es-419"/>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F4C1525-4B26-4CCD-9C30-735D311FCBF4}" type="slidenum">
              <a:rPr lang="es-ES" smtClean="0"/>
              <a:pPr eaLnBrk="1" hangingPunct="1"/>
              <a:t>15</a:t>
            </a:fld>
            <a:endParaRPr lang="es-E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2D0E45-FE2F-4E7B-B71D-CEFCEF20E121}" type="slidenum">
              <a:rPr lang="es-ES" smtClean="0"/>
              <a:pPr eaLnBrk="1" hangingPunct="1"/>
              <a:t>16</a:t>
            </a:fld>
            <a:endParaRPr lang="es-E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DADB063-5A5D-42D9-A918-59C2F17A5FC0}" type="slidenum">
              <a:rPr lang="es-ES" smtClean="0"/>
              <a:pPr eaLnBrk="1" hangingPunct="1"/>
              <a:t>17</a:t>
            </a:fld>
            <a:endParaRPr lang="es-E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4FE5FE9-FFB0-4A52-B749-1ED305BD6E82}" type="slidenum">
              <a:rPr lang="es-ES" smtClean="0"/>
              <a:pPr eaLnBrk="1" hangingPunct="1"/>
              <a:t>18</a:t>
            </a:fld>
            <a:endParaRPr lang="es-E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267AB1-3C4C-4F91-ABE5-AA3056434452}" type="slidenum">
              <a:rPr lang="es-ES" smtClean="0"/>
              <a:pPr eaLnBrk="1" hangingPunct="1"/>
              <a:t>19</a:t>
            </a:fld>
            <a:endParaRPr lang="es-E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2B4E47-17CD-46D4-9FB8-7299400A22F4}" type="slidenum">
              <a:rPr lang="es-ES" smtClean="0"/>
              <a:pPr eaLnBrk="1" hangingPunct="1"/>
              <a:t>2</a:t>
            </a:fld>
            <a:endParaRPr lang="es-E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755B36-B11D-4C81-897F-BFBDEC8A2B3A}" type="slidenum">
              <a:rPr lang="es-ES" smtClean="0"/>
              <a:pPr eaLnBrk="1" hangingPunct="1"/>
              <a:t>20</a:t>
            </a:fld>
            <a:endParaRPr lang="es-E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4BAA30-DF0F-4A70-8EF6-052BF761D0CC}" type="slidenum">
              <a:rPr lang="es-ES" smtClean="0"/>
              <a:pPr eaLnBrk="1" hangingPunct="1"/>
              <a:t>21</a:t>
            </a:fld>
            <a:endParaRPr lang="es-E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656EAF4-9368-4585-8A2E-D6322477F80C}" type="slidenum">
              <a:rPr lang="es-ES" smtClean="0"/>
              <a:pPr eaLnBrk="1" hangingPunct="1"/>
              <a:t>22</a:t>
            </a:fld>
            <a:endParaRPr lang="es-E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74BCA2-3584-435A-9F40-918568384D86}" type="slidenum">
              <a:rPr lang="es-ES" smtClean="0"/>
              <a:pPr eaLnBrk="1" hangingPunct="1"/>
              <a:t>23</a:t>
            </a:fld>
            <a:endParaRPr lang="es-E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4D5A12-4278-4611-B064-88E266CF730C}" type="slidenum">
              <a:rPr lang="es-ES" smtClean="0"/>
              <a:pPr eaLnBrk="1" hangingPunct="1"/>
              <a:t>24</a:t>
            </a:fld>
            <a:endParaRPr lang="es-E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7DAB7B-0A53-400B-A701-6CCB66FBD8DB}" type="slidenum">
              <a:rPr lang="es-ES" smtClean="0"/>
              <a:pPr eaLnBrk="1" hangingPunct="1"/>
              <a:t>25</a:t>
            </a:fld>
            <a:endParaRPr lang="es-E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E23C042-33FD-4E23-B352-92797C592EF0}" type="slidenum">
              <a:rPr lang="es-ES" smtClean="0"/>
              <a:pPr eaLnBrk="1" hangingPunct="1"/>
              <a:t>26</a:t>
            </a:fld>
            <a:endParaRPr lang="es-E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C72858C-7A6A-4DBE-B4C4-3310F49C6654}" type="slidenum">
              <a:rPr lang="es-ES" smtClean="0"/>
              <a:pPr eaLnBrk="1" hangingPunct="1"/>
              <a:t>27</a:t>
            </a:fld>
            <a:endParaRPr lang="es-E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961C4EA-7793-48B0-A5EB-5E45BF710559}" type="slidenum">
              <a:rPr lang="es-ES" smtClean="0"/>
              <a:pPr eaLnBrk="1" hangingPunct="1"/>
              <a:t>28</a:t>
            </a:fld>
            <a:endParaRPr lang="es-E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994C4A-CAD3-4B5C-9A7B-76DD7A73AAB0}" type="slidenum">
              <a:rPr lang="es-ES" smtClean="0"/>
              <a:pPr eaLnBrk="1" hangingPunct="1"/>
              <a:t>35</a:t>
            </a:fld>
            <a:endParaRPr lang="es-E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4EECA77-3F97-4E87-9BC6-B1BB6D7855D5}" type="slidenum">
              <a:rPr lang="es-ES" smtClean="0"/>
              <a:pPr eaLnBrk="1" hangingPunct="1"/>
              <a:t>3</a:t>
            </a:fld>
            <a:endParaRPr lang="es-E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82790C6-CEE1-4986-B8F8-84318259B0FE}" type="slidenum">
              <a:rPr lang="es-ES" smtClean="0"/>
              <a:pPr eaLnBrk="1" hangingPunct="1"/>
              <a:t>36</a:t>
            </a:fld>
            <a:endParaRPr lang="es-E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2E4C773-B0EA-4B3C-AAC8-3099FE6AF718}" type="slidenum">
              <a:rPr lang="es-ES" smtClean="0"/>
              <a:pPr eaLnBrk="1" hangingPunct="1"/>
              <a:t>37</a:t>
            </a:fld>
            <a:endParaRPr lang="es-E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A5F6E5-C24A-4DDF-A753-E527CD958DB4}" type="slidenum">
              <a:rPr lang="es-ES" smtClean="0"/>
              <a:pPr eaLnBrk="1" hangingPunct="1"/>
              <a:t>38</a:t>
            </a:fld>
            <a:endParaRPr lang="es-E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20C0B8-1A2C-4328-B720-0ED904D42EA6}" type="slidenum">
              <a:rPr lang="es-ES" smtClean="0"/>
              <a:pPr eaLnBrk="1" hangingPunct="1"/>
              <a:t>39</a:t>
            </a:fld>
            <a:endParaRPr lang="es-E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856579-CDAD-4749-BFC6-8F433A72CE42}" type="slidenum">
              <a:rPr lang="es-ES" smtClean="0"/>
              <a:pPr eaLnBrk="1" hangingPunct="1"/>
              <a:t>40</a:t>
            </a:fld>
            <a:endParaRPr lang="es-E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B2F995-25A2-4CD4-A752-50C1D6A99D9C}" type="slidenum">
              <a:rPr lang="es-ES" smtClean="0"/>
              <a:pPr eaLnBrk="1" hangingPunct="1"/>
              <a:t>41</a:t>
            </a:fld>
            <a:endParaRPr lang="es-E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283EA6-870E-4C4A-B830-E61905DFA6C0}" type="slidenum">
              <a:rPr lang="es-ES" smtClean="0"/>
              <a:pPr eaLnBrk="1" hangingPunct="1"/>
              <a:t>42</a:t>
            </a:fld>
            <a:endParaRPr lang="es-E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361CAF-FDF0-48E6-AC92-0EF2014CF9A1}" type="slidenum">
              <a:rPr lang="es-ES" smtClean="0"/>
              <a:pPr eaLnBrk="1" hangingPunct="1"/>
              <a:t>43</a:t>
            </a:fld>
            <a:endParaRPr lang="es-E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319650D-1CD5-4C12-8611-5CD2104A422B}" type="slidenum">
              <a:rPr lang="es-ES" smtClean="0"/>
              <a:pPr eaLnBrk="1" hangingPunct="1"/>
              <a:t>44</a:t>
            </a:fld>
            <a:endParaRPr lang="es-E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F037188-AD4A-4209-9606-E7132CF3AF83}" type="slidenum">
              <a:rPr lang="es-ES" smtClean="0"/>
              <a:pPr eaLnBrk="1" hangingPunct="1"/>
              <a:t>45</a:t>
            </a:fld>
            <a:endParaRPr lang="es-E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904AA4-98A8-4D63-BF7F-B996C144EEC6}" type="slidenum">
              <a:rPr lang="es-ES" smtClean="0"/>
              <a:pPr eaLnBrk="1" hangingPunct="1"/>
              <a:t>4</a:t>
            </a:fld>
            <a:endParaRPr lang="es-E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FEBE71C2-3235-4AD3-B8C0-0636003A8E33}"/>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DAA6FAD-D256-49C3-8254-0E4D621EDF08}" type="slidenum">
              <a:rPr lang="es-ES" altLang="es-419"/>
              <a:pPr eaLnBrk="1" hangingPunct="1"/>
              <a:t>46</a:t>
            </a:fld>
            <a:endParaRPr lang="es-ES" altLang="es-419"/>
          </a:p>
        </p:txBody>
      </p:sp>
      <p:sp>
        <p:nvSpPr>
          <p:cNvPr id="106499" name="Rectangle 2">
            <a:extLst>
              <a:ext uri="{FF2B5EF4-FFF2-40B4-BE49-F238E27FC236}">
                <a16:creationId xmlns:a16="http://schemas.microsoft.com/office/drawing/2014/main" id="{EF2210CE-95BC-46B9-AC6A-01784BCA0A81}"/>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817326AB-6FD5-41C2-9959-08B648FD39C1}"/>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9583E20-B129-48FE-A93E-2C0E61787D8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2087A0-E321-4DD1-A46C-6741D1EC382A}" type="slidenum">
              <a:rPr lang="es-ES" altLang="es-419"/>
              <a:pPr eaLnBrk="1" hangingPunct="1"/>
              <a:t>47</a:t>
            </a:fld>
            <a:endParaRPr lang="es-ES" altLang="es-419"/>
          </a:p>
        </p:txBody>
      </p:sp>
      <p:sp>
        <p:nvSpPr>
          <p:cNvPr id="107523" name="Rectangle 2">
            <a:extLst>
              <a:ext uri="{FF2B5EF4-FFF2-40B4-BE49-F238E27FC236}">
                <a16:creationId xmlns:a16="http://schemas.microsoft.com/office/drawing/2014/main" id="{D51A295A-30BB-4BED-AA31-DAF19AB68844}"/>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C1FC5586-3A93-4098-B27C-DD667D1427C6}"/>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3169056-B3D7-4B22-ABC7-F602DEB3BFA6}"/>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37EB7-9462-48B6-98CC-122C9B9B418D}" type="slidenum">
              <a:rPr lang="es-ES" altLang="es-419"/>
              <a:pPr eaLnBrk="1" hangingPunct="1"/>
              <a:t>48</a:t>
            </a:fld>
            <a:endParaRPr lang="es-ES" altLang="es-419"/>
          </a:p>
        </p:txBody>
      </p:sp>
      <p:sp>
        <p:nvSpPr>
          <p:cNvPr id="108547" name="Rectangle 2">
            <a:extLst>
              <a:ext uri="{FF2B5EF4-FFF2-40B4-BE49-F238E27FC236}">
                <a16:creationId xmlns:a16="http://schemas.microsoft.com/office/drawing/2014/main" id="{A5DFED60-A660-4222-A3E6-AB68A4168DF4}"/>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D03211E8-CBD4-4D11-A566-54F67E1D51D1}"/>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628681F8-6B8B-4A20-93EB-BA89CC0AB35D}"/>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F4C4D4-1C48-4C59-AFAD-C3E10747EF9F}" type="slidenum">
              <a:rPr lang="es-ES" altLang="es-419"/>
              <a:pPr eaLnBrk="1" hangingPunct="1"/>
              <a:t>49</a:t>
            </a:fld>
            <a:endParaRPr lang="es-ES" altLang="es-419"/>
          </a:p>
        </p:txBody>
      </p:sp>
      <p:sp>
        <p:nvSpPr>
          <p:cNvPr id="109571" name="Rectangle 2">
            <a:extLst>
              <a:ext uri="{FF2B5EF4-FFF2-40B4-BE49-F238E27FC236}">
                <a16:creationId xmlns:a16="http://schemas.microsoft.com/office/drawing/2014/main" id="{490EB908-E4DA-429C-955E-A10F2EAD1FE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83E1BC35-4AB9-468B-92BE-9B0E03139980}"/>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4CF9873-0712-4ABB-A0FA-823B6BFCAA36}"/>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BE7F24-ECD0-4DA7-BDD7-C35F73992EE0}" type="slidenum">
              <a:rPr lang="es-ES" altLang="es-419"/>
              <a:pPr eaLnBrk="1" hangingPunct="1"/>
              <a:t>50</a:t>
            </a:fld>
            <a:endParaRPr lang="es-ES" altLang="es-419"/>
          </a:p>
        </p:txBody>
      </p:sp>
      <p:sp>
        <p:nvSpPr>
          <p:cNvPr id="110595" name="Rectangle 2">
            <a:extLst>
              <a:ext uri="{FF2B5EF4-FFF2-40B4-BE49-F238E27FC236}">
                <a16:creationId xmlns:a16="http://schemas.microsoft.com/office/drawing/2014/main" id="{2957FE43-4CBC-48A8-8002-8E572A02EBB4}"/>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E2191346-6B50-43B4-B063-4DB265A5E58B}"/>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81EA3F9D-F828-465E-ABE4-220B5EAE8C4B}"/>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31717E-2147-4228-BD19-FCE2EC77CAD6}" type="slidenum">
              <a:rPr lang="es-ES" altLang="es-419"/>
              <a:pPr eaLnBrk="1" hangingPunct="1"/>
              <a:t>51</a:t>
            </a:fld>
            <a:endParaRPr lang="es-ES" altLang="es-419"/>
          </a:p>
        </p:txBody>
      </p:sp>
      <p:sp>
        <p:nvSpPr>
          <p:cNvPr id="111619" name="Rectangle 2">
            <a:extLst>
              <a:ext uri="{FF2B5EF4-FFF2-40B4-BE49-F238E27FC236}">
                <a16:creationId xmlns:a16="http://schemas.microsoft.com/office/drawing/2014/main" id="{D0C9F8B3-29FC-4D1C-8684-ADBCF4C39D0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8121BC69-3BF3-40F6-B10A-9CB7426ED3D2}"/>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368FD21-3529-473B-9D1D-9C08C39D3235}"/>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F7F69A-6542-4267-8230-C0F9D6B11701}" type="slidenum">
              <a:rPr lang="es-ES" altLang="es-419"/>
              <a:pPr eaLnBrk="1" hangingPunct="1"/>
              <a:t>52</a:t>
            </a:fld>
            <a:endParaRPr lang="es-ES" altLang="es-419"/>
          </a:p>
        </p:txBody>
      </p:sp>
      <p:sp>
        <p:nvSpPr>
          <p:cNvPr id="112643" name="Rectangle 2">
            <a:extLst>
              <a:ext uri="{FF2B5EF4-FFF2-40B4-BE49-F238E27FC236}">
                <a16:creationId xmlns:a16="http://schemas.microsoft.com/office/drawing/2014/main" id="{B1CE688C-5376-456A-8F1F-77C6ABDC3AAE}"/>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C11005FF-C828-4525-B43E-26557D9A931E}"/>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8D53515-8020-4D1F-A8F9-CFF5E6321BA2}"/>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1FE3DC-EEDC-4840-AC61-D82A32D1B4E0}" type="slidenum">
              <a:rPr lang="es-ES" altLang="es-419"/>
              <a:pPr eaLnBrk="1" hangingPunct="1"/>
              <a:t>53</a:t>
            </a:fld>
            <a:endParaRPr lang="es-ES" altLang="es-419"/>
          </a:p>
        </p:txBody>
      </p:sp>
      <p:sp>
        <p:nvSpPr>
          <p:cNvPr id="113667" name="Rectangle 2">
            <a:extLst>
              <a:ext uri="{FF2B5EF4-FFF2-40B4-BE49-F238E27FC236}">
                <a16:creationId xmlns:a16="http://schemas.microsoft.com/office/drawing/2014/main" id="{7F8BE4DF-E66A-425B-9392-182BEAE822E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7380FE8D-C4CD-400A-83E7-B1D55A97BD05}"/>
              </a:ext>
            </a:extLst>
          </p:cNvPr>
          <p:cNvSpPr>
            <a:spLocks noGrp="1" noChangeArrowheads="1"/>
          </p:cNvSpPr>
          <p:nvPr>
            <p:ph type="body" idx="1"/>
          </p:nvPr>
        </p:nvSpPr>
        <p:spPr>
          <a:noFill/>
        </p:spPr>
        <p:txBody>
          <a:bodyPr/>
          <a:lstStyle/>
          <a:p>
            <a:pPr eaLnBrk="1" hangingPunct="1"/>
            <a:endParaRPr lang="es-MX" altLang="es-419">
              <a:latin typeface="Arial" panose="020B0604020202020204" pitchFamily="34" charset="0"/>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DFD3622-FC6A-40CA-AB18-7F251A1492EF}" type="slidenum">
              <a:rPr lang="es-ES" smtClean="0"/>
              <a:pPr eaLnBrk="1" hangingPunct="1"/>
              <a:t>54</a:t>
            </a:fld>
            <a:endParaRPr lang="es-E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A4A9428-F102-4E61-A16B-12D02D096C71}" type="slidenum">
              <a:rPr lang="es-ES" smtClean="0"/>
              <a:pPr eaLnBrk="1" hangingPunct="1"/>
              <a:t>55</a:t>
            </a:fld>
            <a:endParaRPr lang="es-E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5336143-51F7-480F-803C-B1FF31224BEF}" type="slidenum">
              <a:rPr lang="es-ES" smtClean="0"/>
              <a:pPr eaLnBrk="1" hangingPunct="1"/>
              <a:t>5</a:t>
            </a:fld>
            <a:endParaRPr lang="es-E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80473E5-A06E-4762-9B8A-92CD27EB9E50}" type="slidenum">
              <a:rPr lang="es-ES" smtClean="0"/>
              <a:pPr eaLnBrk="1" hangingPunct="1"/>
              <a:t>56</a:t>
            </a:fld>
            <a:endParaRPr lang="es-E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32FA4D-7B6D-41E9-8F16-C9ADE2901E18}" type="slidenum">
              <a:rPr lang="es-ES" smtClean="0"/>
              <a:pPr eaLnBrk="1" hangingPunct="1"/>
              <a:t>57</a:t>
            </a:fld>
            <a:endParaRPr lang="es-E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F497C8E-C63D-412F-8835-E490214EC1A5}" type="slidenum">
              <a:rPr lang="es-ES" smtClean="0"/>
              <a:pPr eaLnBrk="1" hangingPunct="1"/>
              <a:t>58</a:t>
            </a:fld>
            <a:endParaRPr lang="es-E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027DFD9-54E3-4B1F-BA0D-D08BC11A7004}" type="slidenum">
              <a:rPr lang="es-ES" smtClean="0"/>
              <a:pPr eaLnBrk="1" hangingPunct="1"/>
              <a:t>59</a:t>
            </a:fld>
            <a:endParaRPr lang="es-E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0657569-C762-4BD4-AFE4-0B6E5BBFE98E}" type="slidenum">
              <a:rPr lang="es-ES" smtClean="0"/>
              <a:pPr eaLnBrk="1" hangingPunct="1"/>
              <a:t>60</a:t>
            </a:fld>
            <a:endParaRPr lang="es-E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773ADE-C06C-4085-97D7-8B0513168269}" type="slidenum">
              <a:rPr lang="es-ES" smtClean="0"/>
              <a:pPr eaLnBrk="1" hangingPunct="1"/>
              <a:t>61</a:t>
            </a:fld>
            <a:endParaRPr lang="es-E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8F53FF-6099-4F45-A8BF-5E1CEC229E0C}" type="slidenum">
              <a:rPr lang="es-ES" smtClean="0"/>
              <a:pPr eaLnBrk="1" hangingPunct="1"/>
              <a:t>62</a:t>
            </a:fld>
            <a:endParaRPr lang="es-E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88E16F-6DC1-4B83-9592-227CEA7014E3}" type="slidenum">
              <a:rPr lang="es-ES" smtClean="0"/>
              <a:pPr eaLnBrk="1" hangingPunct="1"/>
              <a:t>63</a:t>
            </a:fld>
            <a:endParaRPr lang="es-E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8EA51F-ED41-47CF-AEE9-15E0771A5E08}" type="slidenum">
              <a:rPr lang="es-ES" smtClean="0"/>
              <a:pPr eaLnBrk="1" hangingPunct="1"/>
              <a:t>64</a:t>
            </a:fld>
            <a:endParaRPr lang="es-E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71C2FA-B5AE-4706-ACAF-0DC87CB58F2E}" type="slidenum">
              <a:rPr lang="es-ES" smtClean="0"/>
              <a:pPr eaLnBrk="1" hangingPunct="1"/>
              <a:t>65</a:t>
            </a:fld>
            <a:endParaRPr lang="es-E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898F7A-F01C-4781-8977-AECC221ED0DA}" type="slidenum">
              <a:rPr lang="es-ES" smtClean="0"/>
              <a:pPr eaLnBrk="1" hangingPunct="1"/>
              <a:t>6</a:t>
            </a:fld>
            <a:endParaRPr lang="es-E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FDCE62-661D-4BBB-BB28-203197545C0F}" type="slidenum">
              <a:rPr lang="es-ES" smtClean="0"/>
              <a:pPr eaLnBrk="1" hangingPunct="1"/>
              <a:t>66</a:t>
            </a:fld>
            <a:endParaRPr lang="es-E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C0D9A0-9C19-4C5F-9FC3-3011B556C35D}" type="slidenum">
              <a:rPr lang="es-ES" smtClean="0"/>
              <a:pPr eaLnBrk="1" hangingPunct="1"/>
              <a:t>67</a:t>
            </a:fld>
            <a:endParaRPr lang="es-E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D0470C3-EC53-4020-B309-42B55F16C66E}" type="slidenum">
              <a:rPr lang="es-ES" smtClean="0"/>
              <a:pPr eaLnBrk="1" hangingPunct="1"/>
              <a:t>68</a:t>
            </a:fld>
            <a:endParaRPr lang="es-E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9B51A3-A2B4-4497-A219-B7E9D573AF56}" type="slidenum">
              <a:rPr lang="es-ES" smtClean="0"/>
              <a:pPr eaLnBrk="1" hangingPunct="1"/>
              <a:t>69</a:t>
            </a:fld>
            <a:endParaRPr lang="es-E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3AC1F9-C456-49C0-A5AD-1492A0DA69FD}" type="slidenum">
              <a:rPr lang="es-ES" smtClean="0"/>
              <a:pPr eaLnBrk="1" hangingPunct="1"/>
              <a:t>70</a:t>
            </a:fld>
            <a:endParaRPr lang="es-E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0B6F3EB-D1A5-4A95-928B-4DB5A1E2A8F4}" type="slidenum">
              <a:rPr lang="es-ES" smtClean="0"/>
              <a:pPr eaLnBrk="1" hangingPunct="1"/>
              <a:t>71</a:t>
            </a:fld>
            <a:endParaRPr lang="es-E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61F0EA-E788-4AC5-A194-24A254059480}" type="slidenum">
              <a:rPr lang="es-ES" smtClean="0"/>
              <a:pPr eaLnBrk="1" hangingPunct="1"/>
              <a:t>72</a:t>
            </a:fld>
            <a:endParaRPr lang="es-E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F369D87-441E-4D70-8A1B-07A2F74E76BB}" type="slidenum">
              <a:rPr lang="es-ES" smtClean="0"/>
              <a:pPr eaLnBrk="1" hangingPunct="1"/>
              <a:t>73</a:t>
            </a:fld>
            <a:endParaRPr lang="es-E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DD3BDC1-6CAA-4484-A591-C57191C7A318}" type="slidenum">
              <a:rPr lang="es-ES" smtClean="0"/>
              <a:pPr eaLnBrk="1" hangingPunct="1"/>
              <a:t>74</a:t>
            </a:fld>
            <a:endParaRPr lang="es-E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5755075-D517-4FA9-BEA7-1916888887CD}" type="slidenum">
              <a:rPr lang="es-ES" smtClean="0"/>
              <a:pPr eaLnBrk="1" hangingPunct="1"/>
              <a:t>75</a:t>
            </a:fld>
            <a:endParaRPr lang="es-E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BBFD0A-1FDA-44F8-BCC2-43CCBDA910CD}" type="slidenum">
              <a:rPr lang="es-ES" smtClean="0"/>
              <a:pPr eaLnBrk="1" hangingPunct="1"/>
              <a:t>7</a:t>
            </a:fld>
            <a:endParaRPr lang="es-E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38A16D6-5B9D-4039-8082-041490EDEDD7}" type="slidenum">
              <a:rPr lang="es-ES" smtClean="0"/>
              <a:pPr eaLnBrk="1" hangingPunct="1"/>
              <a:t>76</a:t>
            </a:fld>
            <a:endParaRPr lang="es-E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5DA2C7-6BE2-42F8-B50B-962C7EE6C947}" type="slidenum">
              <a:rPr lang="es-ES" smtClean="0"/>
              <a:pPr eaLnBrk="1" hangingPunct="1"/>
              <a:t>77</a:t>
            </a:fld>
            <a:endParaRPr lang="es-E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CA1069-0EC5-457D-8B77-FCD048197AAC}" type="slidenum">
              <a:rPr lang="es-ES" smtClean="0"/>
              <a:pPr eaLnBrk="1" hangingPunct="1"/>
              <a:t>78</a:t>
            </a:fld>
            <a:endParaRPr lang="es-E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0765AC-C9AC-4DAC-A6F0-150A9052D6BD}" type="slidenum">
              <a:rPr lang="es-ES" smtClean="0"/>
              <a:pPr eaLnBrk="1" hangingPunct="1"/>
              <a:t>79</a:t>
            </a:fld>
            <a:endParaRPr lang="es-E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6CFCAF-71C0-4CF2-8E09-5F59E8F5F344}" type="slidenum">
              <a:rPr lang="es-ES" smtClean="0"/>
              <a:pPr eaLnBrk="1" hangingPunct="1"/>
              <a:t>80</a:t>
            </a:fld>
            <a:endParaRPr lang="es-E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27D235E-AFAE-4A0E-9643-3F9093D53906}" type="slidenum">
              <a:rPr lang="es-ES" smtClean="0"/>
              <a:pPr eaLnBrk="1" hangingPunct="1"/>
              <a:t>81</a:t>
            </a:fld>
            <a:endParaRPr lang="es-E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E33379-ED7B-4522-90E4-342C37E64977}" type="slidenum">
              <a:rPr lang="es-ES" smtClean="0"/>
              <a:pPr eaLnBrk="1" hangingPunct="1"/>
              <a:t>82</a:t>
            </a:fld>
            <a:endParaRPr lang="es-E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952763-6899-47D9-A26C-885B768E7E6B}" type="slidenum">
              <a:rPr lang="es-ES" smtClean="0"/>
              <a:pPr eaLnBrk="1" hangingPunct="1"/>
              <a:t>83</a:t>
            </a:fld>
            <a:endParaRPr lang="es-E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FD539BD-93AC-4558-9763-367FB254547C}" type="slidenum">
              <a:rPr lang="es-ES" smtClean="0"/>
              <a:pPr eaLnBrk="1" hangingPunct="1"/>
              <a:t>84</a:t>
            </a:fld>
            <a:endParaRPr lang="es-E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4ADBC1A-937B-42AA-A7BE-843B7DF30758}" type="slidenum">
              <a:rPr lang="es-ES" smtClean="0"/>
              <a:pPr eaLnBrk="1" hangingPunct="1"/>
              <a:t>85</a:t>
            </a:fld>
            <a:endParaRPr lang="es-E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93F53F-70DF-4D72-972D-784270FCE0B7}" type="slidenum">
              <a:rPr lang="es-ES" smtClean="0"/>
              <a:pPr eaLnBrk="1" hangingPunct="1"/>
              <a:t>8</a:t>
            </a:fld>
            <a:endParaRPr lang="es-E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C885BD3-88A7-4EC9-8C1F-B78901AE3005}" type="slidenum">
              <a:rPr lang="es-ES" smtClean="0"/>
              <a:pPr eaLnBrk="1" hangingPunct="1"/>
              <a:t>86</a:t>
            </a:fld>
            <a:endParaRPr lang="es-E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B3E6DA-DDD2-49BC-AE29-61B553121548}" type="slidenum">
              <a:rPr lang="es-ES" smtClean="0"/>
              <a:pPr eaLnBrk="1" hangingPunct="1"/>
              <a:t>87</a:t>
            </a:fld>
            <a:endParaRPr lang="es-E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0B7A643-5055-44BB-9680-7B9AE474C917}" type="slidenum">
              <a:rPr lang="es-ES" smtClean="0"/>
              <a:pPr eaLnBrk="1" hangingPunct="1"/>
              <a:t>88</a:t>
            </a:fld>
            <a:endParaRPr lang="es-E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CF20449-5051-42FD-8974-C6EDDE20C034}" type="slidenum">
              <a:rPr lang="es-ES" smtClean="0"/>
              <a:pPr eaLnBrk="1" hangingPunct="1"/>
              <a:t>89</a:t>
            </a:fld>
            <a:endParaRPr lang="es-E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241198-9D92-4205-80E7-0E317BF5748E}" type="slidenum">
              <a:rPr lang="es-ES" smtClean="0"/>
              <a:pPr eaLnBrk="1" hangingPunct="1"/>
              <a:t>90</a:t>
            </a:fld>
            <a:endParaRPr lang="es-E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4647596-301B-4F7C-B72F-4D5B3679DECD}" type="slidenum">
              <a:rPr lang="es-ES" smtClean="0"/>
              <a:pPr eaLnBrk="1" hangingPunct="1"/>
              <a:t>91</a:t>
            </a:fld>
            <a:endParaRPr lang="es-E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56EE6A-919C-49D0-A996-72E37653C348}" type="slidenum">
              <a:rPr lang="es-ES" smtClean="0"/>
              <a:pPr eaLnBrk="1" hangingPunct="1"/>
              <a:t>92</a:t>
            </a:fld>
            <a:endParaRPr lang="es-E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791FF2C-DAA9-467D-9AAC-6F4ADDC4F22E}" type="slidenum">
              <a:rPr lang="es-ES" smtClean="0"/>
              <a:pPr eaLnBrk="1" hangingPunct="1"/>
              <a:t>93</a:t>
            </a:fld>
            <a:endParaRPr lang="es-E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750FFC-5995-4D09-8D8E-CBECE56D4CFB}" type="slidenum">
              <a:rPr lang="es-ES" smtClean="0"/>
              <a:pPr eaLnBrk="1" hangingPunct="1"/>
              <a:t>94</a:t>
            </a:fld>
            <a:endParaRPr lang="es-E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EDBF6B-A601-41BA-A760-E8FBDAB82734}" type="slidenum">
              <a:rPr lang="es-ES" smtClean="0"/>
              <a:pPr eaLnBrk="1" hangingPunct="1"/>
              <a:t>9</a:t>
            </a:fld>
            <a:endParaRPr lang="es-E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pPr lvl="0"/>
            <a:r>
              <a:rPr lang="es-ES" altLang="en-US" noProof="0"/>
              <a:t>Haga clic para cambiar el estilo de título	</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s-ES" altLang="en-US" noProof="0"/>
              <a:t>Haga clic para modificar el estilo de subtítulo del patrón</a:t>
            </a:r>
          </a:p>
        </p:txBody>
      </p:sp>
      <p:sp>
        <p:nvSpPr>
          <p:cNvPr id="38" name="Rectangle 5"/>
          <p:cNvSpPr>
            <a:spLocks noGrp="1" noChangeArrowheads="1"/>
          </p:cNvSpPr>
          <p:nvPr>
            <p:ph type="dt" sz="half" idx="10"/>
          </p:nvPr>
        </p:nvSpPr>
        <p:spPr/>
        <p:txBody>
          <a:bodyPr/>
          <a:lstStyle>
            <a:lvl1pPr>
              <a:defRPr/>
            </a:lvl1pPr>
          </a:lstStyle>
          <a:p>
            <a:pPr>
              <a:defRPr/>
            </a:pPr>
            <a:endParaRPr lang="es-ES" altLang="en-US"/>
          </a:p>
        </p:txBody>
      </p:sp>
      <p:sp>
        <p:nvSpPr>
          <p:cNvPr id="39" name="Rectangle 6"/>
          <p:cNvSpPr>
            <a:spLocks noGrp="1" noChangeArrowheads="1"/>
          </p:cNvSpPr>
          <p:nvPr>
            <p:ph type="ftr" sz="quarter" idx="11"/>
          </p:nvPr>
        </p:nvSpPr>
        <p:spPr/>
        <p:txBody>
          <a:bodyPr/>
          <a:lstStyle>
            <a:lvl1pPr>
              <a:defRPr/>
            </a:lvl1pPr>
          </a:lstStyle>
          <a:p>
            <a:pPr>
              <a:defRPr/>
            </a:pPr>
            <a:endParaRPr lang="es-ES" altLang="en-US"/>
          </a:p>
        </p:txBody>
      </p:sp>
      <p:sp>
        <p:nvSpPr>
          <p:cNvPr id="40" name="Rectangle 7"/>
          <p:cNvSpPr>
            <a:spLocks noGrp="1" noChangeArrowheads="1"/>
          </p:cNvSpPr>
          <p:nvPr>
            <p:ph type="sldNum" sz="quarter" idx="12"/>
          </p:nvPr>
        </p:nvSpPr>
        <p:spPr/>
        <p:txBody>
          <a:bodyPr/>
          <a:lstStyle>
            <a:lvl1pPr>
              <a:defRPr/>
            </a:lvl1pPr>
          </a:lstStyle>
          <a:p>
            <a:pPr>
              <a:defRPr/>
            </a:pPr>
            <a:fld id="{AD4BFC43-4FDA-4A62-AB64-CC99ED599670}" type="slidenum">
              <a:rPr lang="es-ES" altLang="en-US"/>
              <a:pPr>
                <a:defRPr/>
              </a:pPr>
              <a:t>‹Nº›</a:t>
            </a:fld>
            <a:endParaRPr lang="es-ES" altLang="en-US"/>
          </a:p>
        </p:txBody>
      </p:sp>
    </p:spTree>
    <p:extLst>
      <p:ext uri="{BB962C8B-B14F-4D97-AF65-F5344CB8AC3E}">
        <p14:creationId xmlns:p14="http://schemas.microsoft.com/office/powerpoint/2010/main" val="266012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F1DAC89-8ACF-4D54-9666-689D91CF09DB}" type="slidenum">
              <a:rPr lang="es-ES" altLang="en-US"/>
              <a:pPr>
                <a:defRPr/>
              </a:pPr>
              <a:t>‹Nº›</a:t>
            </a:fld>
            <a:endParaRPr lang="es-ES" altLang="en-US"/>
          </a:p>
        </p:txBody>
      </p:sp>
    </p:spTree>
    <p:extLst>
      <p:ext uri="{BB962C8B-B14F-4D97-AF65-F5344CB8AC3E}">
        <p14:creationId xmlns:p14="http://schemas.microsoft.com/office/powerpoint/2010/main" val="131976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22238"/>
            <a:ext cx="2057400" cy="6008687"/>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122238"/>
            <a:ext cx="6019800" cy="600868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7"/>
          <p:cNvSpPr>
            <a:spLocks noGrp="1" noChangeArrowheads="1"/>
          </p:cNvSpPr>
          <p:nvPr>
            <p:ph type="sldNum" sz="quarter" idx="12"/>
          </p:nvPr>
        </p:nvSpPr>
        <p:spPr>
          <a:ln/>
        </p:spPr>
        <p:txBody>
          <a:bodyPr/>
          <a:lstStyle>
            <a:lvl1pPr>
              <a:defRPr/>
            </a:lvl1pPr>
          </a:lstStyle>
          <a:p>
            <a:pPr>
              <a:defRPr/>
            </a:pPr>
            <a:fld id="{D855C4C6-4995-4AC4-8340-BCF5609F73DB}" type="slidenum">
              <a:rPr lang="es-ES" altLang="en-US"/>
              <a:pPr>
                <a:defRPr/>
              </a:pPr>
              <a:t>‹Nº›</a:t>
            </a:fld>
            <a:endParaRPr lang="es-ES" altLang="en-US"/>
          </a:p>
        </p:txBody>
      </p:sp>
    </p:spTree>
    <p:extLst>
      <p:ext uri="{BB962C8B-B14F-4D97-AF65-F5344CB8AC3E}">
        <p14:creationId xmlns:p14="http://schemas.microsoft.com/office/powerpoint/2010/main" val="1091171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2238"/>
            <a:ext cx="7543800" cy="12954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457200" y="1719263"/>
            <a:ext cx="4038600" cy="44116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quarter" idx="2"/>
          </p:nvPr>
        </p:nvSpPr>
        <p:spPr>
          <a:xfrm>
            <a:off x="4648200" y="1719263"/>
            <a:ext cx="4038600" cy="21288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contenido"/>
          <p:cNvSpPr>
            <a:spLocks noGrp="1"/>
          </p:cNvSpPr>
          <p:nvPr>
            <p:ph sz="quarter" idx="3"/>
          </p:nvPr>
        </p:nvSpPr>
        <p:spPr>
          <a:xfrm>
            <a:off x="4648200" y="4000500"/>
            <a:ext cx="4038600" cy="21304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8" name="Rectangle 7"/>
          <p:cNvSpPr>
            <a:spLocks noGrp="1" noChangeArrowheads="1"/>
          </p:cNvSpPr>
          <p:nvPr>
            <p:ph type="sldNum" sz="quarter" idx="12"/>
          </p:nvPr>
        </p:nvSpPr>
        <p:spPr>
          <a:ln/>
        </p:spPr>
        <p:txBody>
          <a:bodyPr/>
          <a:lstStyle>
            <a:lvl1pPr>
              <a:defRPr/>
            </a:lvl1pPr>
          </a:lstStyle>
          <a:p>
            <a:pPr>
              <a:defRPr/>
            </a:pPr>
            <a:fld id="{6C36855A-2568-44BE-88E1-7D6EB1403880}" type="slidenum">
              <a:rPr lang="es-ES" altLang="en-US"/>
              <a:pPr>
                <a:defRPr/>
              </a:pPr>
              <a:t>‹Nº›</a:t>
            </a:fld>
            <a:endParaRPr lang="es-ES" altLang="en-US"/>
          </a:p>
        </p:txBody>
      </p:sp>
    </p:spTree>
    <p:extLst>
      <p:ext uri="{BB962C8B-B14F-4D97-AF65-F5344CB8AC3E}">
        <p14:creationId xmlns:p14="http://schemas.microsoft.com/office/powerpoint/2010/main" val="115013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2238"/>
            <a:ext cx="7543800" cy="12954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457200" y="1719263"/>
            <a:ext cx="4038600" cy="44116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719263"/>
            <a:ext cx="4038600" cy="44116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BF04601-E17B-478B-A224-46B00942116D}" type="slidenum">
              <a:rPr lang="es-ES" altLang="en-US"/>
              <a:pPr>
                <a:defRPr/>
              </a:pPr>
              <a:t>‹Nº›</a:t>
            </a:fld>
            <a:endParaRPr lang="es-ES" altLang="en-US"/>
          </a:p>
        </p:txBody>
      </p:sp>
    </p:spTree>
    <p:extLst>
      <p:ext uri="{BB962C8B-B14F-4D97-AF65-F5344CB8AC3E}">
        <p14:creationId xmlns:p14="http://schemas.microsoft.com/office/powerpoint/2010/main" val="173904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22238"/>
            <a:ext cx="7543800" cy="1295400"/>
          </a:xfrm>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719263"/>
            <a:ext cx="4038600" cy="44116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quarter" idx="2"/>
          </p:nvPr>
        </p:nvSpPr>
        <p:spPr>
          <a:xfrm>
            <a:off x="4648200" y="1719263"/>
            <a:ext cx="4038600" cy="21288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contenido"/>
          <p:cNvSpPr>
            <a:spLocks noGrp="1"/>
          </p:cNvSpPr>
          <p:nvPr>
            <p:ph sz="quarter" idx="3"/>
          </p:nvPr>
        </p:nvSpPr>
        <p:spPr>
          <a:xfrm>
            <a:off x="4648200" y="4000500"/>
            <a:ext cx="4038600" cy="21304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8" name="Rectangle 7"/>
          <p:cNvSpPr>
            <a:spLocks noGrp="1" noChangeArrowheads="1"/>
          </p:cNvSpPr>
          <p:nvPr>
            <p:ph type="sldNum" sz="quarter" idx="12"/>
          </p:nvPr>
        </p:nvSpPr>
        <p:spPr>
          <a:ln/>
        </p:spPr>
        <p:txBody>
          <a:bodyPr/>
          <a:lstStyle>
            <a:lvl1pPr>
              <a:defRPr/>
            </a:lvl1pPr>
          </a:lstStyle>
          <a:p>
            <a:pPr>
              <a:defRPr/>
            </a:pPr>
            <a:fld id="{58F9602B-C8AB-4194-94FF-8E6BFDA6A33C}" type="slidenum">
              <a:rPr lang="es-ES" altLang="en-US"/>
              <a:pPr>
                <a:defRPr/>
              </a:pPr>
              <a:t>‹Nº›</a:t>
            </a:fld>
            <a:endParaRPr lang="es-ES" altLang="en-US"/>
          </a:p>
        </p:txBody>
      </p:sp>
    </p:spTree>
    <p:extLst>
      <p:ext uri="{BB962C8B-B14F-4D97-AF65-F5344CB8AC3E}">
        <p14:creationId xmlns:p14="http://schemas.microsoft.com/office/powerpoint/2010/main" val="3563546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122238"/>
            <a:ext cx="7543800" cy="1295400"/>
          </a:xfrm>
        </p:spPr>
        <p:txBody>
          <a:bodyPr/>
          <a:lstStyle/>
          <a:p>
            <a:r>
              <a:rPr lang="es-ES"/>
              <a:t>Haga clic para modificar el estilo de título del patrón</a:t>
            </a:r>
            <a:endParaRPr lang="es-MX"/>
          </a:p>
        </p:txBody>
      </p:sp>
      <p:sp>
        <p:nvSpPr>
          <p:cNvPr id="3" name="2 Marcador de contenido"/>
          <p:cNvSpPr>
            <a:spLocks noGrp="1"/>
          </p:cNvSpPr>
          <p:nvPr>
            <p:ph sz="quarter" idx="1"/>
          </p:nvPr>
        </p:nvSpPr>
        <p:spPr>
          <a:xfrm>
            <a:off x="457200" y="1719263"/>
            <a:ext cx="4038600" cy="21288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quarter" idx="2"/>
          </p:nvPr>
        </p:nvSpPr>
        <p:spPr>
          <a:xfrm>
            <a:off x="4648200" y="1719263"/>
            <a:ext cx="4038600" cy="212883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contenido"/>
          <p:cNvSpPr>
            <a:spLocks noGrp="1"/>
          </p:cNvSpPr>
          <p:nvPr>
            <p:ph sz="quarter" idx="3"/>
          </p:nvPr>
        </p:nvSpPr>
        <p:spPr>
          <a:xfrm>
            <a:off x="457200" y="4000500"/>
            <a:ext cx="4038600" cy="21304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contenido"/>
          <p:cNvSpPr>
            <a:spLocks noGrp="1"/>
          </p:cNvSpPr>
          <p:nvPr>
            <p:ph sz="quarter" idx="4"/>
          </p:nvPr>
        </p:nvSpPr>
        <p:spPr>
          <a:xfrm>
            <a:off x="4648200" y="4000500"/>
            <a:ext cx="4038600" cy="21304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7"/>
          <p:cNvSpPr>
            <a:spLocks noGrp="1" noChangeArrowheads="1"/>
          </p:cNvSpPr>
          <p:nvPr>
            <p:ph type="sldNum" sz="quarter" idx="12"/>
          </p:nvPr>
        </p:nvSpPr>
        <p:spPr>
          <a:ln/>
        </p:spPr>
        <p:txBody>
          <a:bodyPr/>
          <a:lstStyle>
            <a:lvl1pPr>
              <a:defRPr/>
            </a:lvl1pPr>
          </a:lstStyle>
          <a:p>
            <a:pPr>
              <a:defRPr/>
            </a:pPr>
            <a:fld id="{AA40A64E-6775-407A-93BB-D81BD06E3B72}" type="slidenum">
              <a:rPr lang="es-ES" altLang="en-US"/>
              <a:pPr>
                <a:defRPr/>
              </a:pPr>
              <a:t>‹Nº›</a:t>
            </a:fld>
            <a:endParaRPr lang="es-ES" altLang="en-US"/>
          </a:p>
        </p:txBody>
      </p:sp>
    </p:spTree>
    <p:extLst>
      <p:ext uri="{BB962C8B-B14F-4D97-AF65-F5344CB8AC3E}">
        <p14:creationId xmlns:p14="http://schemas.microsoft.com/office/powerpoint/2010/main" val="347362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5F9D408-3110-44BB-9A56-416E1195A1B3}" type="slidenum">
              <a:rPr lang="es-ES" altLang="en-US"/>
              <a:pPr>
                <a:defRPr/>
              </a:pPr>
              <a:t>‹Nº›</a:t>
            </a:fld>
            <a:endParaRPr lang="es-ES" altLang="en-US"/>
          </a:p>
        </p:txBody>
      </p:sp>
    </p:spTree>
    <p:extLst>
      <p:ext uri="{BB962C8B-B14F-4D97-AF65-F5344CB8AC3E}">
        <p14:creationId xmlns:p14="http://schemas.microsoft.com/office/powerpoint/2010/main" val="881856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716EFF4-9388-4F03-880B-E5E21E1EE7F3}" type="slidenum">
              <a:rPr lang="es-ES" altLang="en-US"/>
              <a:pPr>
                <a:defRPr/>
              </a:pPr>
              <a:t>‹Nº›</a:t>
            </a:fld>
            <a:endParaRPr lang="es-ES" altLang="en-US"/>
          </a:p>
        </p:txBody>
      </p:sp>
    </p:spTree>
    <p:extLst>
      <p:ext uri="{BB962C8B-B14F-4D97-AF65-F5344CB8AC3E}">
        <p14:creationId xmlns:p14="http://schemas.microsoft.com/office/powerpoint/2010/main" val="291552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7"/>
          <p:cNvSpPr>
            <a:spLocks noGrp="1" noChangeArrowheads="1"/>
          </p:cNvSpPr>
          <p:nvPr>
            <p:ph type="sldNum" sz="quarter" idx="12"/>
          </p:nvPr>
        </p:nvSpPr>
        <p:spPr>
          <a:ln/>
        </p:spPr>
        <p:txBody>
          <a:bodyPr/>
          <a:lstStyle>
            <a:lvl1pPr>
              <a:defRPr/>
            </a:lvl1pPr>
          </a:lstStyle>
          <a:p>
            <a:pPr>
              <a:defRPr/>
            </a:pPr>
            <a:fld id="{F4B57157-4F60-4D09-8E15-9529666F8BE6}" type="slidenum">
              <a:rPr lang="es-ES" altLang="en-US"/>
              <a:pPr>
                <a:defRPr/>
              </a:pPr>
              <a:t>‹Nº›</a:t>
            </a:fld>
            <a:endParaRPr lang="es-ES" altLang="en-US"/>
          </a:p>
        </p:txBody>
      </p:sp>
    </p:spTree>
    <p:extLst>
      <p:ext uri="{BB962C8B-B14F-4D97-AF65-F5344CB8AC3E}">
        <p14:creationId xmlns:p14="http://schemas.microsoft.com/office/powerpoint/2010/main" val="27841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5BF8E3E-B83E-417B-84B5-F42352129FAE}" type="slidenum">
              <a:rPr lang="es-ES" altLang="en-US"/>
              <a:pPr>
                <a:defRPr/>
              </a:pPr>
              <a:t>‹Nº›</a:t>
            </a:fld>
            <a:endParaRPr lang="es-ES" altLang="en-US"/>
          </a:p>
        </p:txBody>
      </p:sp>
    </p:spTree>
    <p:extLst>
      <p:ext uri="{BB962C8B-B14F-4D97-AF65-F5344CB8AC3E}">
        <p14:creationId xmlns:p14="http://schemas.microsoft.com/office/powerpoint/2010/main" val="380150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5" name="Rectangle 7"/>
          <p:cNvSpPr>
            <a:spLocks noGrp="1" noChangeArrowheads="1"/>
          </p:cNvSpPr>
          <p:nvPr>
            <p:ph type="sldNum" sz="quarter" idx="12"/>
          </p:nvPr>
        </p:nvSpPr>
        <p:spPr>
          <a:ln/>
        </p:spPr>
        <p:txBody>
          <a:bodyPr/>
          <a:lstStyle>
            <a:lvl1pPr>
              <a:defRPr/>
            </a:lvl1pPr>
          </a:lstStyle>
          <a:p>
            <a:pPr>
              <a:defRPr/>
            </a:pPr>
            <a:fld id="{7AE645B3-E8AB-43D2-B493-782BCCD293A8}" type="slidenum">
              <a:rPr lang="es-ES" altLang="en-US"/>
              <a:pPr>
                <a:defRPr/>
              </a:pPr>
              <a:t>‹Nº›</a:t>
            </a:fld>
            <a:endParaRPr lang="es-ES" altLang="en-US"/>
          </a:p>
        </p:txBody>
      </p:sp>
    </p:spTree>
    <p:extLst>
      <p:ext uri="{BB962C8B-B14F-4D97-AF65-F5344CB8AC3E}">
        <p14:creationId xmlns:p14="http://schemas.microsoft.com/office/powerpoint/2010/main" val="123237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4" name="Rectangle 7"/>
          <p:cNvSpPr>
            <a:spLocks noGrp="1" noChangeArrowheads="1"/>
          </p:cNvSpPr>
          <p:nvPr>
            <p:ph type="sldNum" sz="quarter" idx="12"/>
          </p:nvPr>
        </p:nvSpPr>
        <p:spPr>
          <a:ln/>
        </p:spPr>
        <p:txBody>
          <a:bodyPr/>
          <a:lstStyle>
            <a:lvl1pPr>
              <a:defRPr/>
            </a:lvl1pPr>
          </a:lstStyle>
          <a:p>
            <a:pPr>
              <a:defRPr/>
            </a:pPr>
            <a:fld id="{FBA063CE-5419-4064-A741-611650E1C0C3}" type="slidenum">
              <a:rPr lang="es-ES" altLang="en-US"/>
              <a:pPr>
                <a:defRPr/>
              </a:pPr>
              <a:t>‹Nº›</a:t>
            </a:fld>
            <a:endParaRPr lang="es-ES" altLang="en-US"/>
          </a:p>
        </p:txBody>
      </p:sp>
    </p:spTree>
    <p:extLst>
      <p:ext uri="{BB962C8B-B14F-4D97-AF65-F5344CB8AC3E}">
        <p14:creationId xmlns:p14="http://schemas.microsoft.com/office/powerpoint/2010/main" val="246926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7"/>
          <p:cNvSpPr>
            <a:spLocks noGrp="1" noChangeArrowheads="1"/>
          </p:cNvSpPr>
          <p:nvPr>
            <p:ph type="sldNum" sz="quarter" idx="12"/>
          </p:nvPr>
        </p:nvSpPr>
        <p:spPr>
          <a:ln/>
        </p:spPr>
        <p:txBody>
          <a:bodyPr/>
          <a:lstStyle>
            <a:lvl1pPr>
              <a:defRPr/>
            </a:lvl1pPr>
          </a:lstStyle>
          <a:p>
            <a:pPr>
              <a:defRPr/>
            </a:pPr>
            <a:fld id="{1A620608-0E02-43B4-B554-0E36144835D5}" type="slidenum">
              <a:rPr lang="es-ES" altLang="en-US"/>
              <a:pPr>
                <a:defRPr/>
              </a:pPr>
              <a:t>‹Nº›</a:t>
            </a:fld>
            <a:endParaRPr lang="es-ES" altLang="en-US"/>
          </a:p>
        </p:txBody>
      </p:sp>
    </p:spTree>
    <p:extLst>
      <p:ext uri="{BB962C8B-B14F-4D97-AF65-F5344CB8AC3E}">
        <p14:creationId xmlns:p14="http://schemas.microsoft.com/office/powerpoint/2010/main" val="73767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p:cNvSpPr>
            <a:spLocks noGrp="1" noChangeArrowheads="1"/>
          </p:cNvSpPr>
          <p:nvPr>
            <p:ph type="dt" sz="half" idx="10"/>
          </p:nvPr>
        </p:nvSpPr>
        <p:spPr>
          <a:ln/>
        </p:spPr>
        <p:txBody>
          <a:bodyPr/>
          <a:lstStyle>
            <a:lvl1pPr>
              <a:defRPr/>
            </a:lvl1pPr>
          </a:lstStyle>
          <a:p>
            <a:pPr>
              <a:defRPr/>
            </a:pPr>
            <a:endParaRPr lang="es-E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s-E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4349DF0-22B5-4998-BBE3-2680A2BA3145}" type="slidenum">
              <a:rPr lang="es-ES" altLang="en-US"/>
              <a:pPr>
                <a:defRPr/>
              </a:pPr>
              <a:t>‹Nº›</a:t>
            </a:fld>
            <a:endParaRPr lang="es-ES" altLang="en-US"/>
          </a:p>
        </p:txBody>
      </p:sp>
    </p:spTree>
    <p:extLst>
      <p:ext uri="{BB962C8B-B14F-4D97-AF65-F5344CB8AC3E}">
        <p14:creationId xmlns:p14="http://schemas.microsoft.com/office/powerpoint/2010/main" val="6594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s-ES" altLang="en-US"/>
              <a:t>Haga clic para cambiar el estilo de título	</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a:defRPr/>
            </a:pPr>
            <a:endParaRPr lang="es-ES" altLang="en-US"/>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s-ES" altLang="en-US"/>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03896048-FB9C-4700-809D-A61DFD195A32}" type="slidenum">
              <a:rPr lang="es-ES" altLang="en-US"/>
              <a:pPr>
                <a:defRPr/>
              </a:pPr>
              <a:t>‹Nº›</a:t>
            </a:fld>
            <a:endParaRPr lang="es-ES"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4"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5"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6"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7"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8"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39"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0"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1"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2"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3"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4"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6"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7"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8"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0"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1"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2"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4"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5"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6"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7"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8"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59"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60"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61"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62"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063"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grpSp>
    </p:spTree>
  </p:cSld>
  <p:clrMap bg1="lt1" tx1="dk1" bg2="lt2" tx2="dk2" accent1="accent1" accent2="accent2" accent3="accent3" accent4="accent4" accent5="accent5" accent6="accent6" hlink="hlink" folHlink="folHlink"/>
  <p:sldLayoutIdLst>
    <p:sldLayoutId id="2147483712"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cs typeface="Arial" charset="0"/>
        </a:defRPr>
      </a:lvl2pPr>
      <a:lvl3pPr algn="l" rtl="0" eaLnBrk="0" fontAlgn="base" hangingPunct="0">
        <a:spcBef>
          <a:spcPct val="0"/>
        </a:spcBef>
        <a:spcAft>
          <a:spcPct val="0"/>
        </a:spcAft>
        <a:defRPr sz="3900" b="1">
          <a:solidFill>
            <a:schemeClr val="tx2"/>
          </a:solidFill>
          <a:latin typeface="Arial" charset="0"/>
          <a:cs typeface="Arial" charset="0"/>
        </a:defRPr>
      </a:lvl3pPr>
      <a:lvl4pPr algn="l" rtl="0" eaLnBrk="0" fontAlgn="base" hangingPunct="0">
        <a:spcBef>
          <a:spcPct val="0"/>
        </a:spcBef>
        <a:spcAft>
          <a:spcPct val="0"/>
        </a:spcAft>
        <a:defRPr sz="3900" b="1">
          <a:solidFill>
            <a:schemeClr val="tx2"/>
          </a:solidFill>
          <a:latin typeface="Arial" charset="0"/>
          <a:cs typeface="Arial" charset="0"/>
        </a:defRPr>
      </a:lvl4pPr>
      <a:lvl5pPr algn="l" rtl="0" eaLnBrk="0" fontAlgn="base" hangingPunct="0">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cs typeface="+mn-cs"/>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cs typeface="+mn-cs"/>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5.w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2.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2.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42.wmf"/><Relationship Id="rId2" Type="http://schemas.openxmlformats.org/officeDocument/2006/relationships/notesSlide" Target="../notesSlides/notesSlide18.xml"/><Relationship Id="rId16" Type="http://schemas.openxmlformats.org/officeDocument/2006/relationships/image" Target="../media/image44.wmf"/><Relationship Id="rId1" Type="http://schemas.openxmlformats.org/officeDocument/2006/relationships/slideLayout" Target="../slideLayouts/slideLayout12.xml"/><Relationship Id="rId6" Type="http://schemas.openxmlformats.org/officeDocument/2006/relationships/image" Target="../media/image39.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0.bin"/><Relationship Id="rId1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9.wmf"/><Relationship Id="rId2" Type="http://schemas.openxmlformats.org/officeDocument/2006/relationships/notesSlide" Target="../notesSlides/notesSlide19.xml"/><Relationship Id="rId16" Type="http://schemas.openxmlformats.org/officeDocument/2006/relationships/image" Target="../media/image51.wmf"/><Relationship Id="rId1" Type="http://schemas.openxmlformats.org/officeDocument/2006/relationships/slideLayout" Target="../slideLayouts/slideLayout12.xml"/><Relationship Id="rId6" Type="http://schemas.openxmlformats.org/officeDocument/2006/relationships/image" Target="../media/image46.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7.bin"/><Relationship Id="rId14" Type="http://schemas.openxmlformats.org/officeDocument/2006/relationships/image" Target="../media/image50.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7.w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54.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image" Target="../media/image52.png"/><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4.bin"/><Relationship Id="rId14" Type="http://schemas.openxmlformats.org/officeDocument/2006/relationships/image" Target="../media/image58.wmf"/></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20.png"/><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3.wmf"/><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60.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0.bin"/></Relationships>
</file>

<file path=ppt/slides/_rels/slide24.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oleObject" Target="../embeddings/oleObject53.bin"/><Relationship Id="rId4" Type="http://schemas.openxmlformats.org/officeDocument/2006/relationships/image" Target="../media/image6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69.wmf"/><Relationship Id="rId5" Type="http://schemas.openxmlformats.org/officeDocument/2006/relationships/oleObject" Target="../embeddings/oleObject56.bin"/><Relationship Id="rId4" Type="http://schemas.openxmlformats.org/officeDocument/2006/relationships/image" Target="../media/image6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7.bin"/><Relationship Id="rId7" Type="http://schemas.openxmlformats.org/officeDocument/2006/relationships/image" Target="../media/image72.w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71.wmf"/><Relationship Id="rId5" Type="http://schemas.openxmlformats.org/officeDocument/2006/relationships/oleObject" Target="../embeddings/oleObject58.bin"/><Relationship Id="rId4" Type="http://schemas.openxmlformats.org/officeDocument/2006/relationships/image" Target="../media/image70.wmf"/></Relationships>
</file>

<file path=ppt/slides/_rels/slide29.xml.rels><?xml version="1.0" encoding="UTF-8" standalone="yes"?>
<Relationships xmlns="http://schemas.openxmlformats.org/package/2006/relationships"><Relationship Id="rId2" Type="http://schemas.openxmlformats.org/officeDocument/2006/relationships/image" Target="../media/image73.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4.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6.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78.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79.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80.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82.wmf"/><Relationship Id="rId5" Type="http://schemas.openxmlformats.org/officeDocument/2006/relationships/oleObject" Target="../embeddings/oleObject62.bin"/><Relationship Id="rId4" Type="http://schemas.openxmlformats.org/officeDocument/2006/relationships/image" Target="../media/image81.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84.wmf"/><Relationship Id="rId5" Type="http://schemas.openxmlformats.org/officeDocument/2006/relationships/oleObject" Target="../embeddings/oleObject64.bin"/><Relationship Id="rId4" Type="http://schemas.openxmlformats.org/officeDocument/2006/relationships/image" Target="../media/image8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86.wmf"/><Relationship Id="rId5" Type="http://schemas.openxmlformats.org/officeDocument/2006/relationships/oleObject" Target="../embeddings/oleObject66.bin"/><Relationship Id="rId4" Type="http://schemas.openxmlformats.org/officeDocument/2006/relationships/image" Target="../media/image8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88.wmf"/><Relationship Id="rId5" Type="http://schemas.openxmlformats.org/officeDocument/2006/relationships/oleObject" Target="../embeddings/oleObject68.bin"/><Relationship Id="rId4" Type="http://schemas.openxmlformats.org/officeDocument/2006/relationships/image" Target="../media/image8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89.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7.bin"/><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4.wmf"/><Relationship Id="rId9" Type="http://schemas.openxmlformats.org/officeDocument/2006/relationships/image" Target="../media/image2.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9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94.wmf"/><Relationship Id="rId5" Type="http://schemas.openxmlformats.org/officeDocument/2006/relationships/oleObject" Target="../embeddings/oleObject72.bin"/><Relationship Id="rId4" Type="http://schemas.openxmlformats.org/officeDocument/2006/relationships/image" Target="../media/image93.wmf"/></Relationships>
</file>

<file path=ppt/slides/_rels/slide5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96.png"/></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02.wmf"/><Relationship Id="rId4" Type="http://schemas.openxmlformats.org/officeDocument/2006/relationships/oleObject" Target="../embeddings/oleObject7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04.png"/><Relationship Id="rId4" Type="http://schemas.openxmlformats.org/officeDocument/2006/relationships/image" Target="../media/image103.wmf"/></Relationships>
</file>

<file path=ppt/slides/_rels/slide5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107.wmf"/><Relationship Id="rId5" Type="http://schemas.openxmlformats.org/officeDocument/2006/relationships/oleObject" Target="../embeddings/oleObject76.bin"/><Relationship Id="rId4" Type="http://schemas.openxmlformats.org/officeDocument/2006/relationships/image" Target="../media/image106.wmf"/></Relationships>
</file>

<file path=ppt/slides/_rels/slide5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0.wmf"/><Relationship Id="rId5" Type="http://schemas.openxmlformats.org/officeDocument/2006/relationships/oleObject" Target="../embeddings/oleObject11.bin"/><Relationship Id="rId4" Type="http://schemas.openxmlformats.org/officeDocument/2006/relationships/image" Target="../media/image9.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notesSlide" Target="../notesSlides/notesSlide54.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image" Target="../media/image10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notesSlide" Target="../notesSlides/notesSlide55.xml"/><Relationship Id="rId1" Type="http://schemas.openxmlformats.org/officeDocument/2006/relationships/slideLayout" Target="../slideLayouts/slideLayout13.xml"/><Relationship Id="rId5" Type="http://schemas.openxmlformats.org/officeDocument/2006/relationships/image" Target="../media/image112.png"/><Relationship Id="rId4" Type="http://schemas.openxmlformats.org/officeDocument/2006/relationships/image" Target="../media/image111.wmf"/></Relationships>
</file>

<file path=ppt/slides/_rels/slide62.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6.xml"/><Relationship Id="rId1" Type="http://schemas.openxmlformats.org/officeDocument/2006/relationships/slideLayout" Target="../slideLayouts/slideLayout13.xml"/><Relationship Id="rId5" Type="http://schemas.openxmlformats.org/officeDocument/2006/relationships/image" Target="../media/image114.wmf"/><Relationship Id="rId4" Type="http://schemas.openxmlformats.org/officeDocument/2006/relationships/oleObject" Target="../embeddings/oleObject79.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notesSlide" Target="../notesSlides/notesSlide57.xml"/><Relationship Id="rId1" Type="http://schemas.openxmlformats.org/officeDocument/2006/relationships/slideLayout" Target="../slideLayouts/slideLayout13.xml"/><Relationship Id="rId5" Type="http://schemas.openxmlformats.org/officeDocument/2006/relationships/image" Target="../media/image113.png"/><Relationship Id="rId4" Type="http://schemas.openxmlformats.org/officeDocument/2006/relationships/image" Target="../media/image11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notesSlide" Target="../notesSlides/notesSlide58.xml"/><Relationship Id="rId1" Type="http://schemas.openxmlformats.org/officeDocument/2006/relationships/slideLayout" Target="../slideLayouts/slideLayout12.xml"/><Relationship Id="rId6" Type="http://schemas.openxmlformats.org/officeDocument/2006/relationships/image" Target="../media/image117.wmf"/><Relationship Id="rId5" Type="http://schemas.openxmlformats.org/officeDocument/2006/relationships/oleObject" Target="../embeddings/oleObject82.bin"/><Relationship Id="rId4" Type="http://schemas.openxmlformats.org/officeDocument/2006/relationships/image" Target="../media/image11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image" Target="../media/image119.png"/><Relationship Id="rId4" Type="http://schemas.openxmlformats.org/officeDocument/2006/relationships/image" Target="../media/image118.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120.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121.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122.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123.wmf"/></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notesSlide" Target="../notesSlides/notesSlide64.xml"/><Relationship Id="rId1" Type="http://schemas.openxmlformats.org/officeDocument/2006/relationships/slideLayout" Target="../slideLayouts/slideLayout12.xml"/><Relationship Id="rId6" Type="http://schemas.openxmlformats.org/officeDocument/2006/relationships/image" Target="../media/image125.wmf"/><Relationship Id="rId5" Type="http://schemas.openxmlformats.org/officeDocument/2006/relationships/oleObject" Target="../embeddings/oleObject89.bin"/><Relationship Id="rId4" Type="http://schemas.openxmlformats.org/officeDocument/2006/relationships/image" Target="../media/image124.wmf"/></Relationships>
</file>

<file path=ppt/slides/_rels/slide71.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notesSlide" Target="../notesSlides/notesSlide65.xml"/><Relationship Id="rId1" Type="http://schemas.openxmlformats.org/officeDocument/2006/relationships/slideLayout" Target="../slideLayouts/slideLayout12.xml"/><Relationship Id="rId6" Type="http://schemas.openxmlformats.org/officeDocument/2006/relationships/image" Target="../media/image127.wmf"/><Relationship Id="rId5" Type="http://schemas.openxmlformats.org/officeDocument/2006/relationships/oleObject" Target="../embeddings/oleObject91.bin"/><Relationship Id="rId4" Type="http://schemas.openxmlformats.org/officeDocument/2006/relationships/image" Target="../media/image126.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notesSlide" Target="../notesSlides/notesSlide66.xml"/><Relationship Id="rId1" Type="http://schemas.openxmlformats.org/officeDocument/2006/relationships/slideLayout" Target="../slideLayouts/slideLayout12.xml"/><Relationship Id="rId6" Type="http://schemas.openxmlformats.org/officeDocument/2006/relationships/image" Target="../media/image130.wmf"/><Relationship Id="rId5" Type="http://schemas.openxmlformats.org/officeDocument/2006/relationships/oleObject" Target="../embeddings/oleObject94.bin"/><Relationship Id="rId4" Type="http://schemas.openxmlformats.org/officeDocument/2006/relationships/image" Target="../media/image129.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13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image" Target="../media/image133.wmf"/><Relationship Id="rId5" Type="http://schemas.openxmlformats.org/officeDocument/2006/relationships/oleObject" Target="../embeddings/oleObject97.bin"/><Relationship Id="rId4" Type="http://schemas.openxmlformats.org/officeDocument/2006/relationships/image" Target="../media/image132.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notesSlide" Target="../notesSlides/notesSlide69.xml"/><Relationship Id="rId1" Type="http://schemas.openxmlformats.org/officeDocument/2006/relationships/slideLayout" Target="../slideLayouts/slideLayout12.xml"/><Relationship Id="rId4" Type="http://schemas.openxmlformats.org/officeDocument/2006/relationships/image" Target="../media/image134.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135.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136.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137.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138.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139.wmf"/></Relationships>
</file>

<file path=ppt/slides/_rels/slide8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notesSlide" Target="../notesSlides/notesSlide77.xml"/><Relationship Id="rId1" Type="http://schemas.openxmlformats.org/officeDocument/2006/relationships/slideLayout" Target="../slideLayouts/slideLayout12.xml"/><Relationship Id="rId6" Type="http://schemas.openxmlformats.org/officeDocument/2006/relationships/image" Target="../media/image143.wmf"/><Relationship Id="rId5" Type="http://schemas.openxmlformats.org/officeDocument/2006/relationships/oleObject" Target="../embeddings/oleObject105.bin"/><Relationship Id="rId4" Type="http://schemas.openxmlformats.org/officeDocument/2006/relationships/image" Target="../media/image142.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notesSlide" Target="../notesSlides/notesSlide78.xml"/><Relationship Id="rId1" Type="http://schemas.openxmlformats.org/officeDocument/2006/relationships/slideLayout" Target="../slideLayouts/slideLayout12.xml"/><Relationship Id="rId6" Type="http://schemas.openxmlformats.org/officeDocument/2006/relationships/image" Target="../media/image146.wmf"/><Relationship Id="rId5" Type="http://schemas.openxmlformats.org/officeDocument/2006/relationships/oleObject" Target="../embeddings/oleObject108.bin"/><Relationship Id="rId4" Type="http://schemas.openxmlformats.org/officeDocument/2006/relationships/image" Target="../media/image145.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notesSlide" Target="../notesSlides/notesSlide79.xml"/><Relationship Id="rId1" Type="http://schemas.openxmlformats.org/officeDocument/2006/relationships/slideLayout" Target="../slideLayouts/slideLayout12.xml"/><Relationship Id="rId6" Type="http://schemas.openxmlformats.org/officeDocument/2006/relationships/image" Target="../media/image148.wmf"/><Relationship Id="rId5" Type="http://schemas.openxmlformats.org/officeDocument/2006/relationships/oleObject" Target="../embeddings/oleObject110.bin"/><Relationship Id="rId4" Type="http://schemas.openxmlformats.org/officeDocument/2006/relationships/image" Target="../media/image147.wmf"/></Relationships>
</file>

<file path=ppt/slides/_rels/slide86.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notesSlide" Target="../notesSlides/notesSlide80.xml"/><Relationship Id="rId1" Type="http://schemas.openxmlformats.org/officeDocument/2006/relationships/slideLayout" Target="../slideLayouts/slideLayout12.xml"/><Relationship Id="rId6" Type="http://schemas.openxmlformats.org/officeDocument/2006/relationships/image" Target="../media/image150.wmf"/><Relationship Id="rId5" Type="http://schemas.openxmlformats.org/officeDocument/2006/relationships/oleObject" Target="../embeddings/oleObject112.bin"/><Relationship Id="rId4" Type="http://schemas.openxmlformats.org/officeDocument/2006/relationships/image" Target="../media/image149.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notesSlide" Target="../notesSlides/notesSlide81.xml"/><Relationship Id="rId1" Type="http://schemas.openxmlformats.org/officeDocument/2006/relationships/slideLayout" Target="../slideLayouts/slideLayout12.xml"/><Relationship Id="rId4" Type="http://schemas.openxmlformats.org/officeDocument/2006/relationships/image" Target="../media/image152.wmf"/></Relationships>
</file>

<file path=ppt/slides/_rels/slide88.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notesSlide" Target="../notesSlides/notesSlide82.xml"/><Relationship Id="rId1" Type="http://schemas.openxmlformats.org/officeDocument/2006/relationships/slideLayout" Target="../slideLayouts/slideLayout12.xml"/><Relationship Id="rId6" Type="http://schemas.openxmlformats.org/officeDocument/2006/relationships/image" Target="../media/image154.wmf"/><Relationship Id="rId5" Type="http://schemas.openxmlformats.org/officeDocument/2006/relationships/oleObject" Target="../embeddings/oleObject116.bin"/><Relationship Id="rId4" Type="http://schemas.openxmlformats.org/officeDocument/2006/relationships/image" Target="../media/image153.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notesSlide" Target="../notesSlides/notesSlide83.xml"/><Relationship Id="rId1" Type="http://schemas.openxmlformats.org/officeDocument/2006/relationships/slideLayout" Target="../slideLayouts/slideLayout12.xml"/><Relationship Id="rId6" Type="http://schemas.openxmlformats.org/officeDocument/2006/relationships/image" Target="../media/image157.wmf"/><Relationship Id="rId5" Type="http://schemas.openxmlformats.org/officeDocument/2006/relationships/oleObject" Target="../embeddings/oleObject119.bin"/><Relationship Id="rId4" Type="http://schemas.openxmlformats.org/officeDocument/2006/relationships/image" Target="../media/image15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9.wmf"/><Relationship Id="rId5" Type="http://schemas.openxmlformats.org/officeDocument/2006/relationships/oleObject" Target="../embeddings/oleObject19.bin"/><Relationship Id="rId4" Type="http://schemas.openxmlformats.org/officeDocument/2006/relationships/image" Target="../media/image18.wmf"/></Relationships>
</file>

<file path=ppt/slides/_rels/slide90.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20.bin"/><Relationship Id="rId7" Type="http://schemas.openxmlformats.org/officeDocument/2006/relationships/oleObject" Target="../embeddings/oleObject122.bin"/><Relationship Id="rId2" Type="http://schemas.openxmlformats.org/officeDocument/2006/relationships/notesSlide" Target="../notesSlides/notesSlide84.xml"/><Relationship Id="rId1" Type="http://schemas.openxmlformats.org/officeDocument/2006/relationships/slideLayout" Target="../slideLayouts/slideLayout12.xml"/><Relationship Id="rId6" Type="http://schemas.openxmlformats.org/officeDocument/2006/relationships/image" Target="../media/image159.wmf"/><Relationship Id="rId5" Type="http://schemas.openxmlformats.org/officeDocument/2006/relationships/oleObject" Target="../embeddings/oleObject121.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23.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image" Target="../media/image162.wmf"/></Relationships>
</file>

<file path=ppt/slides/_rels/slide92.xml.rels><?xml version="1.0" encoding="UTF-8" standalone="yes"?>
<Relationships xmlns="http://schemas.openxmlformats.org/package/2006/relationships"><Relationship Id="rId8" Type="http://schemas.openxmlformats.org/officeDocument/2006/relationships/image" Target="../media/image165.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notesSlide" Target="../notesSlides/notesSlide86.xml"/><Relationship Id="rId1" Type="http://schemas.openxmlformats.org/officeDocument/2006/relationships/slideLayout" Target="../slideLayouts/slideLayout12.xml"/><Relationship Id="rId6" Type="http://schemas.openxmlformats.org/officeDocument/2006/relationships/image" Target="../media/image164.wmf"/><Relationship Id="rId5" Type="http://schemas.openxmlformats.org/officeDocument/2006/relationships/oleObject" Target="../embeddings/oleObject126.bin"/><Relationship Id="rId4" Type="http://schemas.openxmlformats.org/officeDocument/2006/relationships/image" Target="../media/image163.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notesSlide" Target="../notesSlides/notesSlide87.xml"/><Relationship Id="rId1" Type="http://schemas.openxmlformats.org/officeDocument/2006/relationships/slideLayout" Target="../slideLayouts/slideLayout12.xml"/><Relationship Id="rId6" Type="http://schemas.openxmlformats.org/officeDocument/2006/relationships/image" Target="../media/image167.wmf"/><Relationship Id="rId5" Type="http://schemas.openxmlformats.org/officeDocument/2006/relationships/oleObject" Target="../embeddings/oleObject129.bin"/><Relationship Id="rId4" Type="http://schemas.openxmlformats.org/officeDocument/2006/relationships/image" Target="../media/image166.wmf"/></Relationships>
</file>

<file path=ppt/slides/_rels/slide94.xml.rels><?xml version="1.0" encoding="UTF-8" standalone="yes"?>
<Relationships xmlns="http://schemas.openxmlformats.org/package/2006/relationships"><Relationship Id="rId8" Type="http://schemas.openxmlformats.org/officeDocument/2006/relationships/image" Target="../media/image170.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notesSlide" Target="../notesSlides/notesSlide88.xml"/><Relationship Id="rId1" Type="http://schemas.openxmlformats.org/officeDocument/2006/relationships/slideLayout" Target="../slideLayouts/slideLayout12.xml"/><Relationship Id="rId6" Type="http://schemas.openxmlformats.org/officeDocument/2006/relationships/image" Target="../media/image169.wmf"/><Relationship Id="rId5" Type="http://schemas.openxmlformats.org/officeDocument/2006/relationships/oleObject" Target="../embeddings/oleObject131.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3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s-MX" dirty="0"/>
              <a:t>CONTROLADORES</a:t>
            </a:r>
            <a:endParaRPr lang="es-ES" dirty="0"/>
          </a:p>
        </p:txBody>
      </p:sp>
      <p:sp>
        <p:nvSpPr>
          <p:cNvPr id="3075" name="Rectangle 3"/>
          <p:cNvSpPr>
            <a:spLocks noGrp="1" noChangeArrowheads="1"/>
          </p:cNvSpPr>
          <p:nvPr>
            <p:ph type="subTitle" idx="1"/>
          </p:nvPr>
        </p:nvSpPr>
        <p:spPr/>
        <p:txBody>
          <a:bodyPr/>
          <a:lstStyle/>
          <a:p>
            <a:pPr eaLnBrk="1" hangingPunct="1"/>
            <a:r>
              <a:rPr lang="es-MX" dirty="0"/>
              <a:t>Análisis, Sintonización, Diseño e Implementación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586793D-3428-4E91-A2E7-94DEBF6C2BB0}" type="slidenum">
              <a:rPr lang="es-ES" altLang="en-US" smtClean="0"/>
              <a:pPr eaLnBrk="1" hangingPunct="1"/>
              <a:t>10</a:t>
            </a:fld>
            <a:endParaRPr lang="es-ES" altLang="en-US"/>
          </a:p>
        </p:txBody>
      </p:sp>
      <p:sp>
        <p:nvSpPr>
          <p:cNvPr id="12291" name="Rectangle 2"/>
          <p:cNvSpPr>
            <a:spLocks noGrp="1" noChangeArrowheads="1"/>
          </p:cNvSpPr>
          <p:nvPr>
            <p:ph type="title"/>
          </p:nvPr>
        </p:nvSpPr>
        <p:spPr>
          <a:xfrm>
            <a:off x="457200" y="122238"/>
            <a:ext cx="7543800" cy="858837"/>
          </a:xfrm>
        </p:spPr>
        <p:txBody>
          <a:bodyPr/>
          <a:lstStyle/>
          <a:p>
            <a:pPr eaLnBrk="1" hangingPunct="1"/>
            <a:r>
              <a:rPr lang="es-MX" dirty="0"/>
              <a:t>Sistemas de Segundo Orden</a:t>
            </a:r>
            <a:endParaRPr lang="es-ES" dirty="0"/>
          </a:p>
        </p:txBody>
      </p:sp>
      <p:sp>
        <p:nvSpPr>
          <p:cNvPr id="12292" name="Rectangle 3"/>
          <p:cNvSpPr>
            <a:spLocks noGrp="1" noChangeArrowheads="1"/>
          </p:cNvSpPr>
          <p:nvPr>
            <p:ph type="body" sz="half" idx="1"/>
          </p:nvPr>
        </p:nvSpPr>
        <p:spPr>
          <a:xfrm>
            <a:off x="395288" y="1125538"/>
            <a:ext cx="7416800" cy="863600"/>
          </a:xfrm>
        </p:spPr>
        <p:txBody>
          <a:bodyPr/>
          <a:lstStyle/>
          <a:p>
            <a:pPr eaLnBrk="1" hangingPunct="1"/>
            <a:r>
              <a:rPr lang="es-MX" sz="2400" dirty="0"/>
              <a:t>Los polos del polinomio característico de un sistema de segundo orden son:</a:t>
            </a:r>
          </a:p>
        </p:txBody>
      </p:sp>
      <p:graphicFrame>
        <p:nvGraphicFramePr>
          <p:cNvPr id="12293" name="Object 4"/>
          <p:cNvGraphicFramePr>
            <a:graphicFrameLocks noGrp="1" noChangeAspect="1"/>
          </p:cNvGraphicFramePr>
          <p:nvPr>
            <p:ph sz="quarter" idx="2"/>
          </p:nvPr>
        </p:nvGraphicFramePr>
        <p:xfrm>
          <a:off x="2124075" y="2060575"/>
          <a:ext cx="3960813" cy="757238"/>
        </p:xfrm>
        <a:graphic>
          <a:graphicData uri="http://schemas.openxmlformats.org/presentationml/2006/ole">
            <mc:AlternateContent xmlns:mc="http://schemas.openxmlformats.org/markup-compatibility/2006">
              <mc:Choice xmlns:v="urn:schemas-microsoft-com:vml" Requires="v">
                <p:oleObj name="Ecuación" r:id="rId3" imgW="1459866" imgH="279279" progId="Equation.3">
                  <p:embed/>
                </p:oleObj>
              </mc:Choice>
              <mc:Fallback>
                <p:oleObj name="Ecuación" r:id="rId3" imgW="1459866" imgH="27927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060575"/>
                        <a:ext cx="3960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5"/>
          <p:cNvSpPr>
            <a:spLocks noChangeArrowheads="1"/>
          </p:cNvSpPr>
          <p:nvPr/>
        </p:nvSpPr>
        <p:spPr bwMode="auto">
          <a:xfrm>
            <a:off x="468313" y="2924175"/>
            <a:ext cx="7704137"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Como los polos dependen de 2 valores, </a:t>
            </a:r>
            <a:r>
              <a:rPr lang="es-MX" sz="2400" dirty="0" err="1">
                <a:latin typeface="Symbol" pitchFamily="18" charset="2"/>
              </a:rPr>
              <a:t>w</a:t>
            </a:r>
            <a:r>
              <a:rPr lang="es-MX" sz="1600" dirty="0" err="1"/>
              <a:t>n</a:t>
            </a:r>
            <a:r>
              <a:rPr lang="es-MX" sz="2400" dirty="0"/>
              <a:t> la frecuencia natural y </a:t>
            </a:r>
            <a:r>
              <a:rPr lang="es-MX" sz="2400" dirty="0">
                <a:latin typeface="Symbol" pitchFamily="18" charset="2"/>
              </a:rPr>
              <a:t>x</a:t>
            </a:r>
            <a:r>
              <a:rPr lang="es-MX" sz="2400" dirty="0"/>
              <a:t> el factor de amortiguamiento, se pueden suponer 4 casos en función del valor de </a:t>
            </a:r>
            <a:r>
              <a:rPr lang="es-MX" sz="2400" dirty="0">
                <a:latin typeface="Symbol" pitchFamily="18" charset="2"/>
              </a:rPr>
              <a:t>x</a:t>
            </a:r>
            <a:r>
              <a:rPr lang="es-MX" sz="2400" dirty="0"/>
              <a:t> esto es</a:t>
            </a:r>
          </a:p>
        </p:txBody>
      </p:sp>
      <p:graphicFrame>
        <p:nvGraphicFramePr>
          <p:cNvPr id="12295" name="Object 6"/>
          <p:cNvGraphicFramePr>
            <a:graphicFrameLocks noChangeAspect="1"/>
          </p:cNvGraphicFramePr>
          <p:nvPr/>
        </p:nvGraphicFramePr>
        <p:xfrm>
          <a:off x="3708400" y="4437063"/>
          <a:ext cx="1309688" cy="2087562"/>
        </p:xfrm>
        <a:graphic>
          <a:graphicData uri="http://schemas.openxmlformats.org/presentationml/2006/ole">
            <mc:AlternateContent xmlns:mc="http://schemas.openxmlformats.org/markup-compatibility/2006">
              <mc:Choice xmlns:v="urn:schemas-microsoft-com:vml" Requires="v">
                <p:oleObj name="Ecuación" r:id="rId5" imgW="558800" imgH="889000" progId="Equation.3">
                  <p:embed/>
                </p:oleObj>
              </mc:Choice>
              <mc:Fallback>
                <p:oleObj name="Ecuación" r:id="rId5" imgW="558800" imgH="889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437063"/>
                        <a:ext cx="1309688" cy="208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7">
            <a:extLst>
              <a:ext uri="{FF2B5EF4-FFF2-40B4-BE49-F238E27FC236}">
                <a16:creationId xmlns:a16="http://schemas.microsoft.com/office/drawing/2014/main" id="{2DD8BE5A-08DC-4CD6-9082-CD0EDACEB87A}"/>
              </a:ext>
            </a:extLst>
          </p:cNvPr>
          <p:cNvSpPr>
            <a:spLocks noGrp="1"/>
          </p:cNvSpPr>
          <p:nvPr>
            <p:ph type="sldNum" sz="quarter" idx="12"/>
          </p:nvPr>
        </p:nvSpPr>
        <p:spPr/>
        <p:txBody>
          <a:bodyPr/>
          <a:lstStyle/>
          <a:p>
            <a:fld id="{7D4D87C7-0DCD-4D5C-AA65-8DAB777E3124}" type="slidenum">
              <a:rPr lang="es-ES" altLang="en-US"/>
              <a:pPr/>
              <a:t>11</a:t>
            </a:fld>
            <a:endParaRPr lang="es-ES" altLang="en-US"/>
          </a:p>
        </p:txBody>
      </p:sp>
      <p:sp>
        <p:nvSpPr>
          <p:cNvPr id="61442" name="Rectangle 2">
            <a:extLst>
              <a:ext uri="{FF2B5EF4-FFF2-40B4-BE49-F238E27FC236}">
                <a16:creationId xmlns:a16="http://schemas.microsoft.com/office/drawing/2014/main" id="{A6080D83-A5D4-4110-B474-D45EE7182903}"/>
              </a:ext>
            </a:extLst>
          </p:cNvPr>
          <p:cNvSpPr>
            <a:spLocks noGrp="1" noChangeArrowheads="1"/>
          </p:cNvSpPr>
          <p:nvPr>
            <p:ph type="title"/>
          </p:nvPr>
        </p:nvSpPr>
        <p:spPr>
          <a:xfrm>
            <a:off x="457200" y="122238"/>
            <a:ext cx="7543800" cy="858837"/>
          </a:xfrm>
        </p:spPr>
        <p:txBody>
          <a:bodyPr/>
          <a:lstStyle/>
          <a:p>
            <a:r>
              <a:rPr lang="es-MX" altLang="es-419"/>
              <a:t>Sistemas de Segundo Orden</a:t>
            </a:r>
            <a:endParaRPr lang="es-ES" altLang="es-419"/>
          </a:p>
        </p:txBody>
      </p:sp>
      <p:sp>
        <p:nvSpPr>
          <p:cNvPr id="61443" name="Rectangle 3">
            <a:extLst>
              <a:ext uri="{FF2B5EF4-FFF2-40B4-BE49-F238E27FC236}">
                <a16:creationId xmlns:a16="http://schemas.microsoft.com/office/drawing/2014/main" id="{6ECC6B0F-47E8-400A-810E-71095B68C9C7}"/>
              </a:ext>
            </a:extLst>
          </p:cNvPr>
          <p:cNvSpPr>
            <a:spLocks noGrp="1" noChangeArrowheads="1"/>
          </p:cNvSpPr>
          <p:nvPr>
            <p:ph type="body" sz="half" idx="1"/>
          </p:nvPr>
        </p:nvSpPr>
        <p:spPr>
          <a:xfrm>
            <a:off x="395288" y="1125538"/>
            <a:ext cx="7200900" cy="863600"/>
          </a:xfrm>
        </p:spPr>
        <p:txBody>
          <a:bodyPr/>
          <a:lstStyle/>
          <a:p>
            <a:r>
              <a:rPr lang="es-MX" altLang="es-419" sz="2400"/>
              <a:t>Caso 1: </a:t>
            </a:r>
            <a:r>
              <a:rPr lang="es-MX" altLang="es-419" sz="2400">
                <a:latin typeface="Symbol" panose="05050102010706020507" pitchFamily="18" charset="2"/>
              </a:rPr>
              <a:t>x</a:t>
            </a:r>
            <a:r>
              <a:rPr lang="es-MX" altLang="es-419" sz="2400"/>
              <a:t>=0 Raíces imaginarias conjugadas s</a:t>
            </a:r>
            <a:r>
              <a:rPr lang="es-MX" altLang="es-419" sz="1200"/>
              <a:t>1,2</a:t>
            </a:r>
            <a:r>
              <a:rPr lang="es-MX" altLang="es-419" sz="2400"/>
              <a:t>=</a:t>
            </a:r>
            <a:r>
              <a:rPr lang="es-MX" altLang="es-419" sz="2400" u="sng"/>
              <a:t>+</a:t>
            </a:r>
            <a:r>
              <a:rPr lang="es-MX" altLang="es-419" sz="2400"/>
              <a:t> j</a:t>
            </a:r>
            <a:r>
              <a:rPr lang="es-MX" altLang="es-419" sz="2400">
                <a:latin typeface="Symbol" panose="05050102010706020507" pitchFamily="18" charset="2"/>
              </a:rPr>
              <a:t>w</a:t>
            </a:r>
            <a:r>
              <a:rPr lang="es-MX" altLang="es-419" sz="1600"/>
              <a:t>n</a:t>
            </a:r>
          </a:p>
        </p:txBody>
      </p:sp>
      <p:sp>
        <p:nvSpPr>
          <p:cNvPr id="61445" name="Rectangle 5">
            <a:extLst>
              <a:ext uri="{FF2B5EF4-FFF2-40B4-BE49-F238E27FC236}">
                <a16:creationId xmlns:a16="http://schemas.microsoft.com/office/drawing/2014/main" id="{52444743-ED3A-40EF-8DB2-7CC362781FA2}"/>
              </a:ext>
            </a:extLst>
          </p:cNvPr>
          <p:cNvSpPr>
            <a:spLocks noChangeArrowheads="1"/>
          </p:cNvSpPr>
          <p:nvPr/>
        </p:nvSpPr>
        <p:spPr bwMode="auto">
          <a:xfrm>
            <a:off x="468313" y="5013325"/>
            <a:ext cx="77041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r>
              <a:rPr lang="es-MX" altLang="es-419" sz="2400"/>
              <a:t>La respuesta es senoidal y el sistema es no amortiguado.</a:t>
            </a:r>
          </a:p>
        </p:txBody>
      </p:sp>
      <p:pic>
        <p:nvPicPr>
          <p:cNvPr id="61448" name="Picture 8">
            <a:extLst>
              <a:ext uri="{FF2B5EF4-FFF2-40B4-BE49-F238E27FC236}">
                <a16:creationId xmlns:a16="http://schemas.microsoft.com/office/drawing/2014/main" id="{8D92F4BB-3D46-405A-9EFC-79CD674D3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3130550" cy="2174875"/>
          </a:xfrm>
          <a:prstGeom prst="rect">
            <a:avLst/>
          </a:prstGeom>
          <a:noFill/>
          <a:extLst>
            <a:ext uri="{909E8E84-426E-40DD-AFC4-6F175D3DCCD1}">
              <a14:hiddenFill xmlns:a14="http://schemas.microsoft.com/office/drawing/2010/main">
                <a:solidFill>
                  <a:srgbClr val="FFFFFF"/>
                </a:solidFill>
              </a14:hiddenFill>
            </a:ext>
          </a:extLst>
        </p:spPr>
      </p:pic>
      <p:pic>
        <p:nvPicPr>
          <p:cNvPr id="61449" name="Picture 9">
            <a:extLst>
              <a:ext uri="{FF2B5EF4-FFF2-40B4-BE49-F238E27FC236}">
                <a16:creationId xmlns:a16="http://schemas.microsoft.com/office/drawing/2014/main" id="{D89B0F48-E2CF-4A4B-B325-4017F2B3CB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2133600"/>
            <a:ext cx="3103562" cy="260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7">
            <a:extLst>
              <a:ext uri="{FF2B5EF4-FFF2-40B4-BE49-F238E27FC236}">
                <a16:creationId xmlns:a16="http://schemas.microsoft.com/office/drawing/2014/main" id="{B854FC73-FB60-49C0-B27F-A9B534B216B3}"/>
              </a:ext>
            </a:extLst>
          </p:cNvPr>
          <p:cNvSpPr>
            <a:spLocks noGrp="1"/>
          </p:cNvSpPr>
          <p:nvPr>
            <p:ph type="sldNum" sz="quarter" idx="12"/>
          </p:nvPr>
        </p:nvSpPr>
        <p:spPr/>
        <p:txBody>
          <a:bodyPr/>
          <a:lstStyle/>
          <a:p>
            <a:fld id="{A0E9EE84-97D0-40A7-9B91-5D1F953CF5BF}" type="slidenum">
              <a:rPr lang="es-ES" altLang="en-US"/>
              <a:pPr/>
              <a:t>12</a:t>
            </a:fld>
            <a:endParaRPr lang="es-ES" altLang="en-US"/>
          </a:p>
        </p:txBody>
      </p:sp>
      <p:sp>
        <p:nvSpPr>
          <p:cNvPr id="63490" name="Rectangle 2">
            <a:extLst>
              <a:ext uri="{FF2B5EF4-FFF2-40B4-BE49-F238E27FC236}">
                <a16:creationId xmlns:a16="http://schemas.microsoft.com/office/drawing/2014/main" id="{1CF2FA2E-F605-424C-8399-C8464A65F091}"/>
              </a:ext>
            </a:extLst>
          </p:cNvPr>
          <p:cNvSpPr>
            <a:spLocks noGrp="1" noChangeArrowheads="1"/>
          </p:cNvSpPr>
          <p:nvPr>
            <p:ph type="title"/>
          </p:nvPr>
        </p:nvSpPr>
        <p:spPr>
          <a:xfrm>
            <a:off x="457200" y="122238"/>
            <a:ext cx="7543800" cy="858837"/>
          </a:xfrm>
        </p:spPr>
        <p:txBody>
          <a:bodyPr/>
          <a:lstStyle/>
          <a:p>
            <a:r>
              <a:rPr lang="es-MX" altLang="es-419"/>
              <a:t>Sistemas de Segundo Orden</a:t>
            </a:r>
            <a:endParaRPr lang="es-ES" altLang="es-419"/>
          </a:p>
        </p:txBody>
      </p:sp>
      <p:sp>
        <p:nvSpPr>
          <p:cNvPr id="63491" name="Rectangle 3">
            <a:extLst>
              <a:ext uri="{FF2B5EF4-FFF2-40B4-BE49-F238E27FC236}">
                <a16:creationId xmlns:a16="http://schemas.microsoft.com/office/drawing/2014/main" id="{45954807-6E03-4A9F-87F2-88A7EC42E397}"/>
              </a:ext>
            </a:extLst>
          </p:cNvPr>
          <p:cNvSpPr>
            <a:spLocks noGrp="1" noChangeArrowheads="1"/>
          </p:cNvSpPr>
          <p:nvPr>
            <p:ph type="body" sz="half" idx="1"/>
          </p:nvPr>
        </p:nvSpPr>
        <p:spPr>
          <a:xfrm>
            <a:off x="395288" y="1125538"/>
            <a:ext cx="7200900" cy="863600"/>
          </a:xfrm>
        </p:spPr>
        <p:txBody>
          <a:bodyPr/>
          <a:lstStyle/>
          <a:p>
            <a:r>
              <a:rPr lang="es-MX" altLang="es-419" sz="2400"/>
              <a:t>Caso 2: 0&lt;</a:t>
            </a:r>
            <a:r>
              <a:rPr lang="es-MX" altLang="es-419" sz="2400">
                <a:latin typeface="Symbol" panose="05050102010706020507" pitchFamily="18" charset="2"/>
              </a:rPr>
              <a:t>x</a:t>
            </a:r>
            <a:r>
              <a:rPr lang="es-MX" altLang="es-419" sz="2400"/>
              <a:t>&lt;1 Raíces complejas conjugadas s</a:t>
            </a:r>
            <a:r>
              <a:rPr lang="es-MX" altLang="es-419" sz="1200"/>
              <a:t>1,2</a:t>
            </a:r>
            <a:r>
              <a:rPr lang="es-MX" altLang="es-419" sz="2400"/>
              <a:t>= </a:t>
            </a:r>
            <a:r>
              <a:rPr lang="es-MX" altLang="es-419" sz="2400">
                <a:latin typeface="Symbol" panose="05050102010706020507" pitchFamily="18" charset="2"/>
              </a:rPr>
              <a:t>-xw</a:t>
            </a:r>
            <a:r>
              <a:rPr lang="es-MX" altLang="es-419" sz="1600"/>
              <a:t>n </a:t>
            </a:r>
            <a:r>
              <a:rPr lang="es-MX" altLang="es-419" sz="1600" u="sng">
                <a:latin typeface="Symbol" panose="05050102010706020507" pitchFamily="18" charset="2"/>
              </a:rPr>
              <a:t>+</a:t>
            </a:r>
            <a:r>
              <a:rPr lang="es-MX" altLang="es-419" sz="1600">
                <a:latin typeface="Symbol" panose="05050102010706020507" pitchFamily="18" charset="2"/>
              </a:rPr>
              <a:t> </a:t>
            </a:r>
            <a:r>
              <a:rPr lang="es-MX" altLang="es-419" sz="2400">
                <a:latin typeface="Symbol" panose="05050102010706020507" pitchFamily="18" charset="2"/>
              </a:rPr>
              <a:t>w</a:t>
            </a:r>
            <a:r>
              <a:rPr lang="es-MX" altLang="es-419" sz="1400"/>
              <a:t>n</a:t>
            </a:r>
            <a:r>
              <a:rPr lang="es-MX" altLang="es-419" sz="2400"/>
              <a:t>(</a:t>
            </a:r>
            <a:r>
              <a:rPr lang="es-MX" altLang="es-419" sz="2400">
                <a:latin typeface="Symbol" panose="05050102010706020507" pitchFamily="18" charset="2"/>
              </a:rPr>
              <a:t>x</a:t>
            </a:r>
            <a:r>
              <a:rPr lang="es-MX" altLang="es-419" sz="2400" baseline="30000"/>
              <a:t>2</a:t>
            </a:r>
            <a:r>
              <a:rPr lang="es-MX" altLang="es-419" sz="2400"/>
              <a:t>-1)</a:t>
            </a:r>
            <a:r>
              <a:rPr lang="es-MX" altLang="es-419" sz="2400" baseline="30000"/>
              <a:t>1/2</a:t>
            </a:r>
            <a:r>
              <a:rPr lang="es-MX" altLang="es-419" sz="2400"/>
              <a:t> .</a:t>
            </a:r>
            <a:endParaRPr lang="es-MX" altLang="es-419" sz="1600"/>
          </a:p>
        </p:txBody>
      </p:sp>
      <p:sp>
        <p:nvSpPr>
          <p:cNvPr id="63492" name="Rectangle 4">
            <a:extLst>
              <a:ext uri="{FF2B5EF4-FFF2-40B4-BE49-F238E27FC236}">
                <a16:creationId xmlns:a16="http://schemas.microsoft.com/office/drawing/2014/main" id="{38CF22EC-B3A5-47A9-925D-8BCB65B1152E}"/>
              </a:ext>
            </a:extLst>
          </p:cNvPr>
          <p:cNvSpPr>
            <a:spLocks noChangeArrowheads="1"/>
          </p:cNvSpPr>
          <p:nvPr/>
        </p:nvSpPr>
        <p:spPr bwMode="auto">
          <a:xfrm>
            <a:off x="468313" y="5013325"/>
            <a:ext cx="77041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r>
              <a:rPr lang="es-MX" altLang="es-419" sz="2400"/>
              <a:t>La respuesta es exponencial con senoidal y  el sistema es subamortiguado.</a:t>
            </a:r>
          </a:p>
        </p:txBody>
      </p:sp>
      <p:pic>
        <p:nvPicPr>
          <p:cNvPr id="63495" name="Picture 7">
            <a:extLst>
              <a:ext uri="{FF2B5EF4-FFF2-40B4-BE49-F238E27FC236}">
                <a16:creationId xmlns:a16="http://schemas.microsoft.com/office/drawing/2014/main" id="{FB218889-8749-41ED-9CAF-B42725B2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205038"/>
            <a:ext cx="3471862" cy="2459037"/>
          </a:xfrm>
          <a:prstGeom prst="rect">
            <a:avLst/>
          </a:prstGeom>
          <a:noFill/>
          <a:extLst>
            <a:ext uri="{909E8E84-426E-40DD-AFC4-6F175D3DCCD1}">
              <a14:hiddenFill xmlns:a14="http://schemas.microsoft.com/office/drawing/2010/main">
                <a:solidFill>
                  <a:srgbClr val="FFFFFF"/>
                </a:solidFill>
              </a14:hiddenFill>
            </a:ext>
          </a:extLst>
        </p:spPr>
      </p:pic>
      <p:pic>
        <p:nvPicPr>
          <p:cNvPr id="63496" name="Picture 8">
            <a:extLst>
              <a:ext uri="{FF2B5EF4-FFF2-40B4-BE49-F238E27FC236}">
                <a16:creationId xmlns:a16="http://schemas.microsoft.com/office/drawing/2014/main" id="{92568FB6-E23A-453B-B00C-6D564DE1F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33600"/>
            <a:ext cx="3367088" cy="2754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7">
            <a:extLst>
              <a:ext uri="{FF2B5EF4-FFF2-40B4-BE49-F238E27FC236}">
                <a16:creationId xmlns:a16="http://schemas.microsoft.com/office/drawing/2014/main" id="{C8B90825-15BD-4242-AFCE-932A79F2388D}"/>
              </a:ext>
            </a:extLst>
          </p:cNvPr>
          <p:cNvSpPr>
            <a:spLocks noGrp="1"/>
          </p:cNvSpPr>
          <p:nvPr>
            <p:ph type="sldNum" sz="quarter" idx="12"/>
          </p:nvPr>
        </p:nvSpPr>
        <p:spPr/>
        <p:txBody>
          <a:bodyPr/>
          <a:lstStyle/>
          <a:p>
            <a:fld id="{ADD9E7A1-5185-4F70-A989-CDFDEFF2165A}" type="slidenum">
              <a:rPr lang="es-ES" altLang="en-US"/>
              <a:pPr/>
              <a:t>13</a:t>
            </a:fld>
            <a:endParaRPr lang="es-ES" altLang="en-US"/>
          </a:p>
        </p:txBody>
      </p:sp>
      <p:sp>
        <p:nvSpPr>
          <p:cNvPr id="65538" name="Rectangle 2">
            <a:extLst>
              <a:ext uri="{FF2B5EF4-FFF2-40B4-BE49-F238E27FC236}">
                <a16:creationId xmlns:a16="http://schemas.microsoft.com/office/drawing/2014/main" id="{F34EE674-A330-41C1-AAB5-2D854F9000F7}"/>
              </a:ext>
            </a:extLst>
          </p:cNvPr>
          <p:cNvSpPr>
            <a:spLocks noGrp="1" noChangeArrowheads="1"/>
          </p:cNvSpPr>
          <p:nvPr>
            <p:ph type="title"/>
          </p:nvPr>
        </p:nvSpPr>
        <p:spPr>
          <a:xfrm>
            <a:off x="457200" y="122238"/>
            <a:ext cx="7543800" cy="858837"/>
          </a:xfrm>
        </p:spPr>
        <p:txBody>
          <a:bodyPr/>
          <a:lstStyle/>
          <a:p>
            <a:r>
              <a:rPr lang="es-MX" altLang="es-419"/>
              <a:t>Sistemas de Segundo Orden</a:t>
            </a:r>
            <a:endParaRPr lang="es-ES" altLang="es-419"/>
          </a:p>
        </p:txBody>
      </p:sp>
      <p:sp>
        <p:nvSpPr>
          <p:cNvPr id="65539" name="Rectangle 3">
            <a:extLst>
              <a:ext uri="{FF2B5EF4-FFF2-40B4-BE49-F238E27FC236}">
                <a16:creationId xmlns:a16="http://schemas.microsoft.com/office/drawing/2014/main" id="{60BD1266-298B-4600-9E73-5F718F3D7BCA}"/>
              </a:ext>
            </a:extLst>
          </p:cNvPr>
          <p:cNvSpPr>
            <a:spLocks noGrp="1" noChangeArrowheads="1"/>
          </p:cNvSpPr>
          <p:nvPr>
            <p:ph type="body" sz="half" idx="1"/>
          </p:nvPr>
        </p:nvSpPr>
        <p:spPr>
          <a:xfrm>
            <a:off x="395288" y="1125538"/>
            <a:ext cx="7200900" cy="863600"/>
          </a:xfrm>
        </p:spPr>
        <p:txBody>
          <a:bodyPr/>
          <a:lstStyle/>
          <a:p>
            <a:r>
              <a:rPr lang="es-MX" altLang="es-419" sz="2400"/>
              <a:t>Caso 3: </a:t>
            </a:r>
            <a:r>
              <a:rPr lang="es-MX" altLang="es-419" sz="2400">
                <a:latin typeface="Symbol" panose="05050102010706020507" pitchFamily="18" charset="2"/>
              </a:rPr>
              <a:t>x</a:t>
            </a:r>
            <a:r>
              <a:rPr lang="es-MX" altLang="es-419" sz="2400"/>
              <a:t>=1 Raíces reales negativas y repetidas s</a:t>
            </a:r>
            <a:r>
              <a:rPr lang="es-MX" altLang="es-419" sz="1200"/>
              <a:t>1,2</a:t>
            </a:r>
            <a:r>
              <a:rPr lang="es-MX" altLang="es-419" sz="2400"/>
              <a:t>=</a:t>
            </a:r>
            <a:r>
              <a:rPr lang="es-MX" altLang="es-419" sz="2400">
                <a:latin typeface="Symbol" panose="05050102010706020507" pitchFamily="18" charset="2"/>
              </a:rPr>
              <a:t>-w</a:t>
            </a:r>
            <a:r>
              <a:rPr lang="es-MX" altLang="es-419" sz="1600"/>
              <a:t>n</a:t>
            </a:r>
          </a:p>
        </p:txBody>
      </p:sp>
      <p:sp>
        <p:nvSpPr>
          <p:cNvPr id="65540" name="Rectangle 4">
            <a:extLst>
              <a:ext uri="{FF2B5EF4-FFF2-40B4-BE49-F238E27FC236}">
                <a16:creationId xmlns:a16="http://schemas.microsoft.com/office/drawing/2014/main" id="{14D8CE54-5B1B-4438-8A44-93042B3FF684}"/>
              </a:ext>
            </a:extLst>
          </p:cNvPr>
          <p:cNvSpPr>
            <a:spLocks noChangeArrowheads="1"/>
          </p:cNvSpPr>
          <p:nvPr/>
        </p:nvSpPr>
        <p:spPr bwMode="auto">
          <a:xfrm>
            <a:off x="468313" y="5013325"/>
            <a:ext cx="77041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r>
              <a:rPr lang="es-MX" altLang="es-419" sz="2400" dirty="0"/>
              <a:t>La respuesta son dos exponenciales y una de ellas multiplicada por el tiempo, el sistema es críticamente amortiguado.</a:t>
            </a:r>
          </a:p>
        </p:txBody>
      </p:sp>
      <p:pic>
        <p:nvPicPr>
          <p:cNvPr id="65543" name="Picture 7">
            <a:extLst>
              <a:ext uri="{FF2B5EF4-FFF2-40B4-BE49-F238E27FC236}">
                <a16:creationId xmlns:a16="http://schemas.microsoft.com/office/drawing/2014/main" id="{72BB278C-690B-4B46-822E-7E2466E93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205038"/>
            <a:ext cx="3586163" cy="2601912"/>
          </a:xfrm>
          <a:prstGeom prst="rect">
            <a:avLst/>
          </a:prstGeom>
          <a:noFill/>
          <a:extLst>
            <a:ext uri="{909E8E84-426E-40DD-AFC4-6F175D3DCCD1}">
              <a14:hiddenFill xmlns:a14="http://schemas.microsoft.com/office/drawing/2010/main">
                <a:solidFill>
                  <a:srgbClr val="FFFFFF"/>
                </a:solidFill>
              </a14:hiddenFill>
            </a:ext>
          </a:extLst>
        </p:spPr>
      </p:pic>
      <p:pic>
        <p:nvPicPr>
          <p:cNvPr id="65544" name="Picture 8">
            <a:extLst>
              <a:ext uri="{FF2B5EF4-FFF2-40B4-BE49-F238E27FC236}">
                <a16:creationId xmlns:a16="http://schemas.microsoft.com/office/drawing/2014/main" id="{61473EF8-088B-41CA-AD5D-5584202145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60575"/>
            <a:ext cx="3319463" cy="2865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número de diapositiva 7">
            <a:extLst>
              <a:ext uri="{FF2B5EF4-FFF2-40B4-BE49-F238E27FC236}">
                <a16:creationId xmlns:a16="http://schemas.microsoft.com/office/drawing/2014/main" id="{B4BD6146-59AA-49D2-9FD6-A76E62513E09}"/>
              </a:ext>
            </a:extLst>
          </p:cNvPr>
          <p:cNvSpPr>
            <a:spLocks noGrp="1"/>
          </p:cNvSpPr>
          <p:nvPr>
            <p:ph type="sldNum" sz="quarter" idx="12"/>
          </p:nvPr>
        </p:nvSpPr>
        <p:spPr/>
        <p:txBody>
          <a:bodyPr/>
          <a:lstStyle/>
          <a:p>
            <a:fld id="{8D06DDC5-5905-4C53-AF0E-F48687CFCA1B}" type="slidenum">
              <a:rPr lang="es-ES" altLang="en-US"/>
              <a:pPr/>
              <a:t>14</a:t>
            </a:fld>
            <a:endParaRPr lang="es-ES" altLang="en-US"/>
          </a:p>
        </p:txBody>
      </p:sp>
      <p:sp>
        <p:nvSpPr>
          <p:cNvPr id="67586" name="Rectangle 2">
            <a:extLst>
              <a:ext uri="{FF2B5EF4-FFF2-40B4-BE49-F238E27FC236}">
                <a16:creationId xmlns:a16="http://schemas.microsoft.com/office/drawing/2014/main" id="{53FCAB3F-50A0-48A7-BBBF-DB32D5ED9D62}"/>
              </a:ext>
            </a:extLst>
          </p:cNvPr>
          <p:cNvSpPr>
            <a:spLocks noGrp="1" noChangeArrowheads="1"/>
          </p:cNvSpPr>
          <p:nvPr>
            <p:ph type="title"/>
          </p:nvPr>
        </p:nvSpPr>
        <p:spPr>
          <a:xfrm>
            <a:off x="457200" y="122238"/>
            <a:ext cx="7543800" cy="858837"/>
          </a:xfrm>
        </p:spPr>
        <p:txBody>
          <a:bodyPr/>
          <a:lstStyle/>
          <a:p>
            <a:r>
              <a:rPr lang="es-MX" altLang="es-419"/>
              <a:t>Sistemas de Segundo Orden</a:t>
            </a:r>
            <a:endParaRPr lang="es-ES" altLang="es-419"/>
          </a:p>
        </p:txBody>
      </p:sp>
      <p:sp>
        <p:nvSpPr>
          <p:cNvPr id="67587" name="Rectangle 3">
            <a:extLst>
              <a:ext uri="{FF2B5EF4-FFF2-40B4-BE49-F238E27FC236}">
                <a16:creationId xmlns:a16="http://schemas.microsoft.com/office/drawing/2014/main" id="{9DC5574C-0CB6-4E4B-A1C6-F4850B61EB44}"/>
              </a:ext>
            </a:extLst>
          </p:cNvPr>
          <p:cNvSpPr>
            <a:spLocks noGrp="1" noChangeArrowheads="1"/>
          </p:cNvSpPr>
          <p:nvPr>
            <p:ph type="body" sz="half" idx="1"/>
          </p:nvPr>
        </p:nvSpPr>
        <p:spPr>
          <a:xfrm>
            <a:off x="395288" y="1125538"/>
            <a:ext cx="7200900" cy="863600"/>
          </a:xfrm>
        </p:spPr>
        <p:txBody>
          <a:bodyPr/>
          <a:lstStyle/>
          <a:p>
            <a:r>
              <a:rPr lang="es-MX" altLang="es-419" sz="2400"/>
              <a:t>Caso 4: </a:t>
            </a:r>
            <a:r>
              <a:rPr lang="es-MX" altLang="es-419" sz="2400">
                <a:latin typeface="Symbol" panose="05050102010706020507" pitchFamily="18" charset="2"/>
              </a:rPr>
              <a:t>x&gt;</a:t>
            </a:r>
            <a:r>
              <a:rPr lang="es-MX" altLang="es-419" sz="2400"/>
              <a:t>1 Raíces reales y diferentes          s</a:t>
            </a:r>
            <a:r>
              <a:rPr lang="es-MX" altLang="es-419" sz="1200"/>
              <a:t>1,2</a:t>
            </a:r>
            <a:r>
              <a:rPr lang="es-MX" altLang="es-419" sz="2400"/>
              <a:t>=</a:t>
            </a:r>
            <a:r>
              <a:rPr lang="es-MX" altLang="es-419" sz="2400">
                <a:latin typeface="Symbol" panose="05050102010706020507" pitchFamily="18" charset="2"/>
              </a:rPr>
              <a:t>-xw</a:t>
            </a:r>
            <a:r>
              <a:rPr lang="es-MX" altLang="es-419" sz="1600"/>
              <a:t>n</a:t>
            </a:r>
            <a:r>
              <a:rPr lang="es-MX" altLang="es-419" sz="1600" u="sng">
                <a:latin typeface="Symbol" panose="05050102010706020507" pitchFamily="18" charset="2"/>
              </a:rPr>
              <a:t>+</a:t>
            </a:r>
            <a:r>
              <a:rPr lang="es-MX" altLang="es-419" sz="2400">
                <a:latin typeface="Symbol" panose="05050102010706020507" pitchFamily="18" charset="2"/>
              </a:rPr>
              <a:t>w</a:t>
            </a:r>
            <a:r>
              <a:rPr lang="es-MX" altLang="es-419" sz="1400"/>
              <a:t>n</a:t>
            </a:r>
            <a:r>
              <a:rPr lang="es-MX" altLang="es-419" sz="2400"/>
              <a:t>(</a:t>
            </a:r>
            <a:r>
              <a:rPr lang="es-MX" altLang="es-419" sz="2400">
                <a:latin typeface="Symbol" panose="05050102010706020507" pitchFamily="18" charset="2"/>
              </a:rPr>
              <a:t>x</a:t>
            </a:r>
            <a:r>
              <a:rPr lang="es-MX" altLang="es-419" sz="2400" baseline="30000"/>
              <a:t>2</a:t>
            </a:r>
            <a:r>
              <a:rPr lang="es-MX" altLang="es-419" sz="2400"/>
              <a:t>-1)</a:t>
            </a:r>
            <a:r>
              <a:rPr lang="es-MX" altLang="es-419" sz="2400" baseline="30000"/>
              <a:t>1/2</a:t>
            </a:r>
            <a:r>
              <a:rPr lang="es-MX" altLang="es-419" sz="2400"/>
              <a:t> .</a:t>
            </a:r>
            <a:endParaRPr lang="es-MX" altLang="es-419" sz="1600"/>
          </a:p>
        </p:txBody>
      </p:sp>
      <p:sp>
        <p:nvSpPr>
          <p:cNvPr id="67588" name="Rectangle 4">
            <a:extLst>
              <a:ext uri="{FF2B5EF4-FFF2-40B4-BE49-F238E27FC236}">
                <a16:creationId xmlns:a16="http://schemas.microsoft.com/office/drawing/2014/main" id="{CDE35BDF-6CEB-4290-B0F2-5CF3AD724071}"/>
              </a:ext>
            </a:extLst>
          </p:cNvPr>
          <p:cNvSpPr>
            <a:spLocks noChangeArrowheads="1"/>
          </p:cNvSpPr>
          <p:nvPr/>
        </p:nvSpPr>
        <p:spPr bwMode="auto">
          <a:xfrm>
            <a:off x="468313" y="5013325"/>
            <a:ext cx="770413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2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1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5pPr>
            <a:lvl6pPr marL="20558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6pPr>
            <a:lvl7pPr marL="25130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7pPr>
            <a:lvl8pPr marL="29702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8pPr>
            <a:lvl9pPr marL="3427413" indent="-315913" fontAlgn="base">
              <a:spcBef>
                <a:spcPct val="20000"/>
              </a:spcBef>
              <a:spcAft>
                <a:spcPct val="0"/>
              </a:spcAft>
              <a:buClr>
                <a:schemeClr val="folHlink"/>
              </a:buClr>
              <a:buSzPct val="80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9pPr>
          </a:lstStyle>
          <a:p>
            <a:r>
              <a:rPr lang="es-MX" altLang="es-419" sz="2400"/>
              <a:t>La respuesta son dos exponenciales y el sistema es sobreamortiguado.</a:t>
            </a:r>
          </a:p>
        </p:txBody>
      </p:sp>
      <p:pic>
        <p:nvPicPr>
          <p:cNvPr id="67591" name="Picture 7">
            <a:extLst>
              <a:ext uri="{FF2B5EF4-FFF2-40B4-BE49-F238E27FC236}">
                <a16:creationId xmlns:a16="http://schemas.microsoft.com/office/drawing/2014/main" id="{69EF51A5-50F0-4A81-8ED7-74173FEF0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133600"/>
            <a:ext cx="4510088" cy="2581275"/>
          </a:xfrm>
          <a:prstGeom prst="rect">
            <a:avLst/>
          </a:prstGeom>
          <a:noFill/>
          <a:extLst>
            <a:ext uri="{909E8E84-426E-40DD-AFC4-6F175D3DCCD1}">
              <a14:hiddenFill xmlns:a14="http://schemas.microsoft.com/office/drawing/2010/main">
                <a:solidFill>
                  <a:srgbClr val="FFFFFF"/>
                </a:solidFill>
              </a14:hiddenFill>
            </a:ext>
          </a:extLst>
        </p:spPr>
      </p:pic>
      <p:pic>
        <p:nvPicPr>
          <p:cNvPr id="67592" name="Picture 8">
            <a:extLst>
              <a:ext uri="{FF2B5EF4-FFF2-40B4-BE49-F238E27FC236}">
                <a16:creationId xmlns:a16="http://schemas.microsoft.com/office/drawing/2014/main" id="{2684989E-B7C3-473A-A805-88580FEE5E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205038"/>
            <a:ext cx="3190875" cy="2620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29A99E-CC8E-455A-8259-D7EDE1C1D765}" type="slidenum">
              <a:rPr lang="es-ES" altLang="en-US" smtClean="0"/>
              <a:pPr eaLnBrk="1" hangingPunct="1"/>
              <a:t>15</a:t>
            </a:fld>
            <a:endParaRPr lang="es-ES" altLang="en-US"/>
          </a:p>
        </p:txBody>
      </p:sp>
      <p:sp>
        <p:nvSpPr>
          <p:cNvPr id="15363" name="Rectangle 2"/>
          <p:cNvSpPr>
            <a:spLocks noGrp="1" noChangeArrowheads="1"/>
          </p:cNvSpPr>
          <p:nvPr>
            <p:ph type="title"/>
          </p:nvPr>
        </p:nvSpPr>
        <p:spPr>
          <a:xfrm>
            <a:off x="457200" y="122238"/>
            <a:ext cx="7543800" cy="785812"/>
          </a:xfrm>
        </p:spPr>
        <p:txBody>
          <a:bodyPr/>
          <a:lstStyle/>
          <a:p>
            <a:pPr eaLnBrk="1" hangingPunct="1"/>
            <a:r>
              <a:rPr lang="es-MX" sz="3200" dirty="0"/>
              <a:t>Sistemas Subamortiguados</a:t>
            </a:r>
            <a:endParaRPr lang="es-ES" sz="3200" dirty="0"/>
          </a:p>
        </p:txBody>
      </p:sp>
      <p:sp>
        <p:nvSpPr>
          <p:cNvPr id="15364" name="Rectangle 3"/>
          <p:cNvSpPr>
            <a:spLocks noGrp="1" noChangeArrowheads="1"/>
          </p:cNvSpPr>
          <p:nvPr>
            <p:ph type="body" sz="half" idx="1"/>
          </p:nvPr>
        </p:nvSpPr>
        <p:spPr>
          <a:xfrm>
            <a:off x="468313" y="1052513"/>
            <a:ext cx="7199312" cy="1223962"/>
          </a:xfrm>
        </p:spPr>
        <p:txBody>
          <a:bodyPr/>
          <a:lstStyle/>
          <a:p>
            <a:pPr eaLnBrk="1" hangingPunct="1"/>
            <a:r>
              <a:rPr lang="es-MX" sz="2400" dirty="0"/>
              <a:t>Los siguientes parámetros se obtienen directamente de la respuesta, aquí sólo se muestra la fórmula.</a:t>
            </a:r>
          </a:p>
        </p:txBody>
      </p:sp>
      <p:graphicFrame>
        <p:nvGraphicFramePr>
          <p:cNvPr id="15365" name="Object 5"/>
          <p:cNvGraphicFramePr>
            <a:graphicFrameLocks noGrp="1" noChangeAspect="1"/>
          </p:cNvGraphicFramePr>
          <p:nvPr>
            <p:ph sz="quarter" idx="3"/>
            <p:extLst>
              <p:ext uri="{D42A27DB-BD31-4B8C-83A1-F6EECF244321}">
                <p14:modId xmlns:p14="http://schemas.microsoft.com/office/powerpoint/2010/main" val="3238410878"/>
              </p:ext>
            </p:extLst>
          </p:nvPr>
        </p:nvGraphicFramePr>
        <p:xfrm>
          <a:off x="2339752" y="4509120"/>
          <a:ext cx="1223963" cy="1039813"/>
        </p:xfrm>
        <a:graphic>
          <a:graphicData uri="http://schemas.openxmlformats.org/presentationml/2006/ole">
            <mc:AlternateContent xmlns:mc="http://schemas.openxmlformats.org/markup-compatibility/2006">
              <mc:Choice xmlns:v="urn:schemas-microsoft-com:vml" Requires="v">
                <p:oleObj name="Ecuación" r:id="rId3" imgW="508000" imgH="431800" progId="Equation.3">
                  <p:embed/>
                </p:oleObj>
              </mc:Choice>
              <mc:Fallback>
                <p:oleObj name="Ecuación" r:id="rId3" imgW="508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509120"/>
                        <a:ext cx="1223963"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1236780222"/>
              </p:ext>
            </p:extLst>
          </p:nvPr>
        </p:nvGraphicFramePr>
        <p:xfrm>
          <a:off x="2771800" y="3471912"/>
          <a:ext cx="3068637" cy="965200"/>
        </p:xfrm>
        <a:graphic>
          <a:graphicData uri="http://schemas.openxmlformats.org/presentationml/2006/ole">
            <mc:AlternateContent xmlns:mc="http://schemas.openxmlformats.org/markup-compatibility/2006">
              <mc:Choice xmlns:v="urn:schemas-microsoft-com:vml" Requires="v">
                <p:oleObj name="Ecuación" r:id="rId5" imgW="1294838" imgH="406224" progId="Equation.3">
                  <p:embed/>
                </p:oleObj>
              </mc:Choice>
              <mc:Fallback>
                <p:oleObj name="Ecuación" r:id="rId5" imgW="1294838"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471912"/>
                        <a:ext cx="306863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8"/>
          <p:cNvGraphicFramePr>
            <a:graphicFrameLocks noChangeAspect="1"/>
          </p:cNvGraphicFramePr>
          <p:nvPr>
            <p:extLst>
              <p:ext uri="{D42A27DB-BD31-4B8C-83A1-F6EECF244321}">
                <p14:modId xmlns:p14="http://schemas.microsoft.com/office/powerpoint/2010/main" val="1789631001"/>
              </p:ext>
            </p:extLst>
          </p:nvPr>
        </p:nvGraphicFramePr>
        <p:xfrm>
          <a:off x="3737223" y="5617864"/>
          <a:ext cx="1266825" cy="979488"/>
        </p:xfrm>
        <a:graphic>
          <a:graphicData uri="http://schemas.openxmlformats.org/presentationml/2006/ole">
            <mc:AlternateContent xmlns:mc="http://schemas.openxmlformats.org/markup-compatibility/2006">
              <mc:Choice xmlns:v="urn:schemas-microsoft-com:vml" Requires="v">
                <p:oleObj name="Ecuación" r:id="rId7" imgW="558558" imgH="431613" progId="Equation.3">
                  <p:embed/>
                </p:oleObj>
              </mc:Choice>
              <mc:Fallback>
                <p:oleObj name="Ecuación" r:id="rId7" imgW="558558" imgH="431613"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7223" y="5617864"/>
                        <a:ext cx="1266825"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2 Objeto"/>
          <p:cNvGraphicFramePr>
            <a:graphicFrameLocks noChangeAspect="1"/>
          </p:cNvGraphicFramePr>
          <p:nvPr>
            <p:extLst>
              <p:ext uri="{D42A27DB-BD31-4B8C-83A1-F6EECF244321}">
                <p14:modId xmlns:p14="http://schemas.microsoft.com/office/powerpoint/2010/main" val="2720650693"/>
              </p:ext>
            </p:extLst>
          </p:nvPr>
        </p:nvGraphicFramePr>
        <p:xfrm>
          <a:off x="4897437" y="4563269"/>
          <a:ext cx="2346325" cy="633412"/>
        </p:xfrm>
        <a:graphic>
          <a:graphicData uri="http://schemas.openxmlformats.org/presentationml/2006/ole">
            <mc:AlternateContent xmlns:mc="http://schemas.openxmlformats.org/markup-compatibility/2006">
              <mc:Choice xmlns:v="urn:schemas-microsoft-com:vml" Requires="v">
                <p:oleObj name="Ecuación" r:id="rId9" imgW="990170" imgH="266584" progId="Equation.3">
                  <p:embed/>
                </p:oleObj>
              </mc:Choice>
              <mc:Fallback>
                <p:oleObj name="Ecuación" r:id="rId9" imgW="990170" imgH="266584" progId="Equation.3">
                  <p:embed/>
                  <p:pic>
                    <p:nvPicPr>
                      <p:cNvPr id="0" name="2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7437" y="4563269"/>
                        <a:ext cx="2346325"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4">
            <a:extLst>
              <a:ext uri="{FF2B5EF4-FFF2-40B4-BE49-F238E27FC236}">
                <a16:creationId xmlns:a16="http://schemas.microsoft.com/office/drawing/2014/main" id="{40E6D922-61B1-4776-BC25-A02D3AB88F54}"/>
              </a:ext>
            </a:extLst>
          </p:cNvPr>
          <p:cNvGraphicFramePr>
            <a:graphicFrameLocks noChangeAspect="1"/>
          </p:cNvGraphicFramePr>
          <p:nvPr>
            <p:ph sz="quarter" idx="2"/>
            <p:extLst>
              <p:ext uri="{D42A27DB-BD31-4B8C-83A1-F6EECF244321}">
                <p14:modId xmlns:p14="http://schemas.microsoft.com/office/powerpoint/2010/main" val="3175533490"/>
              </p:ext>
            </p:extLst>
          </p:nvPr>
        </p:nvGraphicFramePr>
        <p:xfrm>
          <a:off x="2496457" y="2420938"/>
          <a:ext cx="3659719" cy="978966"/>
        </p:xfrm>
        <a:graphic>
          <a:graphicData uri="http://schemas.openxmlformats.org/presentationml/2006/ole">
            <mc:AlternateContent xmlns:mc="http://schemas.openxmlformats.org/markup-compatibility/2006">
              <mc:Choice xmlns:v="urn:schemas-microsoft-com:vml" Requires="v">
                <p:oleObj name="Ecuación" r:id="rId11" imgW="1803240" imgH="482400" progId="Equation.3">
                  <p:embed/>
                </p:oleObj>
              </mc:Choice>
              <mc:Fallback>
                <p:oleObj name="Ecuación" r:id="rId11" imgW="1803240" imgH="482400" progId="Equation.3">
                  <p:embed/>
                  <p:pic>
                    <p:nvPicPr>
                      <p:cNvPr id="77828" name="Object 4">
                        <a:extLst>
                          <a:ext uri="{FF2B5EF4-FFF2-40B4-BE49-F238E27FC236}">
                            <a16:creationId xmlns:a16="http://schemas.microsoft.com/office/drawing/2014/main" id="{E5836090-ACF9-49D6-9D47-D6EA1BFF8D7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6457" y="2420938"/>
                        <a:ext cx="3659719" cy="978966"/>
                      </a:xfrm>
                      <a:prstGeom prst="rect">
                        <a:avLst/>
                      </a:prstGeom>
                      <a:noFill/>
                      <a:ln>
                        <a:noFill/>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B89999C-7A44-4F06-AB55-79A445FA0453}" type="slidenum">
              <a:rPr lang="es-ES" altLang="en-US" smtClean="0"/>
              <a:pPr eaLnBrk="1" hangingPunct="1"/>
              <a:t>16</a:t>
            </a:fld>
            <a:endParaRPr lang="es-ES" altLang="en-US"/>
          </a:p>
        </p:txBody>
      </p:sp>
      <p:sp>
        <p:nvSpPr>
          <p:cNvPr id="14339" name="Rectangle 2"/>
          <p:cNvSpPr>
            <a:spLocks noGrp="1" noChangeArrowheads="1"/>
          </p:cNvSpPr>
          <p:nvPr>
            <p:ph type="title"/>
          </p:nvPr>
        </p:nvSpPr>
        <p:spPr>
          <a:xfrm>
            <a:off x="457200" y="122238"/>
            <a:ext cx="7543800" cy="858837"/>
          </a:xfrm>
        </p:spPr>
        <p:txBody>
          <a:bodyPr/>
          <a:lstStyle/>
          <a:p>
            <a:pPr eaLnBrk="1" hangingPunct="1"/>
            <a:r>
              <a:rPr lang="es-MX" sz="3200" dirty="0"/>
              <a:t>Sistemas Subamortiguados</a:t>
            </a:r>
          </a:p>
        </p:txBody>
      </p:sp>
      <p:sp>
        <p:nvSpPr>
          <p:cNvPr id="14340" name="Rectangle 3"/>
          <p:cNvSpPr>
            <a:spLocks noGrp="1" noChangeArrowheads="1"/>
          </p:cNvSpPr>
          <p:nvPr>
            <p:ph type="body" sz="half" idx="1"/>
          </p:nvPr>
        </p:nvSpPr>
        <p:spPr>
          <a:xfrm>
            <a:off x="395288" y="1125538"/>
            <a:ext cx="7200900" cy="865187"/>
          </a:xfrm>
          <a:noFill/>
        </p:spPr>
        <p:txBody>
          <a:bodyPr/>
          <a:lstStyle/>
          <a:p>
            <a:pPr eaLnBrk="1" hangingPunct="1"/>
            <a:r>
              <a:rPr lang="es-MX" sz="2400" dirty="0"/>
              <a:t>Los parámetros anteriores se pueden observar en la siguiente gráfica.</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133600"/>
            <a:ext cx="583247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422E90E-50DA-4020-878C-846C8018EDDA}" type="slidenum">
              <a:rPr lang="es-ES" altLang="en-US" smtClean="0"/>
              <a:pPr eaLnBrk="1" hangingPunct="1"/>
              <a:t>17</a:t>
            </a:fld>
            <a:endParaRPr lang="es-ES" altLang="en-US"/>
          </a:p>
        </p:txBody>
      </p:sp>
      <p:sp>
        <p:nvSpPr>
          <p:cNvPr id="16387"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16388" name="Rectangle 3"/>
          <p:cNvSpPr>
            <a:spLocks noGrp="1" noChangeArrowheads="1"/>
          </p:cNvSpPr>
          <p:nvPr>
            <p:ph type="body" sz="half" idx="1"/>
          </p:nvPr>
        </p:nvSpPr>
        <p:spPr>
          <a:xfrm>
            <a:off x="468313" y="908050"/>
            <a:ext cx="7200900" cy="865188"/>
          </a:xfrm>
        </p:spPr>
        <p:txBody>
          <a:bodyPr/>
          <a:lstStyle/>
          <a:p>
            <a:pPr eaLnBrk="1" hangingPunct="1"/>
            <a:r>
              <a:rPr lang="es-MX" sz="2400" dirty="0"/>
              <a:t>Los polos de un sistema subamortiguado se muestran en la siguiente gráfica:</a:t>
            </a:r>
            <a:endParaRPr lang="es-MX" sz="2400" dirty="0">
              <a:latin typeface="Symbol" pitchFamily="18" charset="2"/>
            </a:endParaRPr>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700213"/>
            <a:ext cx="4162425" cy="31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Rectangle 7"/>
          <p:cNvSpPr>
            <a:spLocks noChangeArrowheads="1"/>
          </p:cNvSpPr>
          <p:nvPr/>
        </p:nvSpPr>
        <p:spPr bwMode="auto">
          <a:xfrm>
            <a:off x="468313" y="4941888"/>
            <a:ext cx="7920037"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distancia radial desde el origen hasta el polo está dada por </a:t>
            </a:r>
            <a:r>
              <a:rPr lang="es-MX" sz="2400" dirty="0" err="1">
                <a:latin typeface="Symbol" pitchFamily="18" charset="2"/>
              </a:rPr>
              <a:t>w</a:t>
            </a:r>
            <a:r>
              <a:rPr lang="es-MX" sz="1600" dirty="0" err="1"/>
              <a:t>n</a:t>
            </a:r>
            <a:r>
              <a:rPr lang="es-MX" sz="2400" dirty="0"/>
              <a:t> y </a:t>
            </a:r>
            <a:r>
              <a:rPr lang="es-MX" sz="2400" dirty="0" err="1"/>
              <a:t>cos</a:t>
            </a:r>
            <a:r>
              <a:rPr lang="es-MX" sz="2400" dirty="0"/>
              <a:t> </a:t>
            </a:r>
            <a:r>
              <a:rPr lang="es-MX" sz="2400" dirty="0">
                <a:latin typeface="Symbol" pitchFamily="18" charset="2"/>
              </a:rPr>
              <a:t>q</a:t>
            </a:r>
            <a:r>
              <a:rPr lang="es-MX" sz="2400" dirty="0"/>
              <a:t>=</a:t>
            </a:r>
            <a:r>
              <a:rPr lang="es-MX" sz="2400" dirty="0">
                <a:latin typeface="Symbol" pitchFamily="18" charset="2"/>
              </a:rPr>
              <a:t>x, </a:t>
            </a:r>
            <a:r>
              <a:rPr lang="es-MX" sz="2400" dirty="0"/>
              <a:t>también </a:t>
            </a:r>
            <a:r>
              <a:rPr lang="es-MX" sz="2400" dirty="0" err="1"/>
              <a:t>t</a:t>
            </a:r>
            <a:r>
              <a:rPr lang="es-MX" sz="1600" dirty="0" err="1"/>
              <a:t>p</a:t>
            </a:r>
            <a:r>
              <a:rPr lang="es-MX" sz="2400" dirty="0"/>
              <a:t>=</a:t>
            </a:r>
            <a:r>
              <a:rPr lang="es-MX" sz="2400" dirty="0">
                <a:latin typeface="Symbol" pitchFamily="18" charset="2"/>
              </a:rPr>
              <a:t>p</a:t>
            </a:r>
            <a:r>
              <a:rPr lang="es-MX" sz="2400" dirty="0"/>
              <a:t>/</a:t>
            </a:r>
            <a:r>
              <a:rPr lang="es-MX" sz="2400" dirty="0" err="1">
                <a:latin typeface="Symbol" pitchFamily="18" charset="2"/>
              </a:rPr>
              <a:t>w</a:t>
            </a:r>
            <a:r>
              <a:rPr lang="es-MX" dirty="0" err="1"/>
              <a:t>d</a:t>
            </a:r>
            <a:r>
              <a:rPr lang="es-MX" sz="2400" dirty="0"/>
              <a:t> está en  función de la parte imaginaria y </a:t>
            </a:r>
            <a:r>
              <a:rPr lang="es-MX" sz="2400" dirty="0" err="1"/>
              <a:t>t</a:t>
            </a:r>
            <a:r>
              <a:rPr lang="es-MX" dirty="0" err="1"/>
              <a:t>s</a:t>
            </a:r>
            <a:r>
              <a:rPr lang="es-MX" sz="2400" dirty="0"/>
              <a:t>=4/</a:t>
            </a:r>
            <a:r>
              <a:rPr lang="es-MX" sz="2400" dirty="0" err="1">
                <a:latin typeface="Symbol" pitchFamily="18" charset="2"/>
              </a:rPr>
              <a:t>s</a:t>
            </a:r>
            <a:r>
              <a:rPr lang="es-MX" dirty="0" err="1"/>
              <a:t>d</a:t>
            </a:r>
            <a:r>
              <a:rPr lang="es-MX" sz="2400" dirty="0"/>
              <a:t> está en función de la parte real del polo.</a:t>
            </a:r>
            <a:endParaRPr lang="es-MX" sz="2400" dirty="0">
              <a:latin typeface="Symbol"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463D85-8F11-4105-8C18-92B6C29C9DFC}" type="slidenum">
              <a:rPr lang="es-ES" altLang="en-US" smtClean="0"/>
              <a:pPr eaLnBrk="1" hangingPunct="1"/>
              <a:t>18</a:t>
            </a:fld>
            <a:endParaRPr lang="es-ES" altLang="en-US"/>
          </a:p>
        </p:txBody>
      </p:sp>
      <p:sp>
        <p:nvSpPr>
          <p:cNvPr id="17411"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17412" name="Rectangle 3"/>
          <p:cNvSpPr>
            <a:spLocks noGrp="1" noChangeArrowheads="1"/>
          </p:cNvSpPr>
          <p:nvPr>
            <p:ph type="body" sz="half" idx="1"/>
          </p:nvPr>
        </p:nvSpPr>
        <p:spPr>
          <a:xfrm>
            <a:off x="468313" y="908050"/>
            <a:ext cx="7200900" cy="865188"/>
          </a:xfrm>
        </p:spPr>
        <p:txBody>
          <a:bodyPr/>
          <a:lstStyle/>
          <a:p>
            <a:pPr eaLnBrk="1" hangingPunct="1"/>
            <a:r>
              <a:rPr lang="es-MX" sz="2400" dirty="0"/>
              <a:t>Ejemplo: Determine </a:t>
            </a:r>
            <a:r>
              <a:rPr lang="es-MX" sz="2400" dirty="0">
                <a:latin typeface="Symbol" pitchFamily="18" charset="2"/>
              </a:rPr>
              <a:t>x</a:t>
            </a:r>
            <a:r>
              <a:rPr lang="es-MX" sz="2400" dirty="0"/>
              <a:t>, </a:t>
            </a:r>
            <a:r>
              <a:rPr lang="es-MX" sz="2400" dirty="0" err="1">
                <a:latin typeface="Symbol" pitchFamily="18" charset="2"/>
              </a:rPr>
              <a:t>w</a:t>
            </a:r>
            <a:r>
              <a:rPr lang="es-MX" sz="1600" dirty="0" err="1"/>
              <a:t>n</a:t>
            </a:r>
            <a:r>
              <a:rPr lang="es-MX" sz="2400" dirty="0"/>
              <a:t>, </a:t>
            </a:r>
            <a:r>
              <a:rPr lang="es-MX" sz="2400" dirty="0" err="1"/>
              <a:t>M</a:t>
            </a:r>
            <a:r>
              <a:rPr lang="es-MX" sz="1800" dirty="0" err="1"/>
              <a:t>p</a:t>
            </a:r>
            <a:r>
              <a:rPr lang="es-MX" sz="1800" dirty="0"/>
              <a:t>,</a:t>
            </a:r>
            <a:r>
              <a:rPr lang="es-MX" sz="2400" dirty="0"/>
              <a:t> </a:t>
            </a:r>
            <a:r>
              <a:rPr lang="es-MX" sz="2400" dirty="0" err="1"/>
              <a:t>t</a:t>
            </a:r>
            <a:r>
              <a:rPr lang="es-MX" sz="1800" dirty="0" err="1"/>
              <a:t>p</a:t>
            </a:r>
            <a:r>
              <a:rPr lang="es-MX" sz="2400" dirty="0"/>
              <a:t>, y </a:t>
            </a:r>
            <a:r>
              <a:rPr lang="es-MX" sz="2400" dirty="0" err="1"/>
              <a:t>t</a:t>
            </a:r>
            <a:r>
              <a:rPr lang="es-MX" sz="1800" dirty="0" err="1"/>
              <a:t>s</a:t>
            </a:r>
            <a:r>
              <a:rPr lang="es-MX" sz="2400" dirty="0"/>
              <a:t> para el sistema cuya función de transferencia es</a:t>
            </a:r>
            <a:endParaRPr lang="es-MX" sz="1800" dirty="0">
              <a:latin typeface="Symbol" pitchFamily="18" charset="2"/>
            </a:endParaRPr>
          </a:p>
        </p:txBody>
      </p:sp>
      <p:graphicFrame>
        <p:nvGraphicFramePr>
          <p:cNvPr id="17413" name="Object 6"/>
          <p:cNvGraphicFramePr>
            <a:graphicFrameLocks noGrp="1" noChangeAspect="1"/>
          </p:cNvGraphicFramePr>
          <p:nvPr>
            <p:ph sz="quarter" idx="3"/>
          </p:nvPr>
        </p:nvGraphicFramePr>
        <p:xfrm>
          <a:off x="2700338" y="1773238"/>
          <a:ext cx="2519362" cy="744537"/>
        </p:xfrm>
        <a:graphic>
          <a:graphicData uri="http://schemas.openxmlformats.org/presentationml/2006/ole">
            <mc:AlternateContent xmlns:mc="http://schemas.openxmlformats.org/markup-compatibility/2006">
              <mc:Choice xmlns:v="urn:schemas-microsoft-com:vml" Requires="v">
                <p:oleObj name="Ecuación" r:id="rId3" imgW="1333500" imgH="393700" progId="Equation.3">
                  <p:embed/>
                </p:oleObj>
              </mc:Choice>
              <mc:Fallback>
                <p:oleObj name="Ecuación" r:id="rId3" imgW="13335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2519362"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7"/>
          <p:cNvSpPr txBox="1">
            <a:spLocks noChangeArrowheads="1"/>
          </p:cNvSpPr>
          <p:nvPr/>
        </p:nvSpPr>
        <p:spPr bwMode="auto">
          <a:xfrm>
            <a:off x="755650" y="2492375"/>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a:t>SOLUTION</a:t>
            </a:r>
          </a:p>
        </p:txBody>
      </p:sp>
      <p:graphicFrame>
        <p:nvGraphicFramePr>
          <p:cNvPr id="17415" name="Object 8"/>
          <p:cNvGraphicFramePr>
            <a:graphicFrameLocks noGrp="1" noChangeAspect="1"/>
          </p:cNvGraphicFramePr>
          <p:nvPr>
            <p:ph sz="quarter" idx="2"/>
          </p:nvPr>
        </p:nvGraphicFramePr>
        <p:xfrm>
          <a:off x="971550" y="2997200"/>
          <a:ext cx="1800225" cy="468313"/>
        </p:xfrm>
        <a:graphic>
          <a:graphicData uri="http://schemas.openxmlformats.org/presentationml/2006/ole">
            <mc:AlternateContent xmlns:mc="http://schemas.openxmlformats.org/markup-compatibility/2006">
              <mc:Choice xmlns:v="urn:schemas-microsoft-com:vml" Requires="v">
                <p:oleObj name="Ecuación" r:id="rId5" imgW="977476" imgH="253890" progId="Equation.3">
                  <p:embed/>
                </p:oleObj>
              </mc:Choice>
              <mc:Fallback>
                <p:oleObj name="Ecuación" r:id="rId5" imgW="977476" imgH="25389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2997200"/>
                        <a:ext cx="180022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0"/>
          <p:cNvGraphicFramePr>
            <a:graphicFrameLocks noChangeAspect="1"/>
          </p:cNvGraphicFramePr>
          <p:nvPr/>
        </p:nvGraphicFramePr>
        <p:xfrm>
          <a:off x="323850" y="4437063"/>
          <a:ext cx="4435475" cy="977900"/>
        </p:xfrm>
        <a:graphic>
          <a:graphicData uri="http://schemas.openxmlformats.org/presentationml/2006/ole">
            <mc:AlternateContent xmlns:mc="http://schemas.openxmlformats.org/markup-compatibility/2006">
              <mc:Choice xmlns:v="urn:schemas-microsoft-com:vml" Requires="v">
                <p:oleObj name="Ecuación" r:id="rId7" imgW="1841500" imgH="406400" progId="Equation.3">
                  <p:embed/>
                </p:oleObj>
              </mc:Choice>
              <mc:Fallback>
                <p:oleObj name="Ecuación" r:id="rId7" imgW="1841500" imgH="4064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437063"/>
                        <a:ext cx="4435475"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1"/>
          <p:cNvGraphicFramePr>
            <a:graphicFrameLocks noChangeAspect="1"/>
          </p:cNvGraphicFramePr>
          <p:nvPr/>
        </p:nvGraphicFramePr>
        <p:xfrm>
          <a:off x="5435600" y="2565400"/>
          <a:ext cx="2416175" cy="1039813"/>
        </p:xfrm>
        <a:graphic>
          <a:graphicData uri="http://schemas.openxmlformats.org/presentationml/2006/ole">
            <mc:AlternateContent xmlns:mc="http://schemas.openxmlformats.org/markup-compatibility/2006">
              <mc:Choice xmlns:v="urn:schemas-microsoft-com:vml" Requires="v">
                <p:oleObj name="Ecuación" r:id="rId9" imgW="1002865" imgH="431613" progId="Equation.3">
                  <p:embed/>
                </p:oleObj>
              </mc:Choice>
              <mc:Fallback>
                <p:oleObj name="Ecuación" r:id="rId9" imgW="1002865" imgH="4316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2565400"/>
                        <a:ext cx="241617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2"/>
          <p:cNvGraphicFramePr>
            <a:graphicFrameLocks noChangeAspect="1"/>
          </p:cNvGraphicFramePr>
          <p:nvPr/>
        </p:nvGraphicFramePr>
        <p:xfrm>
          <a:off x="5364163" y="3573463"/>
          <a:ext cx="2173287" cy="1039812"/>
        </p:xfrm>
        <a:graphic>
          <a:graphicData uri="http://schemas.openxmlformats.org/presentationml/2006/ole">
            <mc:AlternateContent xmlns:mc="http://schemas.openxmlformats.org/markup-compatibility/2006">
              <mc:Choice xmlns:v="urn:schemas-microsoft-com:vml" Requires="v">
                <p:oleObj name="Ecuación" r:id="rId11" imgW="901309" imgH="431613" progId="Equation.3">
                  <p:embed/>
                </p:oleObj>
              </mc:Choice>
              <mc:Fallback>
                <p:oleObj name="Ecuación" r:id="rId11" imgW="901309" imgH="431613"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3573463"/>
                        <a:ext cx="2173287"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3"/>
          <p:cNvGraphicFramePr>
            <a:graphicFrameLocks noChangeAspect="1"/>
          </p:cNvGraphicFramePr>
          <p:nvPr/>
        </p:nvGraphicFramePr>
        <p:xfrm>
          <a:off x="611188" y="3573463"/>
          <a:ext cx="2679700" cy="850900"/>
        </p:xfrm>
        <a:graphic>
          <a:graphicData uri="http://schemas.openxmlformats.org/presentationml/2006/ole">
            <mc:AlternateContent xmlns:mc="http://schemas.openxmlformats.org/markup-compatibility/2006">
              <mc:Choice xmlns:v="urn:schemas-microsoft-com:vml" Requires="v">
                <p:oleObj name="Ecuación" r:id="rId13" imgW="1358310" imgH="431613" progId="Equation.3">
                  <p:embed/>
                </p:oleObj>
              </mc:Choice>
              <mc:Fallback>
                <p:oleObj name="Ecuación" r:id="rId13" imgW="1358310" imgH="431613"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3573463"/>
                        <a:ext cx="26797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5"/>
          <p:cNvGraphicFramePr>
            <a:graphicFrameLocks noChangeAspect="1"/>
          </p:cNvGraphicFramePr>
          <p:nvPr/>
        </p:nvGraphicFramePr>
        <p:xfrm>
          <a:off x="395288" y="5589588"/>
          <a:ext cx="3519487" cy="642937"/>
        </p:xfrm>
        <a:graphic>
          <a:graphicData uri="http://schemas.openxmlformats.org/presentationml/2006/ole">
            <mc:AlternateContent xmlns:mc="http://schemas.openxmlformats.org/markup-compatibility/2006">
              <mc:Choice xmlns:v="urn:schemas-microsoft-com:vml" Requires="v">
                <p:oleObj name="Ecuación" r:id="rId15" imgW="1459866" imgH="266584" progId="Equation.3">
                  <p:embed/>
                </p:oleObj>
              </mc:Choice>
              <mc:Fallback>
                <p:oleObj name="Ecuación" r:id="rId15" imgW="1459866" imgH="266584"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288" y="5589588"/>
                        <a:ext cx="3519487"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D25C478-1162-46AA-BADB-4D6BB0891855}" type="slidenum">
              <a:rPr lang="es-ES" altLang="en-US" smtClean="0"/>
              <a:pPr eaLnBrk="1" hangingPunct="1"/>
              <a:t>19</a:t>
            </a:fld>
            <a:endParaRPr lang="es-ES" altLang="en-US"/>
          </a:p>
        </p:txBody>
      </p:sp>
      <p:sp>
        <p:nvSpPr>
          <p:cNvPr id="18435"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18436" name="Rectangle 3"/>
          <p:cNvSpPr>
            <a:spLocks noGrp="1" noChangeArrowheads="1"/>
          </p:cNvSpPr>
          <p:nvPr>
            <p:ph type="body" sz="half" idx="1"/>
          </p:nvPr>
        </p:nvSpPr>
        <p:spPr>
          <a:xfrm>
            <a:off x="468313" y="908050"/>
            <a:ext cx="7200900" cy="865188"/>
          </a:xfrm>
        </p:spPr>
        <p:txBody>
          <a:bodyPr/>
          <a:lstStyle/>
          <a:p>
            <a:pPr eaLnBrk="1" hangingPunct="1"/>
            <a:r>
              <a:rPr lang="es-MX" sz="2400" dirty="0"/>
              <a:t>Ejemplo: Determine </a:t>
            </a:r>
            <a:r>
              <a:rPr lang="es-MX" sz="2400" dirty="0">
                <a:latin typeface="Symbol" pitchFamily="18" charset="2"/>
              </a:rPr>
              <a:t>x</a:t>
            </a:r>
            <a:r>
              <a:rPr lang="es-MX" sz="2400" dirty="0"/>
              <a:t>, </a:t>
            </a:r>
            <a:r>
              <a:rPr lang="es-MX" sz="2400" dirty="0" err="1">
                <a:latin typeface="Symbol" pitchFamily="18" charset="2"/>
              </a:rPr>
              <a:t>w</a:t>
            </a:r>
            <a:r>
              <a:rPr lang="es-MX" sz="1600" dirty="0" err="1"/>
              <a:t>n</a:t>
            </a:r>
            <a:r>
              <a:rPr lang="es-MX" sz="2400" dirty="0"/>
              <a:t>, </a:t>
            </a:r>
            <a:r>
              <a:rPr lang="es-MX" sz="2400" dirty="0" err="1"/>
              <a:t>M</a:t>
            </a:r>
            <a:r>
              <a:rPr lang="es-MX" sz="1800" dirty="0" err="1"/>
              <a:t>p</a:t>
            </a:r>
            <a:r>
              <a:rPr lang="es-MX" sz="1800" dirty="0"/>
              <a:t>,</a:t>
            </a:r>
            <a:r>
              <a:rPr lang="es-MX" sz="2400" dirty="0"/>
              <a:t> </a:t>
            </a:r>
            <a:r>
              <a:rPr lang="es-MX" sz="2400" dirty="0" err="1"/>
              <a:t>t</a:t>
            </a:r>
            <a:r>
              <a:rPr lang="es-MX" sz="1800" dirty="0" err="1"/>
              <a:t>p</a:t>
            </a:r>
            <a:r>
              <a:rPr lang="es-MX" sz="2400" dirty="0"/>
              <a:t> y </a:t>
            </a:r>
            <a:r>
              <a:rPr lang="es-MX" sz="2400" dirty="0" err="1"/>
              <a:t>t</a:t>
            </a:r>
            <a:r>
              <a:rPr lang="es-MX" sz="1800" dirty="0" err="1"/>
              <a:t>s</a:t>
            </a:r>
            <a:r>
              <a:rPr lang="es-MX" sz="2400" dirty="0"/>
              <a:t> si los polos del sistema están dados por -3</a:t>
            </a:r>
            <a:r>
              <a:rPr lang="es-MX" sz="2400" u="sng" dirty="0">
                <a:latin typeface="Symbol" pitchFamily="18" charset="2"/>
              </a:rPr>
              <a:t>+</a:t>
            </a:r>
            <a:r>
              <a:rPr lang="es-MX" sz="2400" dirty="0"/>
              <a:t>7j</a:t>
            </a:r>
            <a:endParaRPr lang="es-MX" sz="1800" dirty="0">
              <a:latin typeface="Symbol" pitchFamily="18" charset="2"/>
            </a:endParaRPr>
          </a:p>
        </p:txBody>
      </p:sp>
      <p:sp>
        <p:nvSpPr>
          <p:cNvPr id="18437" name="Text Box 5"/>
          <p:cNvSpPr txBox="1">
            <a:spLocks noChangeArrowheads="1"/>
          </p:cNvSpPr>
          <p:nvPr/>
        </p:nvSpPr>
        <p:spPr bwMode="auto">
          <a:xfrm>
            <a:off x="755650" y="1844675"/>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a:t>SOLUTION</a:t>
            </a:r>
          </a:p>
        </p:txBody>
      </p:sp>
      <p:graphicFrame>
        <p:nvGraphicFramePr>
          <p:cNvPr id="18438" name="Object 6"/>
          <p:cNvGraphicFramePr>
            <a:graphicFrameLocks noGrp="1" noChangeAspect="1"/>
          </p:cNvGraphicFramePr>
          <p:nvPr>
            <p:ph sz="quarter" idx="2"/>
          </p:nvPr>
        </p:nvGraphicFramePr>
        <p:xfrm>
          <a:off x="468313" y="3644900"/>
          <a:ext cx="3600450" cy="679450"/>
        </p:xfrm>
        <a:graphic>
          <a:graphicData uri="http://schemas.openxmlformats.org/presentationml/2006/ole">
            <mc:AlternateContent xmlns:mc="http://schemas.openxmlformats.org/markup-compatibility/2006">
              <mc:Choice xmlns:v="urn:schemas-microsoft-com:vml" Requires="v">
                <p:oleObj name="Ecuación" r:id="rId3" imgW="1548728" imgH="291973" progId="Equation.3">
                  <p:embed/>
                </p:oleObj>
              </mc:Choice>
              <mc:Fallback>
                <p:oleObj name="Ecuación" r:id="rId3" imgW="1548728" imgH="29197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3644900"/>
                        <a:ext cx="36004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533400" y="5516563"/>
          <a:ext cx="4159250" cy="977900"/>
        </p:xfrm>
        <a:graphic>
          <a:graphicData uri="http://schemas.openxmlformats.org/presentationml/2006/ole">
            <mc:AlternateContent xmlns:mc="http://schemas.openxmlformats.org/markup-compatibility/2006">
              <mc:Choice xmlns:v="urn:schemas-microsoft-com:vml" Requires="v">
                <p:oleObj name="Ecuación" r:id="rId5" imgW="1726451" imgH="406224" progId="Equation.3">
                  <p:embed/>
                </p:oleObj>
              </mc:Choice>
              <mc:Fallback>
                <p:oleObj name="Ecuación" r:id="rId5" imgW="1726451" imgH="406224"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516563"/>
                        <a:ext cx="415925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nvGraphicFramePr>
        <p:xfrm>
          <a:off x="5024438" y="2276475"/>
          <a:ext cx="2232025" cy="1039813"/>
        </p:xfrm>
        <a:graphic>
          <a:graphicData uri="http://schemas.openxmlformats.org/presentationml/2006/ole">
            <mc:AlternateContent xmlns:mc="http://schemas.openxmlformats.org/markup-compatibility/2006">
              <mc:Choice xmlns:v="urn:schemas-microsoft-com:vml" Requires="v">
                <p:oleObj name="Ecuación" r:id="rId7" imgW="927100" imgH="431800" progId="Equation.3">
                  <p:embed/>
                </p:oleObj>
              </mc:Choice>
              <mc:Fallback>
                <p:oleObj name="Ecuación" r:id="rId7" imgW="9271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4438" y="2276475"/>
                        <a:ext cx="2232025"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nvGraphicFramePr>
        <p:xfrm>
          <a:off x="5162550" y="3357563"/>
          <a:ext cx="2143125" cy="1039812"/>
        </p:xfrm>
        <a:graphic>
          <a:graphicData uri="http://schemas.openxmlformats.org/presentationml/2006/ole">
            <mc:AlternateContent xmlns:mc="http://schemas.openxmlformats.org/markup-compatibility/2006">
              <mc:Choice xmlns:v="urn:schemas-microsoft-com:vml" Requires="v">
                <p:oleObj name="Ecuación" r:id="rId9" imgW="888614" imgH="431613" progId="Equation.3">
                  <p:embed/>
                </p:oleObj>
              </mc:Choice>
              <mc:Fallback>
                <p:oleObj name="Ecuación" r:id="rId9" imgW="888614" imgH="4316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62550" y="3357563"/>
                        <a:ext cx="2143125"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0"/>
          <p:cNvGraphicFramePr>
            <a:graphicFrameLocks noChangeAspect="1"/>
          </p:cNvGraphicFramePr>
          <p:nvPr/>
        </p:nvGraphicFramePr>
        <p:xfrm>
          <a:off x="468313" y="4581525"/>
          <a:ext cx="4132262" cy="950913"/>
        </p:xfrm>
        <a:graphic>
          <a:graphicData uri="http://schemas.openxmlformats.org/presentationml/2006/ole">
            <mc:AlternateContent xmlns:mc="http://schemas.openxmlformats.org/markup-compatibility/2006">
              <mc:Choice xmlns:v="urn:schemas-microsoft-com:vml" Requires="v">
                <p:oleObj name="Ecuación" r:id="rId11" imgW="2095500" imgH="482600" progId="Equation.3">
                  <p:embed/>
                </p:oleObj>
              </mc:Choice>
              <mc:Fallback>
                <p:oleObj name="Ecuación" r:id="rId11" imgW="2095500" imgH="482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8313" y="4581525"/>
                        <a:ext cx="4132262"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p:cNvGraphicFramePr>
            <a:graphicFrameLocks noChangeAspect="1"/>
          </p:cNvGraphicFramePr>
          <p:nvPr/>
        </p:nvGraphicFramePr>
        <p:xfrm>
          <a:off x="1476375" y="2997200"/>
          <a:ext cx="1041400" cy="550863"/>
        </p:xfrm>
        <a:graphic>
          <a:graphicData uri="http://schemas.openxmlformats.org/presentationml/2006/ole">
            <mc:AlternateContent xmlns:mc="http://schemas.openxmlformats.org/markup-compatibility/2006">
              <mc:Choice xmlns:v="urn:schemas-microsoft-com:vml" Requires="v">
                <p:oleObj name="Ecuación" r:id="rId13" imgW="431613" imgH="228501" progId="Equation.3">
                  <p:embed/>
                </p:oleObj>
              </mc:Choice>
              <mc:Fallback>
                <p:oleObj name="Ecuación" r:id="rId13" imgW="431613" imgH="228501"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2997200"/>
                        <a:ext cx="10414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p:cNvGraphicFramePr>
            <a:graphicFrameLocks noChangeAspect="1"/>
          </p:cNvGraphicFramePr>
          <p:nvPr/>
        </p:nvGraphicFramePr>
        <p:xfrm>
          <a:off x="1476375" y="2349500"/>
          <a:ext cx="1071563" cy="550863"/>
        </p:xfrm>
        <a:graphic>
          <a:graphicData uri="http://schemas.openxmlformats.org/presentationml/2006/ole">
            <mc:AlternateContent xmlns:mc="http://schemas.openxmlformats.org/markup-compatibility/2006">
              <mc:Choice xmlns:v="urn:schemas-microsoft-com:vml" Requires="v">
                <p:oleObj name="Ecuación" r:id="rId15" imgW="444307" imgH="228501" progId="Equation.3">
                  <p:embed/>
                </p:oleObj>
              </mc:Choice>
              <mc:Fallback>
                <p:oleObj name="Ecuación" r:id="rId15" imgW="444307" imgH="228501"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2349500"/>
                        <a:ext cx="1071563"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73B827-0C99-4FC1-977C-28326AB7E06F}" type="slidenum">
              <a:rPr lang="es-ES" altLang="en-US" smtClean="0"/>
              <a:pPr eaLnBrk="1" hangingPunct="1"/>
              <a:t>2</a:t>
            </a:fld>
            <a:endParaRPr lang="es-ES" altLang="en-US"/>
          </a:p>
        </p:txBody>
      </p:sp>
      <p:sp>
        <p:nvSpPr>
          <p:cNvPr id="4099" name="Rectangle 2"/>
          <p:cNvSpPr>
            <a:spLocks noGrp="1" noChangeArrowheads="1"/>
          </p:cNvSpPr>
          <p:nvPr>
            <p:ph type="title"/>
          </p:nvPr>
        </p:nvSpPr>
        <p:spPr>
          <a:xfrm>
            <a:off x="457200" y="122238"/>
            <a:ext cx="7543800" cy="858837"/>
          </a:xfrm>
        </p:spPr>
        <p:txBody>
          <a:bodyPr/>
          <a:lstStyle/>
          <a:p>
            <a:pPr eaLnBrk="1" hangingPunct="1"/>
            <a:r>
              <a:rPr lang="es-MX" dirty="0"/>
              <a:t>Sistemas de Primer Orden</a:t>
            </a:r>
          </a:p>
        </p:txBody>
      </p:sp>
      <p:sp>
        <p:nvSpPr>
          <p:cNvPr id="4100" name="Rectangle 3"/>
          <p:cNvSpPr>
            <a:spLocks noGrp="1" noChangeArrowheads="1"/>
          </p:cNvSpPr>
          <p:nvPr>
            <p:ph type="body" sz="half" idx="1"/>
          </p:nvPr>
        </p:nvSpPr>
        <p:spPr>
          <a:xfrm>
            <a:off x="395288" y="1125538"/>
            <a:ext cx="7993136" cy="935037"/>
          </a:xfrm>
        </p:spPr>
        <p:txBody>
          <a:bodyPr/>
          <a:lstStyle/>
          <a:p>
            <a:pPr eaLnBrk="1" hangingPunct="1"/>
            <a:r>
              <a:rPr lang="es-MX" sz="2600" dirty="0"/>
              <a:t>La forma general de la Función de Transferencia de un sistema de primer orden es:</a:t>
            </a:r>
          </a:p>
        </p:txBody>
      </p:sp>
      <p:graphicFrame>
        <p:nvGraphicFramePr>
          <p:cNvPr id="4101" name="Object 4"/>
          <p:cNvGraphicFramePr>
            <a:graphicFrameLocks noGrp="1" noChangeAspect="1"/>
          </p:cNvGraphicFramePr>
          <p:nvPr>
            <p:ph sz="quarter" idx="2"/>
          </p:nvPr>
        </p:nvGraphicFramePr>
        <p:xfrm>
          <a:off x="2843213" y="2060575"/>
          <a:ext cx="2647950" cy="874713"/>
        </p:xfrm>
        <a:graphic>
          <a:graphicData uri="http://schemas.openxmlformats.org/presentationml/2006/ole">
            <mc:AlternateContent xmlns:mc="http://schemas.openxmlformats.org/markup-compatibility/2006">
              <mc:Choice xmlns:v="urn:schemas-microsoft-com:vml" Requires="v">
                <p:oleObj name="Ecuación" r:id="rId3" imgW="1307532" imgH="431613" progId="Equation.3">
                  <p:embed/>
                </p:oleObj>
              </mc:Choice>
              <mc:Fallback>
                <p:oleObj name="Ecuación" r:id="rId3" imgW="1307532"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2060575"/>
                        <a:ext cx="2647950" cy="874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Rectangle 6"/>
          <p:cNvSpPr>
            <a:spLocks noChangeArrowheads="1"/>
          </p:cNvSpPr>
          <p:nvPr/>
        </p:nvSpPr>
        <p:spPr bwMode="auto">
          <a:xfrm>
            <a:off x="468313" y="2997200"/>
            <a:ext cx="77041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La forma estándar de la Función de Transferencia de un sistema de primer orden es:</a:t>
            </a:r>
          </a:p>
        </p:txBody>
      </p:sp>
      <p:graphicFrame>
        <p:nvGraphicFramePr>
          <p:cNvPr id="4103" name="Object 7"/>
          <p:cNvGraphicFramePr>
            <a:graphicFrameLocks noChangeAspect="1"/>
          </p:cNvGraphicFramePr>
          <p:nvPr/>
        </p:nvGraphicFramePr>
        <p:xfrm>
          <a:off x="2771775" y="3933825"/>
          <a:ext cx="2571750" cy="849313"/>
        </p:xfrm>
        <a:graphic>
          <a:graphicData uri="http://schemas.openxmlformats.org/presentationml/2006/ole">
            <mc:AlternateContent xmlns:mc="http://schemas.openxmlformats.org/markup-compatibility/2006">
              <mc:Choice xmlns:v="urn:schemas-microsoft-com:vml" Requires="v">
                <p:oleObj name="Ecuación" r:id="rId5" imgW="1270000" imgH="419100" progId="Equation.3">
                  <p:embed/>
                </p:oleObj>
              </mc:Choice>
              <mc:Fallback>
                <p:oleObj name="Ecuación" r:id="rId5" imgW="1270000" imgH="4191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933825"/>
                        <a:ext cx="257175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Rectangle 9"/>
          <p:cNvSpPr>
            <a:spLocks noChangeArrowheads="1"/>
          </p:cNvSpPr>
          <p:nvPr/>
        </p:nvSpPr>
        <p:spPr bwMode="auto">
          <a:xfrm>
            <a:off x="539750" y="4941888"/>
            <a:ext cx="80645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De ambas ecuaciones se obtiene la relación:</a:t>
            </a:r>
          </a:p>
        </p:txBody>
      </p:sp>
      <p:graphicFrame>
        <p:nvGraphicFramePr>
          <p:cNvPr id="4105" name="Object 10"/>
          <p:cNvGraphicFramePr>
            <a:graphicFrameLocks noGrp="1" noChangeAspect="1"/>
          </p:cNvGraphicFramePr>
          <p:nvPr>
            <p:ph sz="quarter" idx="3"/>
          </p:nvPr>
        </p:nvGraphicFramePr>
        <p:xfrm>
          <a:off x="2843213" y="5516563"/>
          <a:ext cx="2447925" cy="960437"/>
        </p:xfrm>
        <a:graphic>
          <a:graphicData uri="http://schemas.openxmlformats.org/presentationml/2006/ole">
            <mc:AlternateContent xmlns:mc="http://schemas.openxmlformats.org/markup-compatibility/2006">
              <mc:Choice xmlns:v="urn:schemas-microsoft-com:vml" Requires="v">
                <p:oleObj name="Ecuación" r:id="rId7" imgW="1002865" imgH="393529" progId="Equation.3">
                  <p:embed/>
                </p:oleObj>
              </mc:Choice>
              <mc:Fallback>
                <p:oleObj name="Ecuación" r:id="rId7" imgW="1002865" imgH="39352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5516563"/>
                        <a:ext cx="2447925"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9336DF-5F7A-42D8-AD09-A0660B7666EA}" type="slidenum">
              <a:rPr lang="es-ES" altLang="en-US" smtClean="0"/>
              <a:pPr eaLnBrk="1" hangingPunct="1"/>
              <a:t>20</a:t>
            </a:fld>
            <a:endParaRPr lang="es-ES" altLang="en-US"/>
          </a:p>
        </p:txBody>
      </p:sp>
      <p:sp>
        <p:nvSpPr>
          <p:cNvPr id="19459"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19460" name="Rectangle 3"/>
          <p:cNvSpPr>
            <a:spLocks noGrp="1" noChangeArrowheads="1"/>
          </p:cNvSpPr>
          <p:nvPr>
            <p:ph type="body" sz="half" idx="1"/>
          </p:nvPr>
        </p:nvSpPr>
        <p:spPr>
          <a:xfrm>
            <a:off x="468313" y="1196975"/>
            <a:ext cx="7200900" cy="865188"/>
          </a:xfrm>
        </p:spPr>
        <p:txBody>
          <a:bodyPr/>
          <a:lstStyle/>
          <a:p>
            <a:pPr eaLnBrk="1" hangingPunct="1"/>
            <a:r>
              <a:rPr lang="es-MX" sz="2400" dirty="0"/>
              <a:t>Ejemplo: Determine </a:t>
            </a:r>
            <a:r>
              <a:rPr lang="es-MX" sz="2400" dirty="0">
                <a:latin typeface="Symbol" pitchFamily="18" charset="2"/>
              </a:rPr>
              <a:t>x</a:t>
            </a:r>
            <a:r>
              <a:rPr lang="es-MX" sz="2400" dirty="0"/>
              <a:t>, </a:t>
            </a:r>
            <a:r>
              <a:rPr lang="es-MX" sz="2400" dirty="0" err="1">
                <a:latin typeface="Symbol" pitchFamily="18" charset="2"/>
              </a:rPr>
              <a:t>w</a:t>
            </a:r>
            <a:r>
              <a:rPr lang="es-MX" sz="2400" baseline="-25000" dirty="0" err="1"/>
              <a:t>n</a:t>
            </a:r>
            <a:r>
              <a:rPr lang="es-MX" sz="2400" dirty="0"/>
              <a:t>, </a:t>
            </a:r>
            <a:r>
              <a:rPr lang="es-MX" sz="2400" dirty="0" err="1"/>
              <a:t>M</a:t>
            </a:r>
            <a:r>
              <a:rPr lang="es-MX" sz="2400" baseline="-25000" dirty="0" err="1"/>
              <a:t>p</a:t>
            </a:r>
            <a:r>
              <a:rPr lang="es-MX" sz="2400" dirty="0"/>
              <a:t>, </a:t>
            </a:r>
            <a:r>
              <a:rPr lang="es-MX" sz="2400" dirty="0" err="1"/>
              <a:t>t</a:t>
            </a:r>
            <a:r>
              <a:rPr lang="es-MX" sz="2400" baseline="-25000" dirty="0" err="1"/>
              <a:t>p</a:t>
            </a:r>
            <a:r>
              <a:rPr lang="es-MX" sz="2400" dirty="0"/>
              <a:t> y </a:t>
            </a:r>
            <a:r>
              <a:rPr lang="es-MX" sz="2400" dirty="0" err="1"/>
              <a:t>t</a:t>
            </a:r>
            <a:r>
              <a:rPr lang="es-MX" sz="2400" baseline="-25000" dirty="0" err="1"/>
              <a:t>s</a:t>
            </a:r>
            <a:r>
              <a:rPr lang="es-MX" sz="2400" dirty="0"/>
              <a:t> para el sistema mostrado en la figura</a:t>
            </a:r>
            <a:endParaRPr lang="es-MX" sz="2400" dirty="0">
              <a:latin typeface="Symbol" pitchFamily="18" charset="2"/>
            </a:endParaRPr>
          </a:p>
        </p:txBody>
      </p:sp>
      <p:pic>
        <p:nvPicPr>
          <p:cNvPr id="1946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492375"/>
            <a:ext cx="4105275"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BD3F18-986A-48E0-AF61-484EDC5248D9}" type="slidenum">
              <a:rPr lang="es-ES" altLang="en-US" smtClean="0"/>
              <a:pPr eaLnBrk="1" hangingPunct="1"/>
              <a:t>21</a:t>
            </a:fld>
            <a:endParaRPr lang="es-ES" altLang="en-US"/>
          </a:p>
        </p:txBody>
      </p:sp>
      <p:sp>
        <p:nvSpPr>
          <p:cNvPr id="20483"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20484" name="Rectangle 3"/>
          <p:cNvSpPr>
            <a:spLocks noGrp="1" noChangeArrowheads="1"/>
          </p:cNvSpPr>
          <p:nvPr>
            <p:ph type="body" sz="half" idx="1"/>
          </p:nvPr>
        </p:nvSpPr>
        <p:spPr>
          <a:xfrm>
            <a:off x="468313" y="908050"/>
            <a:ext cx="7200900" cy="865188"/>
          </a:xfrm>
        </p:spPr>
        <p:txBody>
          <a:bodyPr/>
          <a:lstStyle/>
          <a:p>
            <a:pPr eaLnBrk="1" hangingPunct="1"/>
            <a:r>
              <a:rPr lang="es-MX" sz="2000" dirty="0"/>
              <a:t>Ejemplo: Determine </a:t>
            </a:r>
            <a:r>
              <a:rPr lang="es-MX" sz="2000" dirty="0">
                <a:latin typeface="Symbol" pitchFamily="18" charset="2"/>
              </a:rPr>
              <a:t>x</a:t>
            </a:r>
            <a:r>
              <a:rPr lang="es-MX" sz="2000" dirty="0"/>
              <a:t>, </a:t>
            </a:r>
            <a:r>
              <a:rPr lang="es-MX" sz="2000" dirty="0" err="1">
                <a:latin typeface="Symbol" pitchFamily="18" charset="2"/>
              </a:rPr>
              <a:t>w</a:t>
            </a:r>
            <a:r>
              <a:rPr lang="es-MX" sz="2000" baseline="-25000" dirty="0" err="1"/>
              <a:t>n</a:t>
            </a:r>
            <a:r>
              <a:rPr lang="es-MX" sz="2000" dirty="0"/>
              <a:t>, </a:t>
            </a:r>
            <a:r>
              <a:rPr lang="es-MX" sz="2000" dirty="0" err="1"/>
              <a:t>M</a:t>
            </a:r>
            <a:r>
              <a:rPr lang="es-MX" sz="2000" baseline="-25000" dirty="0" err="1"/>
              <a:t>p</a:t>
            </a:r>
            <a:r>
              <a:rPr lang="es-MX" sz="2000" dirty="0"/>
              <a:t>, </a:t>
            </a:r>
            <a:r>
              <a:rPr lang="es-MX" sz="2000" dirty="0" err="1"/>
              <a:t>t</a:t>
            </a:r>
            <a:r>
              <a:rPr lang="es-MX" sz="2000" baseline="-25000" dirty="0" err="1"/>
              <a:t>p</a:t>
            </a:r>
            <a:r>
              <a:rPr lang="es-MX" sz="2000" dirty="0"/>
              <a:t> y </a:t>
            </a:r>
            <a:r>
              <a:rPr lang="es-MX" sz="2000" dirty="0" err="1"/>
              <a:t>t</a:t>
            </a:r>
            <a:r>
              <a:rPr lang="es-MX" sz="2000" baseline="-25000" dirty="0" err="1"/>
              <a:t>s</a:t>
            </a:r>
            <a:r>
              <a:rPr lang="es-MX" sz="2000" dirty="0"/>
              <a:t> para el sistema mostrado en la figura</a:t>
            </a:r>
            <a:endParaRPr lang="es-MX" sz="2000" dirty="0">
              <a:latin typeface="Symbol" pitchFamily="18" charset="2"/>
            </a:endParaRPr>
          </a:p>
        </p:txBody>
      </p:sp>
      <p:sp>
        <p:nvSpPr>
          <p:cNvPr id="20485" name="Text Box 4"/>
          <p:cNvSpPr txBox="1">
            <a:spLocks noChangeArrowheads="1"/>
          </p:cNvSpPr>
          <p:nvPr/>
        </p:nvSpPr>
        <p:spPr bwMode="auto">
          <a:xfrm>
            <a:off x="827088" y="2708275"/>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000" dirty="0"/>
              <a:t>SOLUCION</a:t>
            </a:r>
          </a:p>
        </p:txBody>
      </p:sp>
      <p:graphicFrame>
        <p:nvGraphicFramePr>
          <p:cNvPr id="20486" name="Object 5"/>
          <p:cNvGraphicFramePr>
            <a:graphicFrameLocks noGrp="1" noChangeAspect="1"/>
          </p:cNvGraphicFramePr>
          <p:nvPr>
            <p:ph sz="quarter" idx="2"/>
          </p:nvPr>
        </p:nvGraphicFramePr>
        <p:xfrm>
          <a:off x="323850" y="4365625"/>
          <a:ext cx="2079625" cy="520700"/>
        </p:xfrm>
        <a:graphic>
          <a:graphicData uri="http://schemas.openxmlformats.org/presentationml/2006/ole">
            <mc:AlternateContent xmlns:mc="http://schemas.openxmlformats.org/markup-compatibility/2006">
              <mc:Choice xmlns:v="urn:schemas-microsoft-com:vml" Requires="v">
                <p:oleObj name="Ecuación" r:id="rId3" imgW="1015559" imgH="253890" progId="Equation.3">
                  <p:embed/>
                </p:oleObj>
              </mc:Choice>
              <mc:Fallback>
                <p:oleObj name="Ecuación" r:id="rId3" imgW="1015559" imgH="25389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4365625"/>
                        <a:ext cx="207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6"/>
          <p:cNvGraphicFramePr>
            <a:graphicFrameLocks noChangeAspect="1"/>
          </p:cNvGraphicFramePr>
          <p:nvPr/>
        </p:nvGraphicFramePr>
        <p:xfrm>
          <a:off x="684213" y="5229225"/>
          <a:ext cx="4249737" cy="977900"/>
        </p:xfrm>
        <a:graphic>
          <a:graphicData uri="http://schemas.openxmlformats.org/presentationml/2006/ole">
            <mc:AlternateContent xmlns:mc="http://schemas.openxmlformats.org/markup-compatibility/2006">
              <mc:Choice xmlns:v="urn:schemas-microsoft-com:vml" Requires="v">
                <p:oleObj name="Ecuación" r:id="rId5" imgW="1764534" imgH="406224" progId="Equation.3">
                  <p:embed/>
                </p:oleObj>
              </mc:Choice>
              <mc:Fallback>
                <p:oleObj name="Ecuación" r:id="rId5" imgW="1764534"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5229225"/>
                        <a:ext cx="424973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7"/>
          <p:cNvGraphicFramePr>
            <a:graphicFrameLocks noChangeAspect="1"/>
          </p:cNvGraphicFramePr>
          <p:nvPr/>
        </p:nvGraphicFramePr>
        <p:xfrm>
          <a:off x="5219700" y="4149725"/>
          <a:ext cx="3273425" cy="1101725"/>
        </p:xfrm>
        <a:graphic>
          <a:graphicData uri="http://schemas.openxmlformats.org/presentationml/2006/ole">
            <mc:AlternateContent xmlns:mc="http://schemas.openxmlformats.org/markup-compatibility/2006">
              <mc:Choice xmlns:v="urn:schemas-microsoft-com:vml" Requires="v">
                <p:oleObj name="Ecuación" r:id="rId7" imgW="1358900" imgH="457200" progId="Equation.3">
                  <p:embed/>
                </p:oleObj>
              </mc:Choice>
              <mc:Fallback>
                <p:oleObj name="Ecuación" r:id="rId7" imgW="1358900"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9700" y="4149725"/>
                        <a:ext cx="3273425"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9" name="Object 8"/>
          <p:cNvGraphicFramePr>
            <a:graphicFrameLocks noChangeAspect="1"/>
          </p:cNvGraphicFramePr>
          <p:nvPr/>
        </p:nvGraphicFramePr>
        <p:xfrm>
          <a:off x="5651500" y="5373688"/>
          <a:ext cx="2143125" cy="1039812"/>
        </p:xfrm>
        <a:graphic>
          <a:graphicData uri="http://schemas.openxmlformats.org/presentationml/2006/ole">
            <mc:AlternateContent xmlns:mc="http://schemas.openxmlformats.org/markup-compatibility/2006">
              <mc:Choice xmlns:v="urn:schemas-microsoft-com:vml" Requires="v">
                <p:oleObj name="Ecuación" r:id="rId9" imgW="888614" imgH="431613" progId="Equation.3">
                  <p:embed/>
                </p:oleObj>
              </mc:Choice>
              <mc:Fallback>
                <p:oleObj name="Ecuación" r:id="rId9" imgW="888614" imgH="43161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1500" y="5373688"/>
                        <a:ext cx="2143125"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9"/>
          <p:cNvGraphicFramePr>
            <a:graphicFrameLocks noChangeAspect="1"/>
          </p:cNvGraphicFramePr>
          <p:nvPr/>
        </p:nvGraphicFramePr>
        <p:xfrm>
          <a:off x="2771775" y="4292600"/>
          <a:ext cx="2052638" cy="850900"/>
        </p:xfrm>
        <a:graphic>
          <a:graphicData uri="http://schemas.openxmlformats.org/presentationml/2006/ole">
            <mc:AlternateContent xmlns:mc="http://schemas.openxmlformats.org/markup-compatibility/2006">
              <mc:Choice xmlns:v="urn:schemas-microsoft-com:vml" Requires="v">
                <p:oleObj name="Ecuación" r:id="rId11" imgW="1040948" imgH="431613" progId="Equation.3">
                  <p:embed/>
                </p:oleObj>
              </mc:Choice>
              <mc:Fallback>
                <p:oleObj name="Ecuación" r:id="rId11" imgW="1040948" imgH="43161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292600"/>
                        <a:ext cx="205263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0"/>
          <p:cNvGraphicFramePr>
            <a:graphicFrameLocks noChangeAspect="1"/>
          </p:cNvGraphicFramePr>
          <p:nvPr/>
        </p:nvGraphicFramePr>
        <p:xfrm>
          <a:off x="3276600" y="3141663"/>
          <a:ext cx="2520950" cy="865187"/>
        </p:xfrm>
        <a:graphic>
          <a:graphicData uri="http://schemas.openxmlformats.org/presentationml/2006/ole">
            <mc:AlternateContent xmlns:mc="http://schemas.openxmlformats.org/markup-compatibility/2006">
              <mc:Choice xmlns:v="urn:schemas-microsoft-com:vml" Requires="v">
                <p:oleObj name="Ecuación" r:id="rId13" imgW="1219200" imgH="419100" progId="Equation.3">
                  <p:embed/>
                </p:oleObj>
              </mc:Choice>
              <mc:Fallback>
                <p:oleObj name="Ecuación" r:id="rId13" imgW="1219200" imgH="4191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3141663"/>
                        <a:ext cx="2520950"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492"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19475" y="1341438"/>
            <a:ext cx="3321050"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9B58CD-B139-4A4B-9972-7EF2D3099B9D}" type="slidenum">
              <a:rPr lang="es-ES" altLang="en-US" smtClean="0"/>
              <a:pPr eaLnBrk="1" hangingPunct="1"/>
              <a:t>22</a:t>
            </a:fld>
            <a:endParaRPr lang="es-ES" altLang="en-US"/>
          </a:p>
        </p:txBody>
      </p:sp>
      <p:sp>
        <p:nvSpPr>
          <p:cNvPr id="21507"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21508" name="Rectangle 3"/>
          <p:cNvSpPr>
            <a:spLocks noGrp="1" noChangeArrowheads="1"/>
          </p:cNvSpPr>
          <p:nvPr>
            <p:ph type="body" sz="half" idx="1"/>
          </p:nvPr>
        </p:nvSpPr>
        <p:spPr>
          <a:xfrm>
            <a:off x="395288" y="1125538"/>
            <a:ext cx="7200900" cy="1366837"/>
          </a:xfrm>
        </p:spPr>
        <p:txBody>
          <a:bodyPr/>
          <a:lstStyle/>
          <a:p>
            <a:pPr eaLnBrk="1" hangingPunct="1"/>
            <a:r>
              <a:rPr lang="es-MX" sz="2400" dirty="0"/>
              <a:t>Ejemplo: Para el sistema mostrado en la figura con K=1, determinar M y </a:t>
            </a:r>
            <a:r>
              <a:rPr lang="es-MX" sz="2400" dirty="0" err="1"/>
              <a:t>f</a:t>
            </a:r>
            <a:r>
              <a:rPr lang="es-MX" sz="2400" baseline="-25000" dirty="0" err="1"/>
              <a:t>v</a:t>
            </a:r>
            <a:r>
              <a:rPr lang="es-MX" sz="2400" dirty="0"/>
              <a:t> para producir un </a:t>
            </a:r>
            <a:r>
              <a:rPr lang="es-MX" sz="2400" dirty="0" err="1"/>
              <a:t>M</a:t>
            </a:r>
            <a:r>
              <a:rPr lang="es-MX" sz="2400" baseline="-25000" dirty="0" err="1"/>
              <a:t>p</a:t>
            </a:r>
            <a:r>
              <a:rPr lang="es-MX" sz="2400" dirty="0"/>
              <a:t>=33% y un </a:t>
            </a:r>
            <a:r>
              <a:rPr lang="es-MX" sz="2400" dirty="0" err="1"/>
              <a:t>t</a:t>
            </a:r>
            <a:r>
              <a:rPr lang="es-MX" sz="2400" baseline="-25000" dirty="0" err="1"/>
              <a:t>s</a:t>
            </a:r>
            <a:r>
              <a:rPr lang="es-MX" sz="2400" dirty="0"/>
              <a:t>=10 segundos</a:t>
            </a:r>
            <a:endParaRPr lang="es-MX" sz="2400" dirty="0">
              <a:latin typeface="Symbol" pitchFamily="18" charset="2"/>
            </a:endParaRPr>
          </a:p>
        </p:txBody>
      </p:sp>
      <p:pic>
        <p:nvPicPr>
          <p:cNvPr id="2150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708275"/>
            <a:ext cx="4105275" cy="1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97457A-9AE1-4870-8F33-708FF7A1BD0A}" type="slidenum">
              <a:rPr lang="es-ES" altLang="en-US" smtClean="0"/>
              <a:pPr eaLnBrk="1" hangingPunct="1"/>
              <a:t>23</a:t>
            </a:fld>
            <a:endParaRPr lang="es-ES" altLang="en-US"/>
          </a:p>
        </p:txBody>
      </p:sp>
      <p:sp>
        <p:nvSpPr>
          <p:cNvPr id="22531" name="Rectangle 2"/>
          <p:cNvSpPr>
            <a:spLocks noGrp="1" noChangeArrowheads="1"/>
          </p:cNvSpPr>
          <p:nvPr>
            <p:ph type="title"/>
          </p:nvPr>
        </p:nvSpPr>
        <p:spPr>
          <a:xfrm>
            <a:off x="457200" y="122238"/>
            <a:ext cx="7543800" cy="714375"/>
          </a:xfrm>
        </p:spPr>
        <p:txBody>
          <a:bodyPr/>
          <a:lstStyle/>
          <a:p>
            <a:pPr eaLnBrk="1" hangingPunct="1"/>
            <a:r>
              <a:rPr lang="es-MX" sz="3200" dirty="0"/>
              <a:t>Sistemas Subamortiguados</a:t>
            </a:r>
            <a:endParaRPr lang="es-ES" sz="3200" dirty="0"/>
          </a:p>
        </p:txBody>
      </p:sp>
      <p:sp>
        <p:nvSpPr>
          <p:cNvPr id="22532" name="Rectangle 3"/>
          <p:cNvSpPr>
            <a:spLocks noGrp="1" noChangeArrowheads="1"/>
          </p:cNvSpPr>
          <p:nvPr>
            <p:ph type="body" sz="half" idx="1"/>
          </p:nvPr>
        </p:nvSpPr>
        <p:spPr>
          <a:xfrm>
            <a:off x="468312" y="836613"/>
            <a:ext cx="7920112" cy="865187"/>
          </a:xfrm>
        </p:spPr>
        <p:txBody>
          <a:bodyPr/>
          <a:lstStyle/>
          <a:p>
            <a:pPr eaLnBrk="1" hangingPunct="1"/>
            <a:r>
              <a:rPr lang="es-MX" sz="2000" dirty="0"/>
              <a:t>Ejemplo: Para el sistema mostrado en la figura con K=1, determinar M y </a:t>
            </a:r>
            <a:r>
              <a:rPr lang="es-MX" sz="2000" dirty="0" err="1"/>
              <a:t>f</a:t>
            </a:r>
            <a:r>
              <a:rPr lang="es-MX" sz="1600" dirty="0" err="1"/>
              <a:t>v</a:t>
            </a:r>
            <a:r>
              <a:rPr lang="es-MX" sz="2000" dirty="0"/>
              <a:t> para producir un </a:t>
            </a:r>
            <a:r>
              <a:rPr lang="es-MX" sz="2000" dirty="0" err="1"/>
              <a:t>M</a:t>
            </a:r>
            <a:r>
              <a:rPr lang="es-MX" sz="1600" dirty="0" err="1"/>
              <a:t>p</a:t>
            </a:r>
            <a:r>
              <a:rPr lang="es-MX" sz="2000" dirty="0"/>
              <a:t>=33% y un </a:t>
            </a:r>
            <a:r>
              <a:rPr lang="es-MX" sz="2000" dirty="0" err="1"/>
              <a:t>t</a:t>
            </a:r>
            <a:r>
              <a:rPr lang="es-MX" sz="1600" dirty="0" err="1"/>
              <a:t>s</a:t>
            </a:r>
            <a:r>
              <a:rPr lang="es-MX" sz="2000" dirty="0"/>
              <a:t>=10 segundos</a:t>
            </a:r>
            <a:endParaRPr lang="es-MX" sz="2000" dirty="0">
              <a:latin typeface="Symbol" pitchFamily="18" charset="2"/>
            </a:endParaRPr>
          </a:p>
        </p:txBody>
      </p:sp>
      <p:sp>
        <p:nvSpPr>
          <p:cNvPr id="22533" name="Text Box 4"/>
          <p:cNvSpPr txBox="1">
            <a:spLocks noChangeArrowheads="1"/>
          </p:cNvSpPr>
          <p:nvPr/>
        </p:nvSpPr>
        <p:spPr bwMode="auto">
          <a:xfrm>
            <a:off x="827088" y="2708275"/>
            <a:ext cx="244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sz="2000" dirty="0"/>
              <a:t>SOLUCION</a:t>
            </a:r>
            <a:endParaRPr lang="es-ES" sz="2000" dirty="0"/>
          </a:p>
        </p:txBody>
      </p:sp>
      <p:graphicFrame>
        <p:nvGraphicFramePr>
          <p:cNvPr id="22534" name="Object 5"/>
          <p:cNvGraphicFramePr>
            <a:graphicFrameLocks noChangeAspect="1"/>
          </p:cNvGraphicFramePr>
          <p:nvPr/>
        </p:nvGraphicFramePr>
        <p:xfrm>
          <a:off x="600075" y="5445125"/>
          <a:ext cx="3444875" cy="836613"/>
        </p:xfrm>
        <a:graphic>
          <a:graphicData uri="http://schemas.openxmlformats.org/presentationml/2006/ole">
            <mc:AlternateContent xmlns:mc="http://schemas.openxmlformats.org/markup-compatibility/2006">
              <mc:Choice xmlns:v="urn:schemas-microsoft-com:vml" Requires="v">
                <p:oleObj name="Ecuación" r:id="rId3" imgW="1777229" imgH="431613" progId="Equation.3">
                  <p:embed/>
                </p:oleObj>
              </mc:Choice>
              <mc:Fallback>
                <p:oleObj name="Ecuación" r:id="rId3" imgW="1777229"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5445125"/>
                        <a:ext cx="344487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noChangeAspect="1"/>
          </p:cNvGraphicFramePr>
          <p:nvPr/>
        </p:nvGraphicFramePr>
        <p:xfrm>
          <a:off x="4845050" y="5445125"/>
          <a:ext cx="3803650" cy="722313"/>
        </p:xfrm>
        <a:graphic>
          <a:graphicData uri="http://schemas.openxmlformats.org/presentationml/2006/ole">
            <mc:AlternateContent xmlns:mc="http://schemas.openxmlformats.org/markup-compatibility/2006">
              <mc:Choice xmlns:v="urn:schemas-microsoft-com:vml" Requires="v">
                <p:oleObj name="Ecuación" r:id="rId5" imgW="2070100" imgH="393700" progId="Equation.3">
                  <p:embed/>
                </p:oleObj>
              </mc:Choice>
              <mc:Fallback>
                <p:oleObj name="Ecuación" r:id="rId5" imgW="2070100" imgH="3937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5050" y="5445125"/>
                        <a:ext cx="3803650"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7"/>
          <p:cNvGraphicFramePr>
            <a:graphicFrameLocks noChangeAspect="1"/>
          </p:cNvGraphicFramePr>
          <p:nvPr/>
        </p:nvGraphicFramePr>
        <p:xfrm>
          <a:off x="5773738" y="4221163"/>
          <a:ext cx="2265362" cy="1039812"/>
        </p:xfrm>
        <a:graphic>
          <a:graphicData uri="http://schemas.openxmlformats.org/presentationml/2006/ole">
            <mc:AlternateContent xmlns:mc="http://schemas.openxmlformats.org/markup-compatibility/2006">
              <mc:Choice xmlns:v="urn:schemas-microsoft-com:vml" Requires="v">
                <p:oleObj name="Ecuación" r:id="rId7" imgW="939392" imgH="431613" progId="Equation.3">
                  <p:embed/>
                </p:oleObj>
              </mc:Choice>
              <mc:Fallback>
                <p:oleObj name="Ecuación" r:id="rId7" imgW="939392" imgH="43161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3738" y="4221163"/>
                        <a:ext cx="2265362" cy="103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7" name="Object 8"/>
          <p:cNvGraphicFramePr>
            <a:graphicFrameLocks noChangeAspect="1"/>
          </p:cNvGraphicFramePr>
          <p:nvPr/>
        </p:nvGraphicFramePr>
        <p:xfrm>
          <a:off x="469900" y="4149725"/>
          <a:ext cx="3305175" cy="1076325"/>
        </p:xfrm>
        <a:graphic>
          <a:graphicData uri="http://schemas.openxmlformats.org/presentationml/2006/ole">
            <mc:AlternateContent xmlns:mc="http://schemas.openxmlformats.org/markup-compatibility/2006">
              <mc:Choice xmlns:v="urn:schemas-microsoft-com:vml" Requires="v">
                <p:oleObj name="Ecuación" r:id="rId9" imgW="1675673" imgH="545863" progId="Equation.3">
                  <p:embed/>
                </p:oleObj>
              </mc:Choice>
              <mc:Fallback>
                <p:oleObj name="Ecuación" r:id="rId9" imgW="1675673" imgH="54586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900" y="4149725"/>
                        <a:ext cx="3305175"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8" name="Object 9"/>
          <p:cNvGraphicFramePr>
            <a:graphicFrameLocks noChangeAspect="1"/>
          </p:cNvGraphicFramePr>
          <p:nvPr/>
        </p:nvGraphicFramePr>
        <p:xfrm>
          <a:off x="3059113" y="3068638"/>
          <a:ext cx="2914650" cy="1206500"/>
        </p:xfrm>
        <a:graphic>
          <a:graphicData uri="http://schemas.openxmlformats.org/presentationml/2006/ole">
            <mc:AlternateContent xmlns:mc="http://schemas.openxmlformats.org/markup-compatibility/2006">
              <mc:Choice xmlns:v="urn:schemas-microsoft-com:vml" Requires="v">
                <p:oleObj name="Ecuación" r:id="rId11" imgW="1409088" imgH="583947" progId="Equation.3">
                  <p:embed/>
                </p:oleObj>
              </mc:Choice>
              <mc:Fallback>
                <p:oleObj name="Ecuación" r:id="rId11" imgW="1409088" imgH="583947"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9113" y="3068638"/>
                        <a:ext cx="291465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9"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1557338"/>
            <a:ext cx="3282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ED2FED-3444-4586-9014-01BD03B25E08}" type="slidenum">
              <a:rPr lang="es-ES" altLang="en-US" smtClean="0"/>
              <a:pPr eaLnBrk="1" hangingPunct="1"/>
              <a:t>24</a:t>
            </a:fld>
            <a:endParaRPr lang="es-ES" altLang="en-US"/>
          </a:p>
        </p:txBody>
      </p:sp>
      <p:sp>
        <p:nvSpPr>
          <p:cNvPr id="24579" name="Rectangle 2"/>
          <p:cNvSpPr>
            <a:spLocks noGrp="1" noChangeArrowheads="1"/>
          </p:cNvSpPr>
          <p:nvPr>
            <p:ph type="title"/>
          </p:nvPr>
        </p:nvSpPr>
        <p:spPr>
          <a:xfrm>
            <a:off x="457200" y="122238"/>
            <a:ext cx="7543800" cy="858837"/>
          </a:xfrm>
        </p:spPr>
        <p:txBody>
          <a:bodyPr/>
          <a:lstStyle/>
          <a:p>
            <a:pPr eaLnBrk="1" hangingPunct="1"/>
            <a:r>
              <a:rPr lang="es-MX" dirty="0"/>
              <a:t>Controlador PID</a:t>
            </a:r>
          </a:p>
        </p:txBody>
      </p:sp>
      <p:sp>
        <p:nvSpPr>
          <p:cNvPr id="24580" name="Rectangle 3"/>
          <p:cNvSpPr>
            <a:spLocks noGrp="1" noChangeArrowheads="1"/>
          </p:cNvSpPr>
          <p:nvPr>
            <p:ph type="body" idx="1"/>
          </p:nvPr>
        </p:nvSpPr>
        <p:spPr>
          <a:xfrm>
            <a:off x="179388" y="1268760"/>
            <a:ext cx="8497887" cy="2232025"/>
          </a:xfrm>
        </p:spPr>
        <p:txBody>
          <a:bodyPr/>
          <a:lstStyle/>
          <a:p>
            <a:pPr eaLnBrk="1" hangingPunct="1"/>
            <a:r>
              <a:rPr lang="es-MX" dirty="0"/>
              <a:t>El controlador es un elemento en un sistema en lazo cerrado que tiene como entrada la señal del error y produce una salida que se convierte en la entrada de la planta o el proceso.</a:t>
            </a:r>
          </a:p>
        </p:txBody>
      </p:sp>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860800"/>
            <a:ext cx="63373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7027ED-3C20-4AFD-9A31-9FE5AA695EBA}" type="slidenum">
              <a:rPr lang="es-ES" altLang="en-US" smtClean="0"/>
              <a:pPr eaLnBrk="1" hangingPunct="1"/>
              <a:t>25</a:t>
            </a:fld>
            <a:endParaRPr lang="es-ES" altLang="en-US"/>
          </a:p>
        </p:txBody>
      </p:sp>
      <p:sp>
        <p:nvSpPr>
          <p:cNvPr id="25603" name="Rectangle 2"/>
          <p:cNvSpPr>
            <a:spLocks noGrp="1" noChangeArrowheads="1"/>
          </p:cNvSpPr>
          <p:nvPr>
            <p:ph type="title"/>
          </p:nvPr>
        </p:nvSpPr>
        <p:spPr>
          <a:xfrm>
            <a:off x="457200" y="122238"/>
            <a:ext cx="7543800" cy="858837"/>
          </a:xfrm>
        </p:spPr>
        <p:txBody>
          <a:bodyPr/>
          <a:lstStyle/>
          <a:p>
            <a:pPr eaLnBrk="1" hangingPunct="1"/>
            <a:r>
              <a:rPr lang="es-MX" dirty="0"/>
              <a:t>Controlador PID</a:t>
            </a:r>
            <a:endParaRPr lang="en-US" dirty="0"/>
          </a:p>
        </p:txBody>
      </p:sp>
      <p:sp>
        <p:nvSpPr>
          <p:cNvPr id="25604" name="Rectangle 3"/>
          <p:cNvSpPr>
            <a:spLocks noGrp="1" noChangeArrowheads="1"/>
          </p:cNvSpPr>
          <p:nvPr>
            <p:ph type="body" idx="1"/>
          </p:nvPr>
        </p:nvSpPr>
        <p:spPr>
          <a:xfrm>
            <a:off x="179388" y="1484313"/>
            <a:ext cx="8497887" cy="5040312"/>
          </a:xfrm>
        </p:spPr>
        <p:txBody>
          <a:bodyPr/>
          <a:lstStyle/>
          <a:p>
            <a:pPr eaLnBrk="1" hangingPunct="1"/>
            <a:r>
              <a:rPr lang="es-MX" dirty="0"/>
              <a:t>Las Funciones de Transferencia para las leyes o acciones de control son</a:t>
            </a:r>
            <a:r>
              <a:rPr lang="en-US" dirty="0"/>
              <a:t>:</a:t>
            </a:r>
          </a:p>
          <a:p>
            <a:pPr eaLnBrk="1" hangingPunct="1">
              <a:buFont typeface="Wingdings" pitchFamily="2" charset="2"/>
              <a:buNone/>
            </a:pPr>
            <a:endParaRPr lang="en-US" dirty="0"/>
          </a:p>
          <a:p>
            <a:pPr lvl="1" eaLnBrk="1" hangingPunct="1"/>
            <a:r>
              <a:rPr lang="es-MX" dirty="0"/>
              <a:t>Acción Proporcional</a:t>
            </a:r>
            <a:r>
              <a:rPr lang="en-US" dirty="0"/>
              <a:t>.</a:t>
            </a:r>
          </a:p>
          <a:p>
            <a:pPr lvl="1" eaLnBrk="1" hangingPunct="1"/>
            <a:endParaRPr lang="en-US" dirty="0"/>
          </a:p>
          <a:p>
            <a:pPr lvl="1" eaLnBrk="1" hangingPunct="1"/>
            <a:r>
              <a:rPr lang="es-MX" dirty="0"/>
              <a:t>Acción Integral</a:t>
            </a:r>
            <a:r>
              <a:rPr lang="en-US" dirty="0"/>
              <a:t>.</a:t>
            </a:r>
          </a:p>
          <a:p>
            <a:pPr lvl="1" eaLnBrk="1" hangingPunct="1">
              <a:buFont typeface="Wingdings" pitchFamily="2" charset="2"/>
              <a:buNone/>
            </a:pPr>
            <a:endParaRPr lang="en-US" dirty="0"/>
          </a:p>
          <a:p>
            <a:pPr lvl="1" eaLnBrk="1" hangingPunct="1"/>
            <a:r>
              <a:rPr lang="es-MX" dirty="0"/>
              <a:t>Acción Derivativa.</a:t>
            </a:r>
          </a:p>
        </p:txBody>
      </p:sp>
      <p:graphicFrame>
        <p:nvGraphicFramePr>
          <p:cNvPr id="25605" name="1 Objeto"/>
          <p:cNvGraphicFramePr>
            <a:graphicFrameLocks noChangeAspect="1"/>
          </p:cNvGraphicFramePr>
          <p:nvPr/>
        </p:nvGraphicFramePr>
        <p:xfrm>
          <a:off x="4932363" y="2852738"/>
          <a:ext cx="2087562" cy="671512"/>
        </p:xfrm>
        <a:graphic>
          <a:graphicData uri="http://schemas.openxmlformats.org/presentationml/2006/ole">
            <mc:AlternateContent xmlns:mc="http://schemas.openxmlformats.org/markup-compatibility/2006">
              <mc:Choice xmlns:v="urn:schemas-microsoft-com:vml" Requires="v">
                <p:oleObj name="Ecuación" r:id="rId3" imgW="748975" imgH="241195" progId="Equation.3">
                  <p:embed/>
                </p:oleObj>
              </mc:Choice>
              <mc:Fallback>
                <p:oleObj name="Ecuación" r:id="rId3" imgW="748975" imgH="241195"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852738"/>
                        <a:ext cx="2087562"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6" name="2 Objeto"/>
          <p:cNvGraphicFramePr>
            <a:graphicFrameLocks noChangeAspect="1"/>
          </p:cNvGraphicFramePr>
          <p:nvPr/>
        </p:nvGraphicFramePr>
        <p:xfrm>
          <a:off x="5003800" y="3721100"/>
          <a:ext cx="1584325" cy="860425"/>
        </p:xfrm>
        <a:graphic>
          <a:graphicData uri="http://schemas.openxmlformats.org/presentationml/2006/ole">
            <mc:AlternateContent xmlns:mc="http://schemas.openxmlformats.org/markup-compatibility/2006">
              <mc:Choice xmlns:v="urn:schemas-microsoft-com:vml" Requires="v">
                <p:oleObj name="Ecuación" r:id="rId5" imgW="723586" imgH="393529" progId="Equation.3">
                  <p:embed/>
                </p:oleObj>
              </mc:Choice>
              <mc:Fallback>
                <p:oleObj name="Ecuación" r:id="rId5" imgW="723586" imgH="393529" progId="Equation.3">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3721100"/>
                        <a:ext cx="15843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7" name="4 Objeto"/>
          <p:cNvGraphicFramePr>
            <a:graphicFrameLocks noChangeAspect="1"/>
          </p:cNvGraphicFramePr>
          <p:nvPr/>
        </p:nvGraphicFramePr>
        <p:xfrm>
          <a:off x="5003800" y="4894263"/>
          <a:ext cx="1871663" cy="550862"/>
        </p:xfrm>
        <a:graphic>
          <a:graphicData uri="http://schemas.openxmlformats.org/presentationml/2006/ole">
            <mc:AlternateContent xmlns:mc="http://schemas.openxmlformats.org/markup-compatibility/2006">
              <mc:Choice xmlns:v="urn:schemas-microsoft-com:vml" Requires="v">
                <p:oleObj name="Ecuación" r:id="rId7" imgW="774364" imgH="228501" progId="Equation.3">
                  <p:embed/>
                </p:oleObj>
              </mc:Choice>
              <mc:Fallback>
                <p:oleObj name="Ecuación" r:id="rId7" imgW="774364" imgH="228501" progId="Equation.3">
                  <p:embed/>
                  <p:pic>
                    <p:nvPicPr>
                      <p:cNvPr id="0" name="4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4894263"/>
                        <a:ext cx="1871663"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6221410-BFEB-444B-BF45-635335E393B5}" type="slidenum">
              <a:rPr lang="es-ES" altLang="en-US" smtClean="0"/>
              <a:pPr eaLnBrk="1" hangingPunct="1"/>
              <a:t>26</a:t>
            </a:fld>
            <a:endParaRPr lang="es-ES" altLang="en-US"/>
          </a:p>
        </p:txBody>
      </p:sp>
      <p:sp>
        <p:nvSpPr>
          <p:cNvPr id="26627" name="Rectangle 2"/>
          <p:cNvSpPr>
            <a:spLocks noGrp="1" noChangeArrowheads="1"/>
          </p:cNvSpPr>
          <p:nvPr>
            <p:ph type="title"/>
          </p:nvPr>
        </p:nvSpPr>
        <p:spPr>
          <a:xfrm>
            <a:off x="457200" y="122238"/>
            <a:ext cx="7543800" cy="785812"/>
          </a:xfrm>
        </p:spPr>
        <p:txBody>
          <a:bodyPr/>
          <a:lstStyle/>
          <a:p>
            <a:pPr eaLnBrk="1" hangingPunct="1"/>
            <a:r>
              <a:rPr lang="es-MX" sz="3200" dirty="0"/>
              <a:t>Controlador PID</a:t>
            </a:r>
            <a:endParaRPr lang="en-US" sz="3000" dirty="0"/>
          </a:p>
        </p:txBody>
      </p:sp>
      <p:sp>
        <p:nvSpPr>
          <p:cNvPr id="26628" name="Rectangle 3"/>
          <p:cNvSpPr>
            <a:spLocks noGrp="1" noChangeArrowheads="1"/>
          </p:cNvSpPr>
          <p:nvPr>
            <p:ph type="body" sz="half" idx="1"/>
          </p:nvPr>
        </p:nvSpPr>
        <p:spPr>
          <a:xfrm>
            <a:off x="539750" y="1052513"/>
            <a:ext cx="7345363" cy="1008062"/>
          </a:xfrm>
        </p:spPr>
        <p:txBody>
          <a:bodyPr/>
          <a:lstStyle/>
          <a:p>
            <a:pPr eaLnBrk="1" hangingPunct="1"/>
            <a:r>
              <a:rPr lang="es-MX" sz="2000" dirty="0"/>
              <a:t>La siguiente tabla muestra como usar las diferentes acciones de control, en función de la característica que se desea controlar.</a:t>
            </a:r>
          </a:p>
        </p:txBody>
      </p:sp>
      <p:graphicFrame>
        <p:nvGraphicFramePr>
          <p:cNvPr id="25659" name="Group 59"/>
          <p:cNvGraphicFramePr>
            <a:graphicFrameLocks noGrp="1"/>
          </p:cNvGraphicFramePr>
          <p:nvPr>
            <p:ph sz="half" idx="2"/>
            <p:extLst>
              <p:ext uri="{D42A27DB-BD31-4B8C-83A1-F6EECF244321}">
                <p14:modId xmlns:p14="http://schemas.microsoft.com/office/powerpoint/2010/main" val="1279500233"/>
              </p:ext>
            </p:extLst>
          </p:nvPr>
        </p:nvGraphicFramePr>
        <p:xfrm>
          <a:off x="179512" y="2204864"/>
          <a:ext cx="8712968" cy="4411661"/>
        </p:xfrm>
        <a:graphic>
          <a:graphicData uri="http://schemas.openxmlformats.org/drawingml/2006/table">
            <a:tbl>
              <a:tblPr/>
              <a:tblGrid>
                <a:gridCol w="1611312">
                  <a:extLst>
                    <a:ext uri="{9D8B030D-6E8A-4147-A177-3AD203B41FA5}">
                      <a16:colId xmlns:a16="http://schemas.microsoft.com/office/drawing/2014/main" val="20000"/>
                    </a:ext>
                  </a:extLst>
                </a:gridCol>
                <a:gridCol w="1687513">
                  <a:extLst>
                    <a:ext uri="{9D8B030D-6E8A-4147-A177-3AD203B41FA5}">
                      <a16:colId xmlns:a16="http://schemas.microsoft.com/office/drawing/2014/main" val="20001"/>
                    </a:ext>
                  </a:extLst>
                </a:gridCol>
                <a:gridCol w="1885999">
                  <a:extLst>
                    <a:ext uri="{9D8B030D-6E8A-4147-A177-3AD203B41FA5}">
                      <a16:colId xmlns:a16="http://schemas.microsoft.com/office/drawing/2014/main" val="20002"/>
                    </a:ext>
                  </a:extLst>
                </a:gridCol>
                <a:gridCol w="1871960">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tblGrid>
              <a:tr h="11033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Acción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t</a:t>
                      </a:r>
                      <a:r>
                        <a:rPr kumimoji="0" lang="en-US" sz="1800" b="0" i="0" u="none" strike="noStrike" cap="none" normalizeH="0" baseline="0">
                          <a:ln>
                            <a:noFill/>
                          </a:ln>
                          <a:solidFill>
                            <a:schemeClr val="tx1"/>
                          </a:solidFill>
                          <a:effectLst/>
                          <a:latin typeface="Arial" charset="0"/>
                          <a:cs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M</a:t>
                      </a:r>
                      <a:r>
                        <a:rPr kumimoji="0" lang="en-US" sz="1800" b="0" i="0" u="none" strike="noStrike" cap="none" normalizeH="0" baseline="0">
                          <a:ln>
                            <a:noFill/>
                          </a:ln>
                          <a:solidFill>
                            <a:schemeClr val="tx1"/>
                          </a:solidFill>
                          <a:effectLst/>
                          <a:latin typeface="Arial" charset="0"/>
                          <a:cs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err="1">
                          <a:ln>
                            <a:noFill/>
                          </a:ln>
                          <a:solidFill>
                            <a:schemeClr val="tx1"/>
                          </a:solidFill>
                          <a:effectLst/>
                          <a:latin typeface="Arial" charset="0"/>
                          <a:cs typeface="Arial" charset="0"/>
                        </a:rPr>
                        <a:t>t</a:t>
                      </a:r>
                      <a:r>
                        <a:rPr kumimoji="0" lang="en-US" sz="1800" b="0" i="0" u="none" strike="noStrike" cap="none" normalizeH="0" baseline="0" dirty="0" err="1">
                          <a:ln>
                            <a:noFill/>
                          </a:ln>
                          <a:solidFill>
                            <a:schemeClr val="tx1"/>
                          </a:solidFill>
                          <a:effectLst/>
                          <a:latin typeface="Arial" charset="0"/>
                          <a:cs typeface="Arial" charset="0"/>
                        </a:rPr>
                        <a:t>s</a:t>
                      </a: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e</a:t>
                      </a:r>
                      <a:r>
                        <a:rPr kumimoji="0" lang="en-US" sz="1800" b="0" i="0" u="none" strike="noStrike" cap="none" normalizeH="0" baseline="0">
                          <a:ln>
                            <a:noFill/>
                          </a:ln>
                          <a:solidFill>
                            <a:schemeClr val="tx1"/>
                          </a:solidFill>
                          <a:effectLst/>
                          <a:latin typeface="Arial" charset="0"/>
                          <a:cs typeface="Arial" charset="0"/>
                        </a:rPr>
                        <a:t>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33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K</a:t>
                      </a:r>
                      <a:r>
                        <a:rPr kumimoji="0" lang="en-US" sz="1800" b="0" i="0" u="none" strike="noStrike" cap="none" normalizeH="0" baseline="0">
                          <a:ln>
                            <a:noFill/>
                          </a:ln>
                          <a:solidFill>
                            <a:schemeClr val="tx1"/>
                          </a:solidFill>
                          <a:effectLst/>
                          <a:latin typeface="Arial" charset="0"/>
                          <a:cs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Decrece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Incrementa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Sin cambio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Decrece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17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K</a:t>
                      </a:r>
                      <a:r>
                        <a:rPr kumimoji="0" lang="en-US" sz="1800" b="0" i="0" u="none" strike="noStrike" cap="none" normalizeH="0" baseline="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Decrece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Incrementa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Incrementa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Eliminado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03312">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a:ln>
                            <a:noFill/>
                          </a:ln>
                          <a:solidFill>
                            <a:schemeClr val="tx1"/>
                          </a:solidFill>
                          <a:effectLst/>
                          <a:latin typeface="Arial" charset="0"/>
                          <a:cs typeface="Arial" charset="0"/>
                        </a:rPr>
                        <a:t>K</a:t>
                      </a:r>
                      <a:r>
                        <a:rPr kumimoji="0" lang="en-US" sz="1800" b="0" i="0" u="none" strike="noStrike" cap="none" normalizeH="0" baseline="0">
                          <a:ln>
                            <a:noFill/>
                          </a:ln>
                          <a:solidFill>
                            <a:schemeClr val="tx1"/>
                          </a:solidFill>
                          <a:effectLst/>
                          <a:latin typeface="Arial" charset="0"/>
                          <a:cs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Sin cambio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Decrece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a:ln>
                            <a:noFill/>
                          </a:ln>
                          <a:solidFill>
                            <a:schemeClr val="tx1"/>
                          </a:solidFill>
                          <a:effectLst/>
                          <a:latin typeface="Arial" charset="0"/>
                          <a:cs typeface="Arial" charset="0"/>
                        </a:rPr>
                        <a:t>Decrece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noProof="0" dirty="0">
                          <a:ln>
                            <a:noFill/>
                          </a:ln>
                          <a:solidFill>
                            <a:schemeClr val="tx1"/>
                          </a:solidFill>
                          <a:effectLst/>
                          <a:latin typeface="Arial" charset="0"/>
                          <a:cs typeface="Arial" charset="0"/>
                        </a:rPr>
                        <a:t>Sin cambio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0A6DF3-63FF-4C44-ABB4-8B79F8E9C495}" type="slidenum">
              <a:rPr lang="es-ES" altLang="en-US" smtClean="0"/>
              <a:pPr eaLnBrk="1" hangingPunct="1"/>
              <a:t>27</a:t>
            </a:fld>
            <a:endParaRPr lang="es-ES" altLang="en-US"/>
          </a:p>
        </p:txBody>
      </p:sp>
      <p:sp>
        <p:nvSpPr>
          <p:cNvPr id="28675" name="Rectangle 2"/>
          <p:cNvSpPr>
            <a:spLocks noGrp="1" noChangeArrowheads="1"/>
          </p:cNvSpPr>
          <p:nvPr>
            <p:ph type="title"/>
          </p:nvPr>
        </p:nvSpPr>
        <p:spPr/>
        <p:txBody>
          <a:bodyPr/>
          <a:lstStyle/>
          <a:p>
            <a:pPr eaLnBrk="1" hangingPunct="1"/>
            <a:r>
              <a:rPr lang="es-MX" sz="4000" dirty="0"/>
              <a:t>Controlador PID</a:t>
            </a:r>
            <a:br>
              <a:rPr lang="en-US" dirty="0"/>
            </a:br>
            <a:r>
              <a:rPr lang="es-MX" dirty="0"/>
              <a:t>Forma Estándar</a:t>
            </a:r>
          </a:p>
        </p:txBody>
      </p:sp>
      <p:sp>
        <p:nvSpPr>
          <p:cNvPr id="28676" name="Rectangle 3"/>
          <p:cNvSpPr>
            <a:spLocks noGrp="1" noChangeArrowheads="1"/>
          </p:cNvSpPr>
          <p:nvPr>
            <p:ph type="body" sz="half" idx="1"/>
          </p:nvPr>
        </p:nvSpPr>
        <p:spPr>
          <a:xfrm>
            <a:off x="457200" y="1719263"/>
            <a:ext cx="8075613" cy="1493837"/>
          </a:xfrm>
        </p:spPr>
        <p:txBody>
          <a:bodyPr/>
          <a:lstStyle/>
          <a:p>
            <a:pPr eaLnBrk="1" hangingPunct="1"/>
            <a:r>
              <a:rPr lang="es-MX" sz="2800" dirty="0"/>
              <a:t>La salida del controlador PID en su forma estándar está dada por la siguiente expresión:</a:t>
            </a:r>
          </a:p>
        </p:txBody>
      </p:sp>
      <p:graphicFrame>
        <p:nvGraphicFramePr>
          <p:cNvPr id="28677" name="Object 4"/>
          <p:cNvGraphicFramePr>
            <a:graphicFrameLocks noGrp="1" noChangeAspect="1"/>
          </p:cNvGraphicFramePr>
          <p:nvPr>
            <p:ph sz="quarter" idx="2"/>
          </p:nvPr>
        </p:nvGraphicFramePr>
        <p:xfrm>
          <a:off x="2195513" y="4437063"/>
          <a:ext cx="3887787" cy="1154112"/>
        </p:xfrm>
        <a:graphic>
          <a:graphicData uri="http://schemas.openxmlformats.org/presentationml/2006/ole">
            <mc:AlternateContent xmlns:mc="http://schemas.openxmlformats.org/markup-compatibility/2006">
              <mc:Choice xmlns:v="urn:schemas-microsoft-com:vml" Requires="v">
                <p:oleObj name="Ecuación" r:id="rId3" imgW="1625600" imgH="482600" progId="Equation.3">
                  <p:embed/>
                </p:oleObj>
              </mc:Choice>
              <mc:Fallback>
                <p:oleObj name="Ecuación" r:id="rId3" imgW="16256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437063"/>
                        <a:ext cx="3887787"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Rectangle 5"/>
          <p:cNvSpPr>
            <a:spLocks noChangeArrowheads="1"/>
          </p:cNvSpPr>
          <p:nvPr/>
        </p:nvSpPr>
        <p:spPr bwMode="auto">
          <a:xfrm>
            <a:off x="539750" y="3789363"/>
            <a:ext cx="828072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800" dirty="0"/>
              <a:t>La Función de Transferencia del controlador es:</a:t>
            </a:r>
          </a:p>
        </p:txBody>
      </p:sp>
      <p:graphicFrame>
        <p:nvGraphicFramePr>
          <p:cNvPr id="28679" name="Object 6"/>
          <p:cNvGraphicFramePr>
            <a:graphicFrameLocks noGrp="1" noChangeAspect="1"/>
          </p:cNvGraphicFramePr>
          <p:nvPr>
            <p:ph sz="quarter" idx="3"/>
          </p:nvPr>
        </p:nvGraphicFramePr>
        <p:xfrm>
          <a:off x="1547813" y="2708275"/>
          <a:ext cx="5184775" cy="1081088"/>
        </p:xfrm>
        <a:graphic>
          <a:graphicData uri="http://schemas.openxmlformats.org/presentationml/2006/ole">
            <mc:AlternateContent xmlns:mc="http://schemas.openxmlformats.org/markup-compatibility/2006">
              <mc:Choice xmlns:v="urn:schemas-microsoft-com:vml" Requires="v">
                <p:oleObj name="Ecuación" r:id="rId5" imgW="2311400" imgH="482600" progId="Equation.3">
                  <p:embed/>
                </p:oleObj>
              </mc:Choice>
              <mc:Fallback>
                <p:oleObj name="Ecuación" r:id="rId5" imgW="23114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708275"/>
                        <a:ext cx="51847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E3F9385-A59A-4AB6-A961-26349CFFB7B1}" type="slidenum">
              <a:rPr lang="es-ES" altLang="en-US" smtClean="0"/>
              <a:pPr eaLnBrk="1" hangingPunct="1"/>
              <a:t>28</a:t>
            </a:fld>
            <a:endParaRPr lang="es-ES" altLang="en-US"/>
          </a:p>
        </p:txBody>
      </p:sp>
      <p:sp>
        <p:nvSpPr>
          <p:cNvPr id="29699" name="Rectangle 2"/>
          <p:cNvSpPr>
            <a:spLocks noGrp="1" noChangeArrowheads="1"/>
          </p:cNvSpPr>
          <p:nvPr>
            <p:ph type="title"/>
          </p:nvPr>
        </p:nvSpPr>
        <p:spPr/>
        <p:txBody>
          <a:bodyPr/>
          <a:lstStyle/>
          <a:p>
            <a:pPr eaLnBrk="1" hangingPunct="1"/>
            <a:r>
              <a:rPr lang="es-MX" dirty="0"/>
              <a:t>Controlador PID</a:t>
            </a:r>
            <a:br>
              <a:rPr lang="en-US" dirty="0"/>
            </a:br>
            <a:r>
              <a:rPr lang="es-MX" dirty="0"/>
              <a:t>Forma Paralela</a:t>
            </a:r>
          </a:p>
        </p:txBody>
      </p:sp>
      <p:graphicFrame>
        <p:nvGraphicFramePr>
          <p:cNvPr id="29700" name="Object 4"/>
          <p:cNvGraphicFramePr>
            <a:graphicFrameLocks noGrp="1" noChangeAspect="1"/>
          </p:cNvGraphicFramePr>
          <p:nvPr>
            <p:ph sz="half" idx="2"/>
          </p:nvPr>
        </p:nvGraphicFramePr>
        <p:xfrm>
          <a:off x="2268538" y="3013075"/>
          <a:ext cx="4824412" cy="1016000"/>
        </p:xfrm>
        <a:graphic>
          <a:graphicData uri="http://schemas.openxmlformats.org/presentationml/2006/ole">
            <mc:AlternateContent xmlns:mc="http://schemas.openxmlformats.org/markup-compatibility/2006">
              <mc:Choice xmlns:v="urn:schemas-microsoft-com:vml" Requires="v">
                <p:oleObj name="Ecuación" r:id="rId3" imgW="2171700" imgH="457200" progId="Equation.3">
                  <p:embed/>
                </p:oleObj>
              </mc:Choice>
              <mc:Fallback>
                <p:oleObj name="Ecuación" r:id="rId3" imgW="21717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013075"/>
                        <a:ext cx="4824412"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1" name="Rectangle 5"/>
          <p:cNvSpPr>
            <a:spLocks noChangeArrowheads="1"/>
          </p:cNvSpPr>
          <p:nvPr/>
        </p:nvSpPr>
        <p:spPr bwMode="auto">
          <a:xfrm>
            <a:off x="539750" y="1557338"/>
            <a:ext cx="5544418"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800" dirty="0"/>
              <a:t>La función de transferencia es:</a:t>
            </a:r>
          </a:p>
        </p:txBody>
      </p:sp>
      <p:sp>
        <p:nvSpPr>
          <p:cNvPr id="29702" name="Text Box 9"/>
          <p:cNvSpPr txBox="1">
            <a:spLocks noChangeArrowheads="1"/>
          </p:cNvSpPr>
          <p:nvPr/>
        </p:nvSpPr>
        <p:spPr bwMode="auto">
          <a:xfrm>
            <a:off x="971550" y="3141663"/>
            <a:ext cx="1223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sz="2800" dirty="0"/>
              <a:t>donde</a:t>
            </a:r>
          </a:p>
        </p:txBody>
      </p:sp>
      <p:graphicFrame>
        <p:nvGraphicFramePr>
          <p:cNvPr id="29703" name="Object 10"/>
          <p:cNvGraphicFramePr>
            <a:graphicFrameLocks noGrp="1" noChangeAspect="1"/>
          </p:cNvGraphicFramePr>
          <p:nvPr>
            <p:ph sz="half" idx="1"/>
          </p:nvPr>
        </p:nvGraphicFramePr>
        <p:xfrm>
          <a:off x="2700338" y="2012950"/>
          <a:ext cx="3687762" cy="1020763"/>
        </p:xfrm>
        <a:graphic>
          <a:graphicData uri="http://schemas.openxmlformats.org/presentationml/2006/ole">
            <mc:AlternateContent xmlns:mc="http://schemas.openxmlformats.org/markup-compatibility/2006">
              <mc:Choice xmlns:v="urn:schemas-microsoft-com:vml" Requires="v">
                <p:oleObj name="Ecuación" r:id="rId5" imgW="1422400" imgH="393700" progId="Equation.3">
                  <p:embed/>
                </p:oleObj>
              </mc:Choice>
              <mc:Fallback>
                <p:oleObj name="Ecuación" r:id="rId5" imgW="1422400" imgH="393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012950"/>
                        <a:ext cx="368776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4027488"/>
            <a:ext cx="5122862" cy="283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a:xfrm>
            <a:off x="457200" y="122238"/>
            <a:ext cx="7543800" cy="858490"/>
          </a:xfrm>
        </p:spPr>
        <p:txBody>
          <a:bodyPr/>
          <a:lstStyle/>
          <a:p>
            <a:r>
              <a:rPr lang="es-ES" dirty="0"/>
              <a:t>Respuesta al Escalón</a:t>
            </a:r>
            <a:endParaRPr lang="es-419"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29</a:t>
            </a:fld>
            <a:endParaRPr lang="es-ES" altLang="en-US"/>
          </a:p>
        </p:txBody>
      </p:sp>
      <p:pic>
        <p:nvPicPr>
          <p:cNvPr id="6" name="Imagen 5">
            <a:extLst>
              <a:ext uri="{FF2B5EF4-FFF2-40B4-BE49-F238E27FC236}">
                <a16:creationId xmlns:a16="http://schemas.microsoft.com/office/drawing/2014/main" id="{C9D8A8EE-2A1F-4ED3-BC91-E5E9828CEF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9473"/>
            <a:ext cx="7283152" cy="5297879"/>
          </a:xfrm>
          <a:prstGeom prst="rect">
            <a:avLst/>
          </a:prstGeom>
          <a:noFill/>
          <a:ln>
            <a:noFill/>
          </a:ln>
        </p:spPr>
      </p:pic>
    </p:spTree>
    <p:extLst>
      <p:ext uri="{BB962C8B-B14F-4D97-AF65-F5344CB8AC3E}">
        <p14:creationId xmlns:p14="http://schemas.microsoft.com/office/powerpoint/2010/main" val="248657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1EF4C27-D89F-49A0-B817-48D9AC51A4A6}" type="slidenum">
              <a:rPr lang="es-ES" altLang="en-US" smtClean="0"/>
              <a:pPr eaLnBrk="1" hangingPunct="1"/>
              <a:t>3</a:t>
            </a:fld>
            <a:endParaRPr lang="es-ES" altLang="en-US"/>
          </a:p>
        </p:txBody>
      </p:sp>
      <p:sp>
        <p:nvSpPr>
          <p:cNvPr id="5123" name="Rectangle 2"/>
          <p:cNvSpPr>
            <a:spLocks noGrp="1" noChangeArrowheads="1"/>
          </p:cNvSpPr>
          <p:nvPr>
            <p:ph type="title"/>
          </p:nvPr>
        </p:nvSpPr>
        <p:spPr>
          <a:xfrm>
            <a:off x="457200" y="122238"/>
            <a:ext cx="7543800" cy="858837"/>
          </a:xfrm>
        </p:spPr>
        <p:txBody>
          <a:bodyPr/>
          <a:lstStyle/>
          <a:p>
            <a:pPr eaLnBrk="1" hangingPunct="1"/>
            <a:r>
              <a:rPr lang="es-MX" sz="2600" dirty="0"/>
              <a:t>Sistemas de Primer Orden Respuesta a una Entrada Escalón Unitario</a:t>
            </a:r>
          </a:p>
        </p:txBody>
      </p:sp>
      <p:graphicFrame>
        <p:nvGraphicFramePr>
          <p:cNvPr id="5124" name="Object 8"/>
          <p:cNvGraphicFramePr>
            <a:graphicFrameLocks noGrp="1" noChangeAspect="1"/>
          </p:cNvGraphicFramePr>
          <p:nvPr>
            <p:ph sz="half" idx="1"/>
          </p:nvPr>
        </p:nvGraphicFramePr>
        <p:xfrm>
          <a:off x="1908175" y="3933825"/>
          <a:ext cx="4752975" cy="638175"/>
        </p:xfrm>
        <a:graphic>
          <a:graphicData uri="http://schemas.openxmlformats.org/presentationml/2006/ole">
            <mc:AlternateContent xmlns:mc="http://schemas.openxmlformats.org/markup-compatibility/2006">
              <mc:Choice xmlns:v="urn:schemas-microsoft-com:vml" Requires="v">
                <p:oleObj name="Ecuación" r:id="rId3" imgW="1892300" imgH="254000" progId="Equation.3">
                  <p:embed/>
                </p:oleObj>
              </mc:Choice>
              <mc:Fallback>
                <p:oleObj name="Ecuación" r:id="rId3" imgW="1892300" imgH="254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933825"/>
                        <a:ext cx="475297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5" name="Rectangle 5"/>
          <p:cNvSpPr>
            <a:spLocks noChangeArrowheads="1"/>
          </p:cNvSpPr>
          <p:nvPr/>
        </p:nvSpPr>
        <p:spPr bwMode="auto">
          <a:xfrm>
            <a:off x="323850" y="1125538"/>
            <a:ext cx="77041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De la forma estándar de la Función de Transferencia se tiene que la salida es:</a:t>
            </a:r>
          </a:p>
        </p:txBody>
      </p:sp>
      <p:graphicFrame>
        <p:nvGraphicFramePr>
          <p:cNvPr id="5126" name="Object 6"/>
          <p:cNvGraphicFramePr>
            <a:graphicFrameLocks noChangeAspect="1"/>
          </p:cNvGraphicFramePr>
          <p:nvPr/>
        </p:nvGraphicFramePr>
        <p:xfrm>
          <a:off x="1101725" y="2141538"/>
          <a:ext cx="5789613" cy="917575"/>
        </p:xfrm>
        <a:graphic>
          <a:graphicData uri="http://schemas.openxmlformats.org/presentationml/2006/ole">
            <mc:AlternateContent xmlns:mc="http://schemas.openxmlformats.org/markup-compatibility/2006">
              <mc:Choice xmlns:v="urn:schemas-microsoft-com:vml" Requires="v">
                <p:oleObj name="Ecuación" r:id="rId5" imgW="2641600" imgH="419100" progId="Equation.3">
                  <p:embed/>
                </p:oleObj>
              </mc:Choice>
              <mc:Fallback>
                <p:oleObj name="Ecuación" r:id="rId5" imgW="26416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1725" y="2141538"/>
                        <a:ext cx="5789613"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Rectangle 7"/>
          <p:cNvSpPr>
            <a:spLocks noChangeArrowheads="1"/>
          </p:cNvSpPr>
          <p:nvPr/>
        </p:nvSpPr>
        <p:spPr bwMode="auto">
          <a:xfrm>
            <a:off x="395288" y="3284538"/>
            <a:ext cx="8065144"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Aplicando L</a:t>
            </a:r>
            <a:r>
              <a:rPr lang="es-MX" sz="2600" baseline="30000" dirty="0"/>
              <a:t>-1</a:t>
            </a:r>
            <a:r>
              <a:rPr lang="es-MX" sz="2600" dirty="0"/>
              <a:t> entonces la respuesta al escalón es:</a:t>
            </a:r>
          </a:p>
        </p:txBody>
      </p:sp>
      <p:graphicFrame>
        <p:nvGraphicFramePr>
          <p:cNvPr id="5128" name="Object 11"/>
          <p:cNvGraphicFramePr>
            <a:graphicFrameLocks noGrp="1" noChangeAspect="1"/>
          </p:cNvGraphicFramePr>
          <p:nvPr>
            <p:ph sz="half" idx="2"/>
          </p:nvPr>
        </p:nvGraphicFramePr>
        <p:xfrm>
          <a:off x="1547813" y="5084763"/>
          <a:ext cx="5257800" cy="700087"/>
        </p:xfrm>
        <a:graphic>
          <a:graphicData uri="http://schemas.openxmlformats.org/presentationml/2006/ole">
            <mc:AlternateContent xmlns:mc="http://schemas.openxmlformats.org/markup-compatibility/2006">
              <mc:Choice xmlns:v="urn:schemas-microsoft-com:vml" Requires="v">
                <p:oleObj name="Ecuación" r:id="rId7" imgW="2197100" imgH="292100" progId="Equation.3">
                  <p:embed/>
                </p:oleObj>
              </mc:Choice>
              <mc:Fallback>
                <p:oleObj name="Ecuación" r:id="rId7" imgW="2197100" imgH="2921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084763"/>
                        <a:ext cx="525780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p:txBody>
          <a:bodyPr/>
          <a:lstStyle/>
          <a:p>
            <a:r>
              <a:rPr lang="es-ES" dirty="0"/>
              <a:t>Respuesta al Escalón</a:t>
            </a:r>
            <a:endParaRPr lang="es-419" dirty="0"/>
          </a:p>
        </p:txBody>
      </p:sp>
      <p:sp>
        <p:nvSpPr>
          <p:cNvPr id="3" name="Marcador de contenido 2">
            <a:extLst>
              <a:ext uri="{FF2B5EF4-FFF2-40B4-BE49-F238E27FC236}">
                <a16:creationId xmlns:a16="http://schemas.microsoft.com/office/drawing/2014/main" id="{EF54B03A-8146-407C-9C24-FBC46B13691D}"/>
              </a:ext>
            </a:extLst>
          </p:cNvPr>
          <p:cNvSpPr>
            <a:spLocks noGrp="1"/>
          </p:cNvSpPr>
          <p:nvPr>
            <p:ph sz="half" idx="1"/>
          </p:nvPr>
        </p:nvSpPr>
        <p:spPr>
          <a:xfrm>
            <a:off x="457200" y="1719263"/>
            <a:ext cx="8291264" cy="4411662"/>
          </a:xfrm>
        </p:spPr>
        <p:txBody>
          <a:bodyPr/>
          <a:lstStyle/>
          <a:p>
            <a:pPr algn="just"/>
            <a:r>
              <a:rPr lang="es-MX" sz="2400" dirty="0">
                <a:solidFill>
                  <a:srgbClr val="222222"/>
                </a:solidFill>
                <a:effectLst/>
                <a:latin typeface="Arial" panose="020B0604020202020204" pitchFamily="34" charset="0"/>
                <a:ea typeface="Calibri" panose="020F0502020204030204" pitchFamily="34" charset="0"/>
              </a:rPr>
              <a:t>La acción proporcional directamente intenta imitar la forma del cambio en la entrada (escalón). La acción integral se incrementa a un ritmo proporcional a la magnitud del escalón de entrada. Desde que el valor del escalón de entrada se mantiene constante, la acción integral se incrementa a una tasa constante (una pendiente constante). La acción derivativa interpreta al escalón de entrada como un </a:t>
            </a:r>
            <a:r>
              <a:rPr lang="es-MX" sz="2400" dirty="0" err="1">
                <a:solidFill>
                  <a:srgbClr val="222222"/>
                </a:solidFill>
                <a:effectLst/>
                <a:latin typeface="Arial" panose="020B0604020202020204" pitchFamily="34" charset="0"/>
                <a:ea typeface="Calibri" panose="020F0502020204030204" pitchFamily="34" charset="0"/>
              </a:rPr>
              <a:t>rate</a:t>
            </a:r>
            <a:r>
              <a:rPr lang="es-MX" sz="2400" dirty="0">
                <a:solidFill>
                  <a:srgbClr val="222222"/>
                </a:solidFill>
                <a:effectLst/>
                <a:latin typeface="Arial" panose="020B0604020202020204" pitchFamily="34" charset="0"/>
                <a:ea typeface="Calibri" panose="020F0502020204030204" pitchFamily="34" charset="0"/>
              </a:rPr>
              <a:t> de cambio infinito, y entonces genera un “</a:t>
            </a:r>
            <a:r>
              <a:rPr lang="es-MX" sz="2400" dirty="0" err="1">
                <a:solidFill>
                  <a:srgbClr val="222222"/>
                </a:solidFill>
                <a:effectLst/>
                <a:latin typeface="Arial" panose="020B0604020202020204" pitchFamily="34" charset="0"/>
                <a:ea typeface="Calibri" panose="020F0502020204030204" pitchFamily="34" charset="0"/>
              </a:rPr>
              <a:t>spike</a:t>
            </a:r>
            <a:r>
              <a:rPr lang="es-MX" sz="2400" dirty="0">
                <a:solidFill>
                  <a:srgbClr val="222222"/>
                </a:solidFill>
                <a:effectLst/>
                <a:latin typeface="Arial" panose="020B0604020202020204" pitchFamily="34" charset="0"/>
                <a:ea typeface="Calibri" panose="020F0502020204030204" pitchFamily="34" charset="0"/>
              </a:rPr>
              <a:t>” llevando la salida a la saturación.</a:t>
            </a:r>
            <a:endParaRPr lang="es-419" sz="2400"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30</a:t>
            </a:fld>
            <a:endParaRPr lang="es-ES" altLang="en-US"/>
          </a:p>
        </p:txBody>
      </p:sp>
    </p:spTree>
    <p:extLst>
      <p:ext uri="{BB962C8B-B14F-4D97-AF65-F5344CB8AC3E}">
        <p14:creationId xmlns:p14="http://schemas.microsoft.com/office/powerpoint/2010/main" val="3115589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a:xfrm>
            <a:off x="457200" y="122238"/>
            <a:ext cx="7543800" cy="858490"/>
          </a:xfrm>
        </p:spPr>
        <p:txBody>
          <a:bodyPr/>
          <a:lstStyle/>
          <a:p>
            <a:r>
              <a:rPr lang="es-ES" dirty="0"/>
              <a:t>Respuesta al Escalón</a:t>
            </a:r>
            <a:endParaRPr lang="es-419"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31</a:t>
            </a:fld>
            <a:endParaRPr lang="es-ES" altLang="en-US"/>
          </a:p>
        </p:txBody>
      </p:sp>
      <p:pic>
        <p:nvPicPr>
          <p:cNvPr id="7" name="Imagen 6">
            <a:extLst>
              <a:ext uri="{FF2B5EF4-FFF2-40B4-BE49-F238E27FC236}">
                <a16:creationId xmlns:a16="http://schemas.microsoft.com/office/drawing/2014/main" id="{488D27DC-D4FA-404F-9FB8-3B4776583C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6840760" cy="5652864"/>
          </a:xfrm>
          <a:prstGeom prst="rect">
            <a:avLst/>
          </a:prstGeom>
          <a:noFill/>
          <a:ln>
            <a:noFill/>
          </a:ln>
        </p:spPr>
      </p:pic>
    </p:spTree>
    <p:extLst>
      <p:ext uri="{BB962C8B-B14F-4D97-AF65-F5344CB8AC3E}">
        <p14:creationId xmlns:p14="http://schemas.microsoft.com/office/powerpoint/2010/main" val="383941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a:xfrm>
            <a:off x="457200" y="122238"/>
            <a:ext cx="7543800" cy="858490"/>
          </a:xfrm>
        </p:spPr>
        <p:txBody>
          <a:bodyPr/>
          <a:lstStyle/>
          <a:p>
            <a:r>
              <a:rPr lang="es-ES" dirty="0"/>
              <a:t>Respuesta a un pulso</a:t>
            </a:r>
            <a:endParaRPr lang="es-419"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32</a:t>
            </a:fld>
            <a:endParaRPr lang="es-ES" altLang="en-US"/>
          </a:p>
        </p:txBody>
      </p:sp>
      <p:pic>
        <p:nvPicPr>
          <p:cNvPr id="6" name="Imagen 5">
            <a:extLst>
              <a:ext uri="{FF2B5EF4-FFF2-40B4-BE49-F238E27FC236}">
                <a16:creationId xmlns:a16="http://schemas.microsoft.com/office/drawing/2014/main" id="{71A74C71-D298-4D6A-8EA1-57E1CF8DBB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4744"/>
            <a:ext cx="6851104" cy="5472608"/>
          </a:xfrm>
          <a:prstGeom prst="rect">
            <a:avLst/>
          </a:prstGeom>
          <a:noFill/>
          <a:ln>
            <a:noFill/>
          </a:ln>
        </p:spPr>
      </p:pic>
    </p:spTree>
    <p:extLst>
      <p:ext uri="{BB962C8B-B14F-4D97-AF65-F5344CB8AC3E}">
        <p14:creationId xmlns:p14="http://schemas.microsoft.com/office/powerpoint/2010/main" val="2372230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p:txBody>
          <a:bodyPr/>
          <a:lstStyle/>
          <a:p>
            <a:r>
              <a:rPr lang="es-ES" dirty="0"/>
              <a:t>Respuesta al Pulso</a:t>
            </a:r>
            <a:endParaRPr lang="es-419" dirty="0"/>
          </a:p>
        </p:txBody>
      </p:sp>
      <p:sp>
        <p:nvSpPr>
          <p:cNvPr id="3" name="Marcador de contenido 2">
            <a:extLst>
              <a:ext uri="{FF2B5EF4-FFF2-40B4-BE49-F238E27FC236}">
                <a16:creationId xmlns:a16="http://schemas.microsoft.com/office/drawing/2014/main" id="{EF54B03A-8146-407C-9C24-FBC46B13691D}"/>
              </a:ext>
            </a:extLst>
          </p:cNvPr>
          <p:cNvSpPr>
            <a:spLocks noGrp="1"/>
          </p:cNvSpPr>
          <p:nvPr>
            <p:ph sz="half" idx="1"/>
          </p:nvPr>
        </p:nvSpPr>
        <p:spPr>
          <a:xfrm>
            <a:off x="457200" y="1719263"/>
            <a:ext cx="8291264" cy="4411662"/>
          </a:xfrm>
        </p:spPr>
        <p:txBody>
          <a:bodyPr/>
          <a:lstStyle/>
          <a:p>
            <a:pPr algn="just"/>
            <a:r>
              <a:rPr lang="es-MX" sz="2400" dirty="0">
                <a:solidFill>
                  <a:srgbClr val="222222"/>
                </a:solidFill>
                <a:effectLst/>
                <a:latin typeface="Arial" panose="020B0604020202020204" pitchFamily="34" charset="0"/>
                <a:ea typeface="Calibri" panose="020F0502020204030204" pitchFamily="34" charset="0"/>
              </a:rPr>
              <a:t>La acción proporcional directamente imita la forma del cambio en la entrada (un escalón de subida y uno de bajada). La acción integral cambia a un ritmo proporcional de la magnitud de pulso de entrada, mientras PV no sea igual a SP. Una vez que PV=SP de nuevo, la acción integral se detiene o simplemente se mantiene en su ultimo valor. La acción derivativa interpreta ambos cambios (subida y bajada en entrada) como tasas de cambio infinitas. Démonos cuenta como el flanco de subida (aumento en PV) hace que la acción derivativa se satura hacia arriba, mientras que ante el flanco de bajada (disminución en PV) causará una saturación hacia abajo.</a:t>
            </a:r>
            <a:endParaRPr lang="es-419" sz="2400"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33</a:t>
            </a:fld>
            <a:endParaRPr lang="es-ES" altLang="en-US"/>
          </a:p>
        </p:txBody>
      </p:sp>
    </p:spTree>
    <p:extLst>
      <p:ext uri="{BB962C8B-B14F-4D97-AF65-F5344CB8AC3E}">
        <p14:creationId xmlns:p14="http://schemas.microsoft.com/office/powerpoint/2010/main" val="3586166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305BF-E109-4D86-A996-2EC4D85C1A77}"/>
              </a:ext>
            </a:extLst>
          </p:cNvPr>
          <p:cNvSpPr>
            <a:spLocks noGrp="1"/>
          </p:cNvSpPr>
          <p:nvPr>
            <p:ph type="title"/>
          </p:nvPr>
        </p:nvSpPr>
        <p:spPr>
          <a:xfrm>
            <a:off x="457200" y="122238"/>
            <a:ext cx="7543800" cy="858490"/>
          </a:xfrm>
        </p:spPr>
        <p:txBody>
          <a:bodyPr/>
          <a:lstStyle/>
          <a:p>
            <a:r>
              <a:rPr lang="es-ES" dirty="0"/>
              <a:t>Respuesta a un pulso</a:t>
            </a:r>
            <a:endParaRPr lang="es-419" dirty="0"/>
          </a:p>
        </p:txBody>
      </p:sp>
      <p:sp>
        <p:nvSpPr>
          <p:cNvPr id="5" name="Marcador de número de diapositiva 4">
            <a:extLst>
              <a:ext uri="{FF2B5EF4-FFF2-40B4-BE49-F238E27FC236}">
                <a16:creationId xmlns:a16="http://schemas.microsoft.com/office/drawing/2014/main" id="{D4245510-378C-40A5-8ABB-2112A0FFDF3D}"/>
              </a:ext>
            </a:extLst>
          </p:cNvPr>
          <p:cNvSpPr>
            <a:spLocks noGrp="1"/>
          </p:cNvSpPr>
          <p:nvPr>
            <p:ph type="sldNum" sz="quarter" idx="12"/>
          </p:nvPr>
        </p:nvSpPr>
        <p:spPr/>
        <p:txBody>
          <a:bodyPr/>
          <a:lstStyle/>
          <a:p>
            <a:pPr>
              <a:defRPr/>
            </a:pPr>
            <a:fld id="{F4B57157-4F60-4D09-8E15-9529666F8BE6}" type="slidenum">
              <a:rPr lang="es-ES" altLang="en-US" smtClean="0"/>
              <a:pPr>
                <a:defRPr/>
              </a:pPr>
              <a:t>34</a:t>
            </a:fld>
            <a:endParaRPr lang="es-ES" altLang="en-US"/>
          </a:p>
        </p:txBody>
      </p:sp>
      <p:pic>
        <p:nvPicPr>
          <p:cNvPr id="7" name="Imagen 6">
            <a:extLst>
              <a:ext uri="{FF2B5EF4-FFF2-40B4-BE49-F238E27FC236}">
                <a16:creationId xmlns:a16="http://schemas.microsoft.com/office/drawing/2014/main" id="{DE35A157-1385-4547-8A0E-60929B2B48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24744"/>
            <a:ext cx="6984776" cy="5472608"/>
          </a:xfrm>
          <a:prstGeom prst="rect">
            <a:avLst/>
          </a:prstGeom>
          <a:noFill/>
          <a:ln>
            <a:noFill/>
          </a:ln>
        </p:spPr>
      </p:pic>
    </p:spTree>
    <p:extLst>
      <p:ext uri="{BB962C8B-B14F-4D97-AF65-F5344CB8AC3E}">
        <p14:creationId xmlns:p14="http://schemas.microsoft.com/office/powerpoint/2010/main" val="503438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E32CBB-1BC0-4A8A-B362-4B6D7B55E242}" type="slidenum">
              <a:rPr lang="es-ES" altLang="en-US" smtClean="0"/>
              <a:pPr eaLnBrk="1" hangingPunct="1"/>
              <a:t>35</a:t>
            </a:fld>
            <a:endParaRPr lang="es-ES" altLang="en-US"/>
          </a:p>
        </p:txBody>
      </p:sp>
      <p:sp>
        <p:nvSpPr>
          <p:cNvPr id="30723" name="Rectangle 2"/>
          <p:cNvSpPr>
            <a:spLocks noGrp="1" noChangeArrowheads="1"/>
          </p:cNvSpPr>
          <p:nvPr>
            <p:ph type="title"/>
          </p:nvPr>
        </p:nvSpPr>
        <p:spPr/>
        <p:txBody>
          <a:bodyPr/>
          <a:lstStyle/>
          <a:p>
            <a:pPr eaLnBrk="1" hangingPunct="1"/>
            <a:r>
              <a:rPr lang="es-MX" dirty="0"/>
              <a:t>Sintonización de controladores PID</a:t>
            </a:r>
          </a:p>
        </p:txBody>
      </p:sp>
      <p:sp>
        <p:nvSpPr>
          <p:cNvPr id="30724" name="Rectangle 3"/>
          <p:cNvSpPr>
            <a:spLocks noGrp="1" noChangeArrowheads="1"/>
          </p:cNvSpPr>
          <p:nvPr>
            <p:ph type="body" sz="half" idx="1"/>
          </p:nvPr>
        </p:nvSpPr>
        <p:spPr>
          <a:xfrm>
            <a:off x="468313" y="1484313"/>
            <a:ext cx="8352159" cy="2736850"/>
          </a:xfrm>
        </p:spPr>
        <p:txBody>
          <a:bodyPr/>
          <a:lstStyle/>
          <a:p>
            <a:pPr eaLnBrk="1" hangingPunct="1"/>
            <a:r>
              <a:rPr lang="es-MX" sz="2800" dirty="0"/>
              <a:t>Para asignar valores a los parámetros del controlador sin conocer la función de transferencia de la planta a controlar, se ha propuesto una serie de tablas que utilizan varios parámetros que se obtienen de manera experimental de la planta.</a:t>
            </a:r>
          </a:p>
        </p:txBody>
      </p:sp>
      <p:sp>
        <p:nvSpPr>
          <p:cNvPr id="30725" name="Rectangle 5"/>
          <p:cNvSpPr>
            <a:spLocks noChangeArrowheads="1"/>
          </p:cNvSpPr>
          <p:nvPr/>
        </p:nvSpPr>
        <p:spPr bwMode="auto">
          <a:xfrm>
            <a:off x="468313" y="4221163"/>
            <a:ext cx="8352159"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800" dirty="0"/>
              <a:t>Los métodos más utilizados son los propuestos por </a:t>
            </a:r>
            <a:r>
              <a:rPr lang="es-MX" sz="2800" dirty="0" err="1"/>
              <a:t>Ziegler-Nichols</a:t>
            </a:r>
            <a:r>
              <a:rPr lang="es-MX" sz="2800" dirty="0"/>
              <a:t> que proporcionan los parámetros para el controlador PID de tal manera que el sistema controlado tiene un buen procedimiento de rechazo de perturbaciones..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0ECDC35-3494-4CEA-B1B4-C8FF14E109C0}" type="slidenum">
              <a:rPr lang="es-ES" altLang="en-US" smtClean="0"/>
              <a:pPr eaLnBrk="1" hangingPunct="1"/>
              <a:t>36</a:t>
            </a:fld>
            <a:endParaRPr lang="es-ES" altLang="en-US"/>
          </a:p>
        </p:txBody>
      </p:sp>
      <p:sp>
        <p:nvSpPr>
          <p:cNvPr id="31747" name="Rectangle 2"/>
          <p:cNvSpPr>
            <a:spLocks noGrp="1" noChangeArrowheads="1"/>
          </p:cNvSpPr>
          <p:nvPr>
            <p:ph type="title"/>
          </p:nvPr>
        </p:nvSpPr>
        <p:spPr>
          <a:xfrm>
            <a:off x="457200" y="122238"/>
            <a:ext cx="7543800" cy="1003300"/>
          </a:xfrm>
        </p:spPr>
        <p:txBody>
          <a:bodyPr/>
          <a:lstStyle/>
          <a:p>
            <a:pPr eaLnBrk="1" hangingPunct="1"/>
            <a:r>
              <a:rPr lang="es-MX" dirty="0"/>
              <a:t>El Método de Oscilación</a:t>
            </a:r>
          </a:p>
        </p:txBody>
      </p:sp>
      <p:sp>
        <p:nvSpPr>
          <p:cNvPr id="31748" name="Rectangle 3"/>
          <p:cNvSpPr>
            <a:spLocks noGrp="1" noChangeArrowheads="1"/>
          </p:cNvSpPr>
          <p:nvPr>
            <p:ph type="body" sz="half" idx="1"/>
          </p:nvPr>
        </p:nvSpPr>
        <p:spPr>
          <a:xfrm>
            <a:off x="468313" y="1268413"/>
            <a:ext cx="8002587" cy="5113337"/>
          </a:xfrm>
        </p:spPr>
        <p:txBody>
          <a:bodyPr/>
          <a:lstStyle/>
          <a:p>
            <a:pPr eaLnBrk="1" hangingPunct="1"/>
            <a:r>
              <a:rPr lang="es-MX" sz="2800" dirty="0"/>
              <a:t>Para ajustar los parámetros del controlador, este método evalúa la amplitud y la frecuencia de las oscilaciones de un sistema en el límite de su estabilidad.</a:t>
            </a:r>
          </a:p>
          <a:p>
            <a:pPr eaLnBrk="1" hangingPunct="1"/>
            <a:r>
              <a:rPr lang="es-MX" sz="2800" dirty="0"/>
              <a:t>Para usar este método, la ganancia proporcional se aumenta hasta que el sistema se vuelve marginalmente estable y oscilaciones continuas comienzan con una amplitud limitada.</a:t>
            </a:r>
          </a:p>
          <a:p>
            <a:pPr eaLnBrk="1" hangingPunct="1"/>
            <a:r>
              <a:rPr lang="es-MX" sz="2800" dirty="0"/>
              <a:t>Los parámetros obtenidos son la ganancia crítica </a:t>
            </a:r>
            <a:r>
              <a:rPr lang="es-MX" sz="2800" dirty="0" err="1"/>
              <a:t>K</a:t>
            </a:r>
            <a:r>
              <a:rPr lang="es-MX" sz="1800" dirty="0" err="1"/>
              <a:t>cr</a:t>
            </a:r>
            <a:r>
              <a:rPr lang="es-MX" sz="2800" dirty="0"/>
              <a:t> y el periodo de oscilación crítico </a:t>
            </a:r>
            <a:r>
              <a:rPr lang="es-MX" sz="2800" dirty="0" err="1"/>
              <a:t>T</a:t>
            </a:r>
            <a:r>
              <a:rPr lang="es-MX" sz="1800" dirty="0" err="1"/>
              <a:t>cr</a:t>
            </a:r>
            <a:r>
              <a:rPr lang="es-MX" sz="28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F660734-3AEE-464E-A266-DB380097DEEC}" type="slidenum">
              <a:rPr lang="es-ES" altLang="en-US" smtClean="0"/>
              <a:pPr eaLnBrk="1" hangingPunct="1"/>
              <a:t>37</a:t>
            </a:fld>
            <a:endParaRPr lang="es-ES" altLang="en-US"/>
          </a:p>
        </p:txBody>
      </p:sp>
      <p:sp>
        <p:nvSpPr>
          <p:cNvPr id="32771" name="Rectangle 2"/>
          <p:cNvSpPr>
            <a:spLocks noGrp="1" noChangeArrowheads="1"/>
          </p:cNvSpPr>
          <p:nvPr>
            <p:ph type="title"/>
          </p:nvPr>
        </p:nvSpPr>
        <p:spPr>
          <a:xfrm>
            <a:off x="457200" y="122238"/>
            <a:ext cx="7543800" cy="1003300"/>
          </a:xfrm>
        </p:spPr>
        <p:txBody>
          <a:bodyPr/>
          <a:lstStyle/>
          <a:p>
            <a:pPr eaLnBrk="1" hangingPunct="1"/>
            <a:r>
              <a:rPr lang="es-MX" dirty="0"/>
              <a:t>El Método de Oscilación</a:t>
            </a:r>
            <a:endParaRPr lang="es-ES" dirty="0"/>
          </a:p>
        </p:txBody>
      </p:sp>
      <p:sp>
        <p:nvSpPr>
          <p:cNvPr id="32772" name="Rectangle 3"/>
          <p:cNvSpPr>
            <a:spLocks noGrp="1" noChangeArrowheads="1"/>
          </p:cNvSpPr>
          <p:nvPr>
            <p:ph type="body" sz="half" idx="1"/>
          </p:nvPr>
        </p:nvSpPr>
        <p:spPr>
          <a:xfrm>
            <a:off x="250825" y="1268760"/>
            <a:ext cx="8208963" cy="1008063"/>
          </a:xfrm>
        </p:spPr>
        <p:txBody>
          <a:bodyPr/>
          <a:lstStyle/>
          <a:p>
            <a:pPr eaLnBrk="1" hangingPunct="1"/>
            <a:r>
              <a:rPr lang="es-MX" sz="2800" dirty="0"/>
              <a:t>Las figuras muestran la aplicación de este método.</a:t>
            </a:r>
            <a:r>
              <a:rPr lang="en-US" sz="2800" dirty="0"/>
              <a:t> </a:t>
            </a:r>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308225"/>
            <a:ext cx="385286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500438"/>
            <a:ext cx="5630863" cy="281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6AAF38E-1949-4A81-BC62-8523AAE799D2}" type="slidenum">
              <a:rPr lang="es-ES" altLang="en-US" smtClean="0"/>
              <a:pPr eaLnBrk="1" hangingPunct="1"/>
              <a:t>38</a:t>
            </a:fld>
            <a:endParaRPr lang="es-ES" altLang="en-US"/>
          </a:p>
        </p:txBody>
      </p:sp>
      <p:sp>
        <p:nvSpPr>
          <p:cNvPr id="33795" name="Rectangle 2"/>
          <p:cNvSpPr>
            <a:spLocks noGrp="1" noChangeArrowheads="1"/>
          </p:cNvSpPr>
          <p:nvPr>
            <p:ph type="title"/>
          </p:nvPr>
        </p:nvSpPr>
        <p:spPr>
          <a:xfrm>
            <a:off x="457200" y="122238"/>
            <a:ext cx="7543800" cy="930275"/>
          </a:xfrm>
        </p:spPr>
        <p:txBody>
          <a:bodyPr/>
          <a:lstStyle/>
          <a:p>
            <a:pPr eaLnBrk="1" hangingPunct="1"/>
            <a:r>
              <a:rPr lang="es-MX" dirty="0"/>
              <a:t>El Método de Oscilación</a:t>
            </a:r>
            <a:endParaRPr lang="es-ES" dirty="0"/>
          </a:p>
        </p:txBody>
      </p:sp>
      <p:sp>
        <p:nvSpPr>
          <p:cNvPr id="33796" name="Rectangle 3"/>
          <p:cNvSpPr>
            <a:spLocks noGrp="1" noChangeArrowheads="1"/>
          </p:cNvSpPr>
          <p:nvPr>
            <p:ph type="body" sz="half" idx="1"/>
          </p:nvPr>
        </p:nvSpPr>
        <p:spPr>
          <a:xfrm>
            <a:off x="468313" y="1125538"/>
            <a:ext cx="8002587" cy="1584325"/>
          </a:xfrm>
        </p:spPr>
        <p:txBody>
          <a:bodyPr/>
          <a:lstStyle/>
          <a:p>
            <a:pPr eaLnBrk="1" hangingPunct="1"/>
            <a:r>
              <a:rPr lang="es-MX" sz="2800" dirty="0"/>
              <a:t>Una vez que los parámetros críticos</a:t>
            </a:r>
            <a:r>
              <a:rPr lang="en-US" sz="2800" dirty="0"/>
              <a:t> </a:t>
            </a:r>
            <a:r>
              <a:rPr lang="en-US" sz="2800" dirty="0" err="1"/>
              <a:t>K</a:t>
            </a:r>
            <a:r>
              <a:rPr lang="en-US" sz="1800" dirty="0" err="1"/>
              <a:t>cr</a:t>
            </a:r>
            <a:r>
              <a:rPr lang="en-US" sz="2800" dirty="0"/>
              <a:t> y </a:t>
            </a:r>
            <a:r>
              <a:rPr lang="en-US" sz="2800" dirty="0" err="1"/>
              <a:t>T</a:t>
            </a:r>
            <a:r>
              <a:rPr lang="en-US" sz="1800" dirty="0" err="1"/>
              <a:t>cr</a:t>
            </a:r>
            <a:r>
              <a:rPr lang="en-US" sz="2800" dirty="0"/>
              <a:t> se </a:t>
            </a:r>
            <a:r>
              <a:rPr lang="es-MX" sz="2800" dirty="0"/>
              <a:t>obtienen, los términos del controlador se calculan usando la siguiente tabla.</a:t>
            </a:r>
          </a:p>
        </p:txBody>
      </p:sp>
      <p:graphicFrame>
        <p:nvGraphicFramePr>
          <p:cNvPr id="48173" name="Group 45"/>
          <p:cNvGraphicFramePr>
            <a:graphicFrameLocks noGrp="1"/>
          </p:cNvGraphicFramePr>
          <p:nvPr>
            <p:ph sz="half" idx="2"/>
            <p:extLst>
              <p:ext uri="{D42A27DB-BD31-4B8C-83A1-F6EECF244321}">
                <p14:modId xmlns:p14="http://schemas.microsoft.com/office/powerpoint/2010/main" val="3557041711"/>
              </p:ext>
            </p:extLst>
          </p:nvPr>
        </p:nvGraphicFramePr>
        <p:xfrm>
          <a:off x="1042988" y="2997200"/>
          <a:ext cx="6985000" cy="3529013"/>
        </p:xfrm>
        <a:graphic>
          <a:graphicData uri="http://schemas.openxmlformats.org/drawingml/2006/table">
            <a:tbl>
              <a:tblPr/>
              <a:tblGrid>
                <a:gridCol w="208915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746250">
                  <a:extLst>
                    <a:ext uri="{9D8B030D-6E8A-4147-A177-3AD203B41FA5}">
                      <a16:colId xmlns:a16="http://schemas.microsoft.com/office/drawing/2014/main" val="20003"/>
                    </a:ext>
                  </a:extLst>
                </a:gridCol>
              </a:tblGrid>
              <a:tr h="882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1" i="0" u="none" strike="noStrike" cap="none" normalizeH="0" baseline="0" dirty="0">
                          <a:ln>
                            <a:noFill/>
                          </a:ln>
                          <a:solidFill>
                            <a:schemeClr val="tx1"/>
                          </a:solidFill>
                          <a:effectLst/>
                          <a:latin typeface="Arial" charset="0"/>
                          <a:cs typeface="Arial" charset="0"/>
                        </a:rPr>
                        <a:t>Controlador</a:t>
                      </a:r>
                      <a:endParaRPr kumimoji="0" lang="es-ES" sz="2600" b="1"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1" i="0" u="none" strike="noStrike" cap="none" normalizeH="0" baseline="0">
                          <a:ln>
                            <a:noFill/>
                          </a:ln>
                          <a:solidFill>
                            <a:schemeClr val="tx1"/>
                          </a:solidFill>
                          <a:effectLst/>
                          <a:latin typeface="Arial" charset="0"/>
                          <a:cs typeface="Arial" charset="0"/>
                        </a:rPr>
                        <a:t>K</a:t>
                      </a:r>
                      <a:r>
                        <a:rPr kumimoji="0" lang="es-MX" sz="2000" b="1" i="0" u="none" strike="noStrike" cap="none" normalizeH="0" baseline="0">
                          <a:ln>
                            <a:noFill/>
                          </a:ln>
                          <a:solidFill>
                            <a:schemeClr val="tx1"/>
                          </a:solidFill>
                          <a:effectLst/>
                          <a:latin typeface="Arial" charset="0"/>
                          <a:cs typeface="Arial" charset="0"/>
                        </a:rPr>
                        <a:t>pr</a:t>
                      </a:r>
                      <a:endParaRPr kumimoji="0" lang="es-ES" sz="20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1" i="0" u="none" strike="noStrike" cap="none" normalizeH="0" baseline="0">
                          <a:ln>
                            <a:noFill/>
                          </a:ln>
                          <a:solidFill>
                            <a:schemeClr val="tx1"/>
                          </a:solidFill>
                          <a:effectLst/>
                          <a:latin typeface="Arial" charset="0"/>
                          <a:cs typeface="Arial" charset="0"/>
                        </a:rPr>
                        <a:t>T</a:t>
                      </a:r>
                      <a:r>
                        <a:rPr kumimoji="0" lang="es-MX" sz="1800" b="1" i="0" u="none" strike="noStrike" cap="none" normalizeH="0" baseline="0">
                          <a:ln>
                            <a:noFill/>
                          </a:ln>
                          <a:solidFill>
                            <a:schemeClr val="tx1"/>
                          </a:solidFill>
                          <a:effectLst/>
                          <a:latin typeface="Arial" charset="0"/>
                          <a:cs typeface="Arial" charset="0"/>
                        </a:rPr>
                        <a:t>i</a:t>
                      </a:r>
                      <a:endParaRPr kumimoji="0" lang="es-ES" sz="1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1" i="0" u="none" strike="noStrike" cap="none" normalizeH="0" baseline="0">
                          <a:ln>
                            <a:noFill/>
                          </a:ln>
                          <a:solidFill>
                            <a:schemeClr val="tx1"/>
                          </a:solidFill>
                          <a:effectLst/>
                          <a:latin typeface="Arial" charset="0"/>
                          <a:cs typeface="Arial" charset="0"/>
                        </a:rPr>
                        <a:t>T</a:t>
                      </a:r>
                      <a:r>
                        <a:rPr kumimoji="0" lang="es-MX" sz="1800" b="1" i="0" u="none" strike="noStrike" cap="none" normalizeH="0" baseline="0">
                          <a:ln>
                            <a:noFill/>
                          </a:ln>
                          <a:solidFill>
                            <a:schemeClr val="tx1"/>
                          </a:solidFill>
                          <a:effectLst/>
                          <a:latin typeface="Arial" charset="0"/>
                          <a:cs typeface="Arial" charset="0"/>
                        </a:rPr>
                        <a:t>d</a:t>
                      </a:r>
                      <a:endParaRPr kumimoji="0" lang="es-ES" sz="1800" b="1"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P</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0.5K</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inf</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810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PI</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0.45K</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0.833T</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826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PID</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0.6K</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0.5T</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0.125T</a:t>
                      </a:r>
                      <a:r>
                        <a:rPr kumimoji="0" lang="es-MX" sz="1800" b="0" i="0" u="none" strike="noStrike" cap="none" normalizeH="0" baseline="0">
                          <a:ln>
                            <a:noFill/>
                          </a:ln>
                          <a:solidFill>
                            <a:schemeClr val="tx1"/>
                          </a:solidFill>
                          <a:effectLst/>
                          <a:latin typeface="Arial" charset="0"/>
                          <a:cs typeface="Arial" charset="0"/>
                        </a:rPr>
                        <a:t>cr</a:t>
                      </a:r>
                      <a:endParaRPr kumimoji="0" lang="es-ES" sz="18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5E0A5F-5E9D-43A6-96C7-E574FD8DDF97}" type="slidenum">
              <a:rPr lang="es-ES" altLang="en-US" smtClean="0"/>
              <a:pPr eaLnBrk="1" hangingPunct="1"/>
              <a:t>39</a:t>
            </a:fld>
            <a:endParaRPr lang="es-ES" altLang="en-US"/>
          </a:p>
        </p:txBody>
      </p:sp>
      <p:sp>
        <p:nvSpPr>
          <p:cNvPr id="34819" name="Rectangle 2"/>
          <p:cNvSpPr>
            <a:spLocks noGrp="1" noChangeArrowheads="1"/>
          </p:cNvSpPr>
          <p:nvPr>
            <p:ph type="title"/>
          </p:nvPr>
        </p:nvSpPr>
        <p:spPr>
          <a:xfrm>
            <a:off x="457200" y="122238"/>
            <a:ext cx="7543800" cy="858837"/>
          </a:xfrm>
        </p:spPr>
        <p:txBody>
          <a:bodyPr/>
          <a:lstStyle/>
          <a:p>
            <a:pPr eaLnBrk="1" hangingPunct="1"/>
            <a:r>
              <a:rPr lang="es-MX" dirty="0"/>
              <a:t>El Método de Oscilación</a:t>
            </a:r>
            <a:endParaRPr lang="es-ES" dirty="0"/>
          </a:p>
        </p:txBody>
      </p:sp>
      <p:sp>
        <p:nvSpPr>
          <p:cNvPr id="34820" name="Rectangle 3"/>
          <p:cNvSpPr>
            <a:spLocks noGrp="1" noChangeArrowheads="1"/>
          </p:cNvSpPr>
          <p:nvPr>
            <p:ph type="body" sz="half" idx="1"/>
          </p:nvPr>
        </p:nvSpPr>
        <p:spPr>
          <a:xfrm>
            <a:off x="323850" y="1484313"/>
            <a:ext cx="8002588" cy="2089150"/>
          </a:xfrm>
        </p:spPr>
        <p:txBody>
          <a:bodyPr/>
          <a:lstStyle/>
          <a:p>
            <a:pPr eaLnBrk="1" hangingPunct="1"/>
            <a:r>
              <a:rPr lang="es-MX" sz="2800" dirty="0"/>
              <a:t>Ejemplo: Determine los parámetros de un controlador PID en su forma estándar y paralela para el siguiente sistema.</a:t>
            </a:r>
          </a:p>
        </p:txBody>
      </p:sp>
      <p:graphicFrame>
        <p:nvGraphicFramePr>
          <p:cNvPr id="34821" name="Object 6"/>
          <p:cNvGraphicFramePr>
            <a:graphicFrameLocks noGrp="1" noChangeAspect="1"/>
          </p:cNvGraphicFramePr>
          <p:nvPr>
            <p:ph sz="half" idx="2"/>
          </p:nvPr>
        </p:nvGraphicFramePr>
        <p:xfrm>
          <a:off x="2411413" y="3573463"/>
          <a:ext cx="4038600" cy="1049337"/>
        </p:xfrm>
        <a:graphic>
          <a:graphicData uri="http://schemas.openxmlformats.org/presentationml/2006/ole">
            <mc:AlternateContent xmlns:mc="http://schemas.openxmlformats.org/markup-compatibility/2006">
              <mc:Choice xmlns:v="urn:schemas-microsoft-com:vml" Requires="v">
                <p:oleObj name="Ecuación" r:id="rId3" imgW="1612900" imgH="419100" progId="Equation.3">
                  <p:embed/>
                </p:oleObj>
              </mc:Choice>
              <mc:Fallback>
                <p:oleObj name="Ecuación" r:id="rId3" imgW="16129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573463"/>
                        <a:ext cx="4038600" cy="1049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FFF3F1-C841-4151-B3A4-E4F18AEC47E6}" type="slidenum">
              <a:rPr lang="es-ES" altLang="en-US" smtClean="0"/>
              <a:pPr eaLnBrk="1" hangingPunct="1"/>
              <a:t>4</a:t>
            </a:fld>
            <a:endParaRPr lang="es-ES" altLang="en-US"/>
          </a:p>
        </p:txBody>
      </p:sp>
      <p:sp>
        <p:nvSpPr>
          <p:cNvPr id="6147" name="Rectangle 2"/>
          <p:cNvSpPr>
            <a:spLocks noGrp="1" noChangeArrowheads="1"/>
          </p:cNvSpPr>
          <p:nvPr>
            <p:ph type="title"/>
          </p:nvPr>
        </p:nvSpPr>
        <p:spPr>
          <a:xfrm>
            <a:off x="457200" y="122238"/>
            <a:ext cx="7543800" cy="858837"/>
          </a:xfrm>
        </p:spPr>
        <p:txBody>
          <a:bodyPr/>
          <a:lstStyle/>
          <a:p>
            <a:pPr eaLnBrk="1" hangingPunct="1"/>
            <a:r>
              <a:rPr lang="es-MX" sz="2600" dirty="0"/>
              <a:t>Sistemas de Primer Orden Respuesta a una Entrada Escalón Unitario</a:t>
            </a:r>
            <a:endParaRPr lang="es-ES" sz="2600" dirty="0"/>
          </a:p>
        </p:txBody>
      </p:sp>
      <p:sp>
        <p:nvSpPr>
          <p:cNvPr id="6148" name="Rectangle 4"/>
          <p:cNvSpPr>
            <a:spLocks noChangeArrowheads="1"/>
          </p:cNvSpPr>
          <p:nvPr/>
        </p:nvSpPr>
        <p:spPr bwMode="auto">
          <a:xfrm>
            <a:off x="323850" y="1125538"/>
            <a:ext cx="75612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Estos últimos parámetros se pueden observar en la siguiente gráfica.</a:t>
            </a:r>
            <a:endParaRPr lang="es-MX" sz="2800" dirty="0"/>
          </a:p>
        </p:txBody>
      </p:sp>
      <p:pic>
        <p:nvPicPr>
          <p:cNvPr id="614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060575"/>
            <a:ext cx="5145088"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260539-E355-498F-B106-9596FAFEE244}" type="slidenum">
              <a:rPr lang="es-ES" altLang="en-US" smtClean="0"/>
              <a:pPr eaLnBrk="1" hangingPunct="1"/>
              <a:t>40</a:t>
            </a:fld>
            <a:endParaRPr lang="es-ES" altLang="en-US"/>
          </a:p>
        </p:txBody>
      </p:sp>
      <p:sp>
        <p:nvSpPr>
          <p:cNvPr id="35843" name="Rectangle 2"/>
          <p:cNvSpPr>
            <a:spLocks noGrp="1" noChangeArrowheads="1"/>
          </p:cNvSpPr>
          <p:nvPr>
            <p:ph type="title"/>
          </p:nvPr>
        </p:nvSpPr>
        <p:spPr>
          <a:xfrm>
            <a:off x="457200" y="122238"/>
            <a:ext cx="7543800" cy="930275"/>
          </a:xfrm>
        </p:spPr>
        <p:txBody>
          <a:bodyPr/>
          <a:lstStyle/>
          <a:p>
            <a:pPr eaLnBrk="1" hangingPunct="1"/>
            <a:r>
              <a:rPr lang="es-MX" dirty="0"/>
              <a:t>El Método de Oscilación</a:t>
            </a:r>
            <a:endParaRPr lang="es-ES" dirty="0"/>
          </a:p>
        </p:txBody>
      </p:sp>
      <p:sp>
        <p:nvSpPr>
          <p:cNvPr id="35844" name="Rectangle 3"/>
          <p:cNvSpPr>
            <a:spLocks noGrp="1" noChangeArrowheads="1"/>
          </p:cNvSpPr>
          <p:nvPr>
            <p:ph type="body" sz="half" idx="1"/>
          </p:nvPr>
        </p:nvSpPr>
        <p:spPr>
          <a:xfrm>
            <a:off x="457200" y="1124744"/>
            <a:ext cx="8291513" cy="1440507"/>
          </a:xfrm>
        </p:spPr>
        <p:txBody>
          <a:bodyPr/>
          <a:lstStyle/>
          <a:p>
            <a:pPr eaLnBrk="1" hangingPunct="1"/>
            <a:r>
              <a:rPr lang="es-MX" sz="2800" dirty="0"/>
              <a:t>SOLUCION: Determinar la función de transferencia en lazo cerrado y realizar la tabla de </a:t>
            </a:r>
            <a:r>
              <a:rPr lang="es-MX" sz="2800" dirty="0" err="1"/>
              <a:t>Routh-Hurwitz</a:t>
            </a:r>
            <a:endParaRPr lang="es-MX" sz="2800" dirty="0"/>
          </a:p>
        </p:txBody>
      </p:sp>
      <p:graphicFrame>
        <p:nvGraphicFramePr>
          <p:cNvPr id="35845" name="Object 4"/>
          <p:cNvGraphicFramePr>
            <a:graphicFrameLocks noGrp="1" noChangeAspect="1"/>
          </p:cNvGraphicFramePr>
          <p:nvPr>
            <p:ph sz="quarter" idx="2"/>
          </p:nvPr>
        </p:nvGraphicFramePr>
        <p:xfrm>
          <a:off x="2484438" y="2852738"/>
          <a:ext cx="3600450" cy="711200"/>
        </p:xfrm>
        <a:graphic>
          <a:graphicData uri="http://schemas.openxmlformats.org/presentationml/2006/ole">
            <mc:AlternateContent xmlns:mc="http://schemas.openxmlformats.org/markup-compatibility/2006">
              <mc:Choice xmlns:v="urn:schemas-microsoft-com:vml" Requires="v">
                <p:oleObj name="Ecuación" r:id="rId3" imgW="1993900" imgH="393700" progId="Equation.3">
                  <p:embed/>
                </p:oleObj>
              </mc:Choice>
              <mc:Fallback>
                <p:oleObj name="Ecuación" r:id="rId3" imgW="19939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852738"/>
                        <a:ext cx="36004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55" name="Group 31"/>
          <p:cNvGraphicFramePr>
            <a:graphicFrameLocks noGrp="1"/>
          </p:cNvGraphicFramePr>
          <p:nvPr>
            <p:ph sz="quarter" idx="3"/>
          </p:nvPr>
        </p:nvGraphicFramePr>
        <p:xfrm>
          <a:off x="2555875" y="4076700"/>
          <a:ext cx="4392613" cy="2130426"/>
        </p:xfrm>
        <a:graphic>
          <a:graphicData uri="http://schemas.openxmlformats.org/drawingml/2006/table">
            <a:tbl>
              <a:tblPr/>
              <a:tblGrid>
                <a:gridCol w="1463675">
                  <a:extLst>
                    <a:ext uri="{9D8B030D-6E8A-4147-A177-3AD203B41FA5}">
                      <a16:colId xmlns:a16="http://schemas.microsoft.com/office/drawing/2014/main" val="20000"/>
                    </a:ext>
                  </a:extLst>
                </a:gridCol>
                <a:gridCol w="1668463">
                  <a:extLst>
                    <a:ext uri="{9D8B030D-6E8A-4147-A177-3AD203B41FA5}">
                      <a16:colId xmlns:a16="http://schemas.microsoft.com/office/drawing/2014/main" val="20001"/>
                    </a:ext>
                  </a:extLst>
                </a:gridCol>
                <a:gridCol w="1260475">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s</a:t>
                      </a:r>
                      <a:r>
                        <a:rPr kumimoji="0" lang="es-MX" sz="2600" b="0" i="0" u="none" strike="noStrike" cap="none" normalizeH="0" baseline="30000">
                          <a:ln>
                            <a:noFill/>
                          </a:ln>
                          <a:solidFill>
                            <a:schemeClr val="tx1"/>
                          </a:solidFill>
                          <a:effectLst/>
                          <a:latin typeface="Arial" charset="0"/>
                          <a:cs typeface="Arial" charset="0"/>
                        </a:rPr>
                        <a:t>3</a:t>
                      </a:r>
                      <a:endParaRPr kumimoji="0" lang="es-ES" sz="2600" b="0" i="0" u="none" strike="noStrike" cap="none" normalizeH="0" baseline="3000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1</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23</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s</a:t>
                      </a:r>
                      <a:r>
                        <a:rPr kumimoji="0" lang="es-MX" sz="2600" b="0" i="0" u="none" strike="noStrike" cap="none" normalizeH="0" baseline="30000">
                          <a:ln>
                            <a:noFill/>
                          </a:ln>
                          <a:solidFill>
                            <a:schemeClr val="tx1"/>
                          </a:solidFill>
                          <a:effectLst/>
                          <a:latin typeface="Arial" charset="0"/>
                          <a:cs typeface="Arial" charset="0"/>
                        </a:rPr>
                        <a:t>2</a:t>
                      </a:r>
                      <a:endParaRPr kumimoji="0" lang="es-ES" sz="2600" b="0" i="0" u="none" strike="noStrike" cap="none" normalizeH="0" baseline="3000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9</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15+K</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s</a:t>
                      </a:r>
                      <a:r>
                        <a:rPr kumimoji="0" lang="es-MX" sz="2600" b="0" i="0" u="none" strike="noStrike" cap="none" normalizeH="0" baseline="30000">
                          <a:ln>
                            <a:noFill/>
                          </a:ln>
                          <a:solidFill>
                            <a:schemeClr val="tx1"/>
                          </a:solidFill>
                          <a:effectLst/>
                          <a:latin typeface="Arial" charset="0"/>
                          <a:cs typeface="Arial" charset="0"/>
                        </a:rPr>
                        <a:t>1</a:t>
                      </a:r>
                      <a:endParaRPr kumimoji="0" lang="es-ES" sz="2600" b="0" i="0" u="none" strike="noStrike" cap="none" normalizeH="0" baseline="3000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(192-K)/9</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8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s</a:t>
                      </a:r>
                      <a:r>
                        <a:rPr kumimoji="0" lang="es-MX" sz="2600" b="0" i="0" u="none" strike="noStrike" cap="none" normalizeH="0" baseline="30000">
                          <a:ln>
                            <a:noFill/>
                          </a:ln>
                          <a:solidFill>
                            <a:schemeClr val="tx1"/>
                          </a:solidFill>
                          <a:effectLst/>
                          <a:latin typeface="Arial" charset="0"/>
                          <a:cs typeface="Arial" charset="0"/>
                        </a:rPr>
                        <a:t>0</a:t>
                      </a:r>
                      <a:endParaRPr kumimoji="0" lang="es-ES" sz="2600" b="0" i="0" u="none" strike="noStrike" cap="none" normalizeH="0" baseline="3000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15+K</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s-MX" sz="2600" b="0" i="0" u="none" strike="noStrike" cap="none" normalizeH="0" baseline="0">
                          <a:ln>
                            <a:noFill/>
                          </a:ln>
                          <a:solidFill>
                            <a:schemeClr val="tx1"/>
                          </a:solidFill>
                          <a:effectLst/>
                          <a:latin typeface="Arial" charset="0"/>
                          <a:cs typeface="Arial" charset="0"/>
                        </a:rPr>
                        <a:t>0</a:t>
                      </a:r>
                      <a:endParaRPr kumimoji="0" lang="es-ES" sz="26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776395D-EB8D-405B-90ED-703677B9F963}" type="slidenum">
              <a:rPr lang="es-ES" altLang="en-US" smtClean="0"/>
              <a:pPr eaLnBrk="1" hangingPunct="1"/>
              <a:t>41</a:t>
            </a:fld>
            <a:endParaRPr lang="es-ES" altLang="en-US"/>
          </a:p>
        </p:txBody>
      </p:sp>
      <p:sp>
        <p:nvSpPr>
          <p:cNvPr id="36867" name="Rectangle 2"/>
          <p:cNvSpPr>
            <a:spLocks noGrp="1" noChangeArrowheads="1"/>
          </p:cNvSpPr>
          <p:nvPr>
            <p:ph type="title"/>
          </p:nvPr>
        </p:nvSpPr>
        <p:spPr>
          <a:xfrm>
            <a:off x="457200" y="122238"/>
            <a:ext cx="7543800" cy="1003300"/>
          </a:xfrm>
        </p:spPr>
        <p:txBody>
          <a:bodyPr/>
          <a:lstStyle/>
          <a:p>
            <a:pPr eaLnBrk="1" hangingPunct="1"/>
            <a:r>
              <a:rPr lang="es-MX" dirty="0"/>
              <a:t>El Método de Oscilación</a:t>
            </a:r>
            <a:endParaRPr lang="es-ES" dirty="0"/>
          </a:p>
        </p:txBody>
      </p:sp>
      <p:sp>
        <p:nvSpPr>
          <p:cNvPr id="36868" name="Rectangle 30"/>
          <p:cNvSpPr>
            <a:spLocks noGrp="1" noChangeArrowheads="1"/>
          </p:cNvSpPr>
          <p:nvPr>
            <p:ph type="body" sz="half" idx="1"/>
          </p:nvPr>
        </p:nvSpPr>
        <p:spPr>
          <a:xfrm>
            <a:off x="468313" y="1268413"/>
            <a:ext cx="7283450" cy="1133475"/>
          </a:xfrm>
          <a:noFill/>
        </p:spPr>
        <p:txBody>
          <a:bodyPr/>
          <a:lstStyle/>
          <a:p>
            <a:pPr eaLnBrk="1" hangingPunct="1"/>
            <a:r>
              <a:rPr lang="es-MX" sz="2600" dirty="0"/>
              <a:t>Para que el sistema sea estable se debe analizar el elemento en s</a:t>
            </a:r>
            <a:r>
              <a:rPr lang="es-MX" sz="2600" baseline="30000" dirty="0"/>
              <a:t>1</a:t>
            </a:r>
            <a:r>
              <a:rPr lang="es-MX" sz="2600" dirty="0"/>
              <a:t> y s</a:t>
            </a:r>
            <a:r>
              <a:rPr lang="es-MX" sz="2600" baseline="30000" dirty="0"/>
              <a:t>0</a:t>
            </a:r>
          </a:p>
        </p:txBody>
      </p:sp>
      <p:graphicFrame>
        <p:nvGraphicFramePr>
          <p:cNvPr id="36869" name="Object 31"/>
          <p:cNvGraphicFramePr>
            <a:graphicFrameLocks noGrp="1" noChangeAspect="1"/>
          </p:cNvGraphicFramePr>
          <p:nvPr>
            <p:ph sz="quarter" idx="2"/>
          </p:nvPr>
        </p:nvGraphicFramePr>
        <p:xfrm>
          <a:off x="2824163" y="2276475"/>
          <a:ext cx="2197100" cy="765175"/>
        </p:xfrm>
        <a:graphic>
          <a:graphicData uri="http://schemas.openxmlformats.org/presentationml/2006/ole">
            <mc:AlternateContent xmlns:mc="http://schemas.openxmlformats.org/markup-compatibility/2006">
              <mc:Choice xmlns:v="urn:schemas-microsoft-com:vml" Requires="v">
                <p:oleObj name="Ecuación" r:id="rId3" imgW="1129810" imgH="393529" progId="Equation.3">
                  <p:embed/>
                </p:oleObj>
              </mc:Choice>
              <mc:Fallback>
                <p:oleObj name="Ecuación" r:id="rId3" imgW="1129810" imgH="39352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4163" y="2276475"/>
                        <a:ext cx="219710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Rectangle 32"/>
          <p:cNvSpPr>
            <a:spLocks noChangeArrowheads="1"/>
          </p:cNvSpPr>
          <p:nvPr/>
        </p:nvSpPr>
        <p:spPr bwMode="auto">
          <a:xfrm>
            <a:off x="539750" y="3141663"/>
            <a:ext cx="742791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None/>
            </a:pPr>
            <a:r>
              <a:rPr lang="es-MX" sz="2400" dirty="0"/>
              <a:t>Entonces los valores de K se obtienen</a:t>
            </a:r>
            <a:endParaRPr lang="es-MX" sz="2600" b="1" baseline="30000" dirty="0"/>
          </a:p>
        </p:txBody>
      </p:sp>
      <p:graphicFrame>
        <p:nvGraphicFramePr>
          <p:cNvPr id="36871" name="Object 33"/>
          <p:cNvGraphicFramePr>
            <a:graphicFrameLocks noGrp="1" noChangeAspect="1"/>
          </p:cNvGraphicFramePr>
          <p:nvPr>
            <p:ph sz="quarter" idx="3"/>
          </p:nvPr>
        </p:nvGraphicFramePr>
        <p:xfrm>
          <a:off x="2195513" y="3706813"/>
          <a:ext cx="3455987" cy="612775"/>
        </p:xfrm>
        <a:graphic>
          <a:graphicData uri="http://schemas.openxmlformats.org/presentationml/2006/ole">
            <mc:AlternateContent xmlns:mc="http://schemas.openxmlformats.org/markup-compatibility/2006">
              <mc:Choice xmlns:v="urn:schemas-microsoft-com:vml" Requires="v">
                <p:oleObj name="Ecuación" r:id="rId5" imgW="1218671" imgH="215806" progId="Equation.3">
                  <p:embed/>
                </p:oleObj>
              </mc:Choice>
              <mc:Fallback>
                <p:oleObj name="Ecuación" r:id="rId5" imgW="1218671" imgH="215806"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706813"/>
                        <a:ext cx="3455987"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Rectangle 34"/>
          <p:cNvSpPr>
            <a:spLocks noChangeArrowheads="1"/>
          </p:cNvSpPr>
          <p:nvPr/>
        </p:nvSpPr>
        <p:spPr bwMode="auto">
          <a:xfrm>
            <a:off x="611188" y="4437063"/>
            <a:ext cx="8208962"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None/>
            </a:pPr>
            <a:r>
              <a:rPr lang="es-MX" sz="2400" dirty="0"/>
              <a:t>Por lo tanto el rango de K para la estabilidad es:</a:t>
            </a:r>
          </a:p>
          <a:p>
            <a:pPr marL="342900" indent="-342900" algn="ctr">
              <a:spcBef>
                <a:spcPct val="20000"/>
              </a:spcBef>
              <a:buClr>
                <a:schemeClr val="tx2"/>
              </a:buClr>
              <a:buSzPct val="70000"/>
              <a:buFont typeface="Wingdings" pitchFamily="2" charset="2"/>
              <a:buNone/>
            </a:pPr>
            <a:endParaRPr lang="es-MX" sz="3600" b="1" baseline="30000" dirty="0"/>
          </a:p>
          <a:p>
            <a:pPr marL="342900" indent="-342900" algn="ctr">
              <a:spcBef>
                <a:spcPct val="20000"/>
              </a:spcBef>
              <a:buClr>
                <a:schemeClr val="tx2"/>
              </a:buClr>
              <a:buSzPct val="70000"/>
              <a:buFont typeface="Wingdings" pitchFamily="2" charset="2"/>
              <a:buNone/>
            </a:pPr>
            <a:r>
              <a:rPr lang="es-MX" sz="3600" b="1" baseline="30000" dirty="0"/>
              <a:t>-15 &lt; K &lt; 192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D884BA5-7DD8-4A4D-8540-7FA67DD52343}" type="slidenum">
              <a:rPr lang="es-ES" altLang="en-US" smtClean="0"/>
              <a:pPr eaLnBrk="1" hangingPunct="1"/>
              <a:t>42</a:t>
            </a:fld>
            <a:endParaRPr lang="es-ES" altLang="en-US"/>
          </a:p>
        </p:txBody>
      </p:sp>
      <p:sp>
        <p:nvSpPr>
          <p:cNvPr id="37891" name="Rectangle 2"/>
          <p:cNvSpPr>
            <a:spLocks noGrp="1" noChangeArrowheads="1"/>
          </p:cNvSpPr>
          <p:nvPr>
            <p:ph type="title"/>
          </p:nvPr>
        </p:nvSpPr>
        <p:spPr>
          <a:xfrm>
            <a:off x="457200" y="122238"/>
            <a:ext cx="7543800" cy="930275"/>
          </a:xfrm>
        </p:spPr>
        <p:txBody>
          <a:bodyPr/>
          <a:lstStyle/>
          <a:p>
            <a:pPr eaLnBrk="1" hangingPunct="1"/>
            <a:r>
              <a:rPr lang="es-MX" dirty="0"/>
              <a:t>El Método de Oscilación</a:t>
            </a:r>
            <a:endParaRPr lang="es-ES" dirty="0"/>
          </a:p>
        </p:txBody>
      </p:sp>
      <p:sp>
        <p:nvSpPr>
          <p:cNvPr id="37892" name="Rectangle 7"/>
          <p:cNvSpPr>
            <a:spLocks noGrp="1" noChangeArrowheads="1"/>
          </p:cNvSpPr>
          <p:nvPr>
            <p:ph type="body" sz="half" idx="1"/>
          </p:nvPr>
        </p:nvSpPr>
        <p:spPr>
          <a:xfrm>
            <a:off x="395288" y="1484313"/>
            <a:ext cx="8135937" cy="1296987"/>
          </a:xfrm>
          <a:noFill/>
        </p:spPr>
        <p:txBody>
          <a:bodyPr/>
          <a:lstStyle/>
          <a:p>
            <a:pPr eaLnBrk="1" hangingPunct="1"/>
            <a:r>
              <a:rPr lang="es-MX" sz="2600" dirty="0"/>
              <a:t>La primera fila de ceros aparece en la tabla en s</a:t>
            </a:r>
            <a:r>
              <a:rPr lang="es-MX" sz="2600" baseline="30000" dirty="0"/>
              <a:t>1</a:t>
            </a:r>
            <a:r>
              <a:rPr lang="es-MX" sz="2600" dirty="0"/>
              <a:t> cuando </a:t>
            </a:r>
            <a:r>
              <a:rPr lang="es-MX" sz="2600" b="1" dirty="0"/>
              <a:t>K=192</a:t>
            </a:r>
            <a:r>
              <a:rPr lang="es-MX" sz="2600" dirty="0"/>
              <a:t> que es la </a:t>
            </a:r>
            <a:r>
              <a:rPr lang="es-MX" sz="2600" u="sng" dirty="0"/>
              <a:t>ganancia crítica </a:t>
            </a:r>
            <a:r>
              <a:rPr lang="es-MX" sz="2600" u="sng" dirty="0" err="1"/>
              <a:t>K</a:t>
            </a:r>
            <a:r>
              <a:rPr lang="es-MX" sz="1800" u="sng" dirty="0" err="1"/>
              <a:t>cr</a:t>
            </a:r>
            <a:r>
              <a:rPr lang="es-MX" sz="2600" dirty="0"/>
              <a:t> El polinomio auxiliar está dado por:</a:t>
            </a:r>
          </a:p>
        </p:txBody>
      </p:sp>
      <p:graphicFrame>
        <p:nvGraphicFramePr>
          <p:cNvPr id="37893" name="Object 8"/>
          <p:cNvGraphicFramePr>
            <a:graphicFrameLocks noChangeAspect="1"/>
          </p:cNvGraphicFramePr>
          <p:nvPr/>
        </p:nvGraphicFramePr>
        <p:xfrm>
          <a:off x="1778000" y="2852738"/>
          <a:ext cx="4508500" cy="484187"/>
        </p:xfrm>
        <a:graphic>
          <a:graphicData uri="http://schemas.openxmlformats.org/presentationml/2006/ole">
            <mc:AlternateContent xmlns:mc="http://schemas.openxmlformats.org/markup-compatibility/2006">
              <mc:Choice xmlns:v="urn:schemas-microsoft-com:vml" Requires="v">
                <p:oleObj name="Ecuación" r:id="rId3" imgW="2133600" imgH="228600" progId="Equation.3">
                  <p:embed/>
                </p:oleObj>
              </mc:Choice>
              <mc:Fallback>
                <p:oleObj name="Ecuación" r:id="rId3" imgW="2133600" imgH="2286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0" y="2852738"/>
                        <a:ext cx="4508500"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Rectangle 9"/>
          <p:cNvSpPr>
            <a:spLocks noChangeArrowheads="1"/>
          </p:cNvSpPr>
          <p:nvPr/>
        </p:nvSpPr>
        <p:spPr bwMode="auto">
          <a:xfrm>
            <a:off x="611188" y="3429000"/>
            <a:ext cx="74279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frecuencia de oscilación </a:t>
            </a:r>
            <a:r>
              <a:rPr lang="es-MX" sz="2400" dirty="0">
                <a:latin typeface="Symbol" pitchFamily="18" charset="2"/>
              </a:rPr>
              <a:t>w</a:t>
            </a:r>
            <a:r>
              <a:rPr lang="es-MX" sz="2400" dirty="0"/>
              <a:t> se obtiene resolviendo la ecuación para </a:t>
            </a:r>
            <a:r>
              <a:rPr lang="es-MX" sz="2400" i="1" dirty="0"/>
              <a:t>s</a:t>
            </a:r>
          </a:p>
        </p:txBody>
      </p:sp>
      <p:graphicFrame>
        <p:nvGraphicFramePr>
          <p:cNvPr id="37895" name="Object 10"/>
          <p:cNvGraphicFramePr>
            <a:graphicFrameLocks noGrp="1" noChangeAspect="1"/>
          </p:cNvGraphicFramePr>
          <p:nvPr>
            <p:ph sz="quarter" idx="2"/>
          </p:nvPr>
        </p:nvGraphicFramePr>
        <p:xfrm>
          <a:off x="3132138" y="4508500"/>
          <a:ext cx="1758950" cy="1938338"/>
        </p:xfrm>
        <a:graphic>
          <a:graphicData uri="http://schemas.openxmlformats.org/presentationml/2006/ole">
            <mc:AlternateContent xmlns:mc="http://schemas.openxmlformats.org/markup-compatibility/2006">
              <mc:Choice xmlns:v="urn:schemas-microsoft-com:vml" Requires="v">
                <p:oleObj name="Ecuación" r:id="rId5" imgW="749300" imgH="825500" progId="Equation.3">
                  <p:embed/>
                </p:oleObj>
              </mc:Choice>
              <mc:Fallback>
                <p:oleObj name="Ecuación" r:id="rId5" imgW="749300" imgH="825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4508500"/>
                        <a:ext cx="1758950" cy="193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6" name="Text Box 11"/>
          <p:cNvSpPr txBox="1">
            <a:spLocks noChangeArrowheads="1"/>
          </p:cNvSpPr>
          <p:nvPr/>
        </p:nvSpPr>
        <p:spPr bwMode="auto">
          <a:xfrm>
            <a:off x="4500563" y="6021388"/>
            <a:ext cx="1152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a:t>rad/seg</a:t>
            </a:r>
            <a:endParaRPr lang="es-E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D64EA5A-BE8F-42D0-A55F-E17710C96479}" type="slidenum">
              <a:rPr lang="es-ES" altLang="en-US" smtClean="0"/>
              <a:pPr eaLnBrk="1" hangingPunct="1"/>
              <a:t>43</a:t>
            </a:fld>
            <a:endParaRPr lang="es-ES" altLang="en-US"/>
          </a:p>
        </p:txBody>
      </p:sp>
      <p:sp>
        <p:nvSpPr>
          <p:cNvPr id="38915" name="Rectangle 2"/>
          <p:cNvSpPr>
            <a:spLocks noGrp="1" noChangeArrowheads="1"/>
          </p:cNvSpPr>
          <p:nvPr>
            <p:ph type="title"/>
          </p:nvPr>
        </p:nvSpPr>
        <p:spPr>
          <a:xfrm>
            <a:off x="457200" y="122238"/>
            <a:ext cx="7543800" cy="1003300"/>
          </a:xfrm>
        </p:spPr>
        <p:txBody>
          <a:bodyPr/>
          <a:lstStyle/>
          <a:p>
            <a:pPr eaLnBrk="1" hangingPunct="1"/>
            <a:r>
              <a:rPr lang="es-MX" dirty="0"/>
              <a:t>El Método de Oscilación</a:t>
            </a:r>
            <a:endParaRPr lang="es-ES" dirty="0"/>
          </a:p>
        </p:txBody>
      </p:sp>
      <p:graphicFrame>
        <p:nvGraphicFramePr>
          <p:cNvPr id="38916" name="Object 6"/>
          <p:cNvGraphicFramePr>
            <a:graphicFrameLocks noGrp="1" noChangeAspect="1"/>
          </p:cNvGraphicFramePr>
          <p:nvPr>
            <p:ph sz="half" idx="2"/>
          </p:nvPr>
        </p:nvGraphicFramePr>
        <p:xfrm>
          <a:off x="2700338" y="2565400"/>
          <a:ext cx="2879725" cy="914400"/>
        </p:xfrm>
        <a:graphic>
          <a:graphicData uri="http://schemas.openxmlformats.org/presentationml/2006/ole">
            <mc:AlternateContent xmlns:mc="http://schemas.openxmlformats.org/markup-compatibility/2006">
              <mc:Choice xmlns:v="urn:schemas-microsoft-com:vml" Requires="v">
                <p:oleObj name="Ecuación" r:id="rId3" imgW="1320227" imgH="418918" progId="Equation.3">
                  <p:embed/>
                </p:oleObj>
              </mc:Choice>
              <mc:Fallback>
                <p:oleObj name="Ecuación" r:id="rId3" imgW="1320227" imgH="41891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2565400"/>
                        <a:ext cx="2879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Rectangle 5"/>
          <p:cNvSpPr>
            <a:spLocks noChangeArrowheads="1"/>
          </p:cNvSpPr>
          <p:nvPr/>
        </p:nvSpPr>
        <p:spPr bwMode="auto">
          <a:xfrm>
            <a:off x="539750" y="1412875"/>
            <a:ext cx="7427913"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Como la frecuencia de oscilación es </a:t>
            </a:r>
            <a:r>
              <a:rPr lang="es-MX" sz="2400" dirty="0">
                <a:latin typeface="Symbol" pitchFamily="18" charset="2"/>
              </a:rPr>
              <a:t>w=4.8</a:t>
            </a:r>
            <a:r>
              <a:rPr lang="es-MX" sz="2400" dirty="0"/>
              <a:t> entonces el periodo de oscilación crítico es:</a:t>
            </a:r>
          </a:p>
        </p:txBody>
      </p:sp>
      <p:sp>
        <p:nvSpPr>
          <p:cNvPr id="38918" name="Text Box 7"/>
          <p:cNvSpPr txBox="1">
            <a:spLocks noChangeArrowheads="1"/>
          </p:cNvSpPr>
          <p:nvPr/>
        </p:nvSpPr>
        <p:spPr bwMode="auto">
          <a:xfrm>
            <a:off x="5508625" y="278130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a:t>sec</a:t>
            </a:r>
            <a:endParaRPr lang="es-ES"/>
          </a:p>
        </p:txBody>
      </p:sp>
      <p:sp>
        <p:nvSpPr>
          <p:cNvPr id="38919" name="Text Box 9"/>
          <p:cNvSpPr txBox="1">
            <a:spLocks noChangeArrowheads="1"/>
          </p:cNvSpPr>
          <p:nvPr/>
        </p:nvSpPr>
        <p:spPr bwMode="auto">
          <a:xfrm>
            <a:off x="684213" y="3644900"/>
            <a:ext cx="73437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sz="2400" dirty="0"/>
              <a:t>Entonces de la tabla Z-N se pueden obtener los parámetros del controlador PID</a:t>
            </a:r>
          </a:p>
        </p:txBody>
      </p:sp>
      <p:graphicFrame>
        <p:nvGraphicFramePr>
          <p:cNvPr id="38920" name="Object 10"/>
          <p:cNvGraphicFramePr>
            <a:graphicFrameLocks noGrp="1" noChangeAspect="1"/>
          </p:cNvGraphicFramePr>
          <p:nvPr>
            <p:ph sz="half" idx="1"/>
          </p:nvPr>
        </p:nvGraphicFramePr>
        <p:xfrm>
          <a:off x="2051050" y="4652963"/>
          <a:ext cx="5040313" cy="1519237"/>
        </p:xfrm>
        <a:graphic>
          <a:graphicData uri="http://schemas.openxmlformats.org/presentationml/2006/ole">
            <mc:AlternateContent xmlns:mc="http://schemas.openxmlformats.org/markup-compatibility/2006">
              <mc:Choice xmlns:v="urn:schemas-microsoft-com:vml" Requires="v">
                <p:oleObj name="Ecuación" r:id="rId5" imgW="2273300" imgH="685800" progId="Equation.3">
                  <p:embed/>
                </p:oleObj>
              </mc:Choice>
              <mc:Fallback>
                <p:oleObj name="Ecuación" r:id="rId5" imgW="2273300" imgH="6858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4652963"/>
                        <a:ext cx="5040313" cy="151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26E109-3E7A-40E2-8CFB-90F63996B1C6}" type="slidenum">
              <a:rPr lang="es-ES" altLang="en-US" smtClean="0"/>
              <a:pPr eaLnBrk="1" hangingPunct="1"/>
              <a:t>44</a:t>
            </a:fld>
            <a:endParaRPr lang="es-ES" altLang="en-US"/>
          </a:p>
        </p:txBody>
      </p:sp>
      <p:sp>
        <p:nvSpPr>
          <p:cNvPr id="39939" name="Rectangle 2"/>
          <p:cNvSpPr>
            <a:spLocks noGrp="1" noChangeArrowheads="1"/>
          </p:cNvSpPr>
          <p:nvPr>
            <p:ph type="title"/>
          </p:nvPr>
        </p:nvSpPr>
        <p:spPr>
          <a:xfrm>
            <a:off x="457200" y="122238"/>
            <a:ext cx="7543800" cy="930275"/>
          </a:xfrm>
        </p:spPr>
        <p:txBody>
          <a:bodyPr/>
          <a:lstStyle/>
          <a:p>
            <a:pPr eaLnBrk="1" hangingPunct="1"/>
            <a:r>
              <a:rPr lang="es-MX" dirty="0"/>
              <a:t>El Método de Oscilación</a:t>
            </a:r>
            <a:endParaRPr lang="es-ES" dirty="0"/>
          </a:p>
        </p:txBody>
      </p:sp>
      <p:graphicFrame>
        <p:nvGraphicFramePr>
          <p:cNvPr id="39940" name="Object 3"/>
          <p:cNvGraphicFramePr>
            <a:graphicFrameLocks noGrp="1" noChangeAspect="1"/>
          </p:cNvGraphicFramePr>
          <p:nvPr>
            <p:ph sz="half" idx="2"/>
          </p:nvPr>
        </p:nvGraphicFramePr>
        <p:xfrm>
          <a:off x="900113" y="1989138"/>
          <a:ext cx="7058025" cy="1012825"/>
        </p:xfrm>
        <a:graphic>
          <a:graphicData uri="http://schemas.openxmlformats.org/presentationml/2006/ole">
            <mc:AlternateContent xmlns:mc="http://schemas.openxmlformats.org/markup-compatibility/2006">
              <mc:Choice xmlns:v="urn:schemas-microsoft-com:vml" Requires="v">
                <p:oleObj name="Ecuación" r:id="rId3" imgW="3365500" imgH="482600" progId="Equation.3">
                  <p:embed/>
                </p:oleObj>
              </mc:Choice>
              <mc:Fallback>
                <p:oleObj name="Ecuación" r:id="rId3" imgW="33655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989138"/>
                        <a:ext cx="705802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Rectangle 4"/>
          <p:cNvSpPr>
            <a:spLocks noChangeArrowheads="1"/>
          </p:cNvSpPr>
          <p:nvPr/>
        </p:nvSpPr>
        <p:spPr bwMode="auto">
          <a:xfrm>
            <a:off x="539750" y="1268413"/>
            <a:ext cx="742791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F.T. del controlador PID en su forma estándar es:</a:t>
            </a:r>
          </a:p>
        </p:txBody>
      </p:sp>
      <p:graphicFrame>
        <p:nvGraphicFramePr>
          <p:cNvPr id="39942" name="Object 7"/>
          <p:cNvGraphicFramePr>
            <a:graphicFrameLocks noGrp="1" noChangeAspect="1"/>
          </p:cNvGraphicFramePr>
          <p:nvPr>
            <p:ph sz="half" idx="1"/>
          </p:nvPr>
        </p:nvGraphicFramePr>
        <p:xfrm>
          <a:off x="1908175" y="3933825"/>
          <a:ext cx="5545138" cy="2125663"/>
        </p:xfrm>
        <a:graphic>
          <a:graphicData uri="http://schemas.openxmlformats.org/presentationml/2006/ole">
            <mc:AlternateContent xmlns:mc="http://schemas.openxmlformats.org/markup-compatibility/2006">
              <mc:Choice xmlns:v="urn:schemas-microsoft-com:vml" Requires="v">
                <p:oleObj name="Ecuación" r:id="rId5" imgW="2616200" imgH="1003300" progId="Equation.3">
                  <p:embed/>
                </p:oleObj>
              </mc:Choice>
              <mc:Fallback>
                <p:oleObj name="Ecuación" r:id="rId5" imgW="2616200" imgH="10033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3933825"/>
                        <a:ext cx="5545138" cy="212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3" name="Rectangle 8"/>
          <p:cNvSpPr>
            <a:spLocks noChangeArrowheads="1"/>
          </p:cNvSpPr>
          <p:nvPr/>
        </p:nvSpPr>
        <p:spPr bwMode="auto">
          <a:xfrm>
            <a:off x="611188" y="3284538"/>
            <a:ext cx="74279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F.T. del controlador PID en su forma paralela 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581257-B64D-43F4-8E0D-B1E221BADBFC}" type="slidenum">
              <a:rPr lang="es-ES" altLang="en-US" smtClean="0"/>
              <a:pPr eaLnBrk="1" hangingPunct="1"/>
              <a:t>45</a:t>
            </a:fld>
            <a:endParaRPr lang="es-ES" altLang="en-US"/>
          </a:p>
        </p:txBody>
      </p:sp>
      <p:sp>
        <p:nvSpPr>
          <p:cNvPr id="40963" name="Rectangle 2"/>
          <p:cNvSpPr>
            <a:spLocks noGrp="1" noChangeArrowheads="1"/>
          </p:cNvSpPr>
          <p:nvPr>
            <p:ph type="title"/>
          </p:nvPr>
        </p:nvSpPr>
        <p:spPr>
          <a:xfrm>
            <a:off x="457200" y="122238"/>
            <a:ext cx="7543800" cy="930275"/>
          </a:xfrm>
        </p:spPr>
        <p:txBody>
          <a:bodyPr/>
          <a:lstStyle/>
          <a:p>
            <a:pPr eaLnBrk="1" hangingPunct="1"/>
            <a:r>
              <a:rPr lang="es-MX" dirty="0"/>
              <a:t>El Método de Oscilación</a:t>
            </a:r>
            <a:endParaRPr lang="es-ES" dirty="0"/>
          </a:p>
        </p:txBody>
      </p:sp>
      <p:sp>
        <p:nvSpPr>
          <p:cNvPr id="40964" name="Rectangle 3"/>
          <p:cNvSpPr>
            <a:spLocks noGrp="1" noChangeArrowheads="1"/>
          </p:cNvSpPr>
          <p:nvPr>
            <p:ph type="body" sz="half" idx="1"/>
          </p:nvPr>
        </p:nvSpPr>
        <p:spPr>
          <a:xfrm>
            <a:off x="323850" y="1627188"/>
            <a:ext cx="8002588" cy="2089150"/>
          </a:xfrm>
        </p:spPr>
        <p:txBody>
          <a:bodyPr/>
          <a:lstStyle/>
          <a:p>
            <a:pPr eaLnBrk="1" hangingPunct="1"/>
            <a:r>
              <a:rPr lang="es-MX" sz="2800" dirty="0"/>
              <a:t>Ejercicio: Determinar los parámetros de un controlador PID en su forma estándar y paralela para el siguiente sistema</a:t>
            </a:r>
          </a:p>
        </p:txBody>
      </p:sp>
      <p:graphicFrame>
        <p:nvGraphicFramePr>
          <p:cNvPr id="40965" name="Object 4"/>
          <p:cNvGraphicFramePr>
            <a:graphicFrameLocks noGrp="1" noChangeAspect="1"/>
          </p:cNvGraphicFramePr>
          <p:nvPr>
            <p:ph sz="half" idx="2"/>
          </p:nvPr>
        </p:nvGraphicFramePr>
        <p:xfrm>
          <a:off x="2339975" y="3284538"/>
          <a:ext cx="4038600" cy="1017587"/>
        </p:xfrm>
        <a:graphic>
          <a:graphicData uri="http://schemas.openxmlformats.org/presentationml/2006/ole">
            <mc:AlternateContent xmlns:mc="http://schemas.openxmlformats.org/markup-compatibility/2006">
              <mc:Choice xmlns:v="urn:schemas-microsoft-com:vml" Requires="v">
                <p:oleObj name="Ecuación" r:id="rId3" imgW="1663700" imgH="419100" progId="Equation.3">
                  <p:embed/>
                </p:oleObj>
              </mc:Choice>
              <mc:Fallback>
                <p:oleObj name="Ecuación" r:id="rId3" imgW="16637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84538"/>
                        <a:ext cx="40386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6" name="Text Box 5"/>
          <p:cNvSpPr txBox="1">
            <a:spLocks noChangeArrowheads="1"/>
          </p:cNvSpPr>
          <p:nvPr/>
        </p:nvSpPr>
        <p:spPr bwMode="auto">
          <a:xfrm>
            <a:off x="1042988" y="5013325"/>
            <a:ext cx="72739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400" dirty="0"/>
              <a:t>SOLUCION</a:t>
            </a:r>
            <a:r>
              <a:rPr lang="es-MX" sz="2400" dirty="0"/>
              <a:t>: </a:t>
            </a:r>
            <a:r>
              <a:rPr lang="en-US" sz="2400" dirty="0" err="1"/>
              <a:t>K</a:t>
            </a:r>
            <a:r>
              <a:rPr lang="en-US" sz="1600" dirty="0" err="1"/>
              <a:t>cr</a:t>
            </a:r>
            <a:r>
              <a:rPr lang="en-US" sz="2400" dirty="0"/>
              <a:t>=10, </a:t>
            </a:r>
            <a:r>
              <a:rPr lang="en-US" sz="2400" dirty="0" err="1"/>
              <a:t>T</a:t>
            </a:r>
            <a:r>
              <a:rPr lang="en-US" sz="1600" dirty="0" err="1"/>
              <a:t>cr</a:t>
            </a:r>
            <a:r>
              <a:rPr lang="en-US" sz="2400" dirty="0"/>
              <a:t>=0.947, </a:t>
            </a:r>
            <a:r>
              <a:rPr lang="en-US" sz="2400" dirty="0" err="1"/>
              <a:t>K</a:t>
            </a:r>
            <a:r>
              <a:rPr lang="en-US" sz="2400" baseline="-25000" dirty="0" err="1"/>
              <a:t>p</a:t>
            </a:r>
            <a:r>
              <a:rPr lang="en-US" sz="2400" dirty="0"/>
              <a:t>=6, T</a:t>
            </a:r>
            <a:r>
              <a:rPr lang="en-US" sz="2400" baseline="-25000" dirty="0"/>
              <a:t>i</a:t>
            </a:r>
            <a:r>
              <a:rPr lang="en-US" sz="2400" dirty="0"/>
              <a:t>=0.474, T</a:t>
            </a:r>
            <a:r>
              <a:rPr lang="en-US" sz="2400" baseline="-25000" dirty="0"/>
              <a:t>d</a:t>
            </a:r>
            <a:r>
              <a:rPr lang="en-US" sz="2400" dirty="0"/>
              <a:t>=0.118, K</a:t>
            </a:r>
            <a:r>
              <a:rPr lang="en-US" sz="2400" baseline="-25000" dirty="0"/>
              <a:t>i</a:t>
            </a:r>
            <a:r>
              <a:rPr lang="en-US" sz="2400" dirty="0"/>
              <a:t>=12.66 y </a:t>
            </a:r>
            <a:r>
              <a:rPr lang="en-US" sz="2400" dirty="0" err="1"/>
              <a:t>K</a:t>
            </a:r>
            <a:r>
              <a:rPr lang="en-US" sz="2400" baseline="-25000" dirty="0" err="1"/>
              <a:t>d</a:t>
            </a:r>
            <a:r>
              <a:rPr lang="en-US" sz="2400" dirty="0"/>
              <a:t>=0.708</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6 Marcador de número de diapositiva">
            <a:extLst>
              <a:ext uri="{FF2B5EF4-FFF2-40B4-BE49-F238E27FC236}">
                <a16:creationId xmlns:a16="http://schemas.microsoft.com/office/drawing/2014/main" id="{4CD739AA-F9CE-4E9F-BD54-DE82EF770248}"/>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E49C59-6099-4567-88ED-38E747130881}" type="slidenum">
              <a:rPr lang="es-ES" altLang="en-US"/>
              <a:pPr eaLnBrk="1" hangingPunct="1"/>
              <a:t>46</a:t>
            </a:fld>
            <a:endParaRPr lang="es-ES" altLang="en-US"/>
          </a:p>
        </p:txBody>
      </p:sp>
      <p:sp>
        <p:nvSpPr>
          <p:cNvPr id="40963" name="Rectangle 2">
            <a:extLst>
              <a:ext uri="{FF2B5EF4-FFF2-40B4-BE49-F238E27FC236}">
                <a16:creationId xmlns:a16="http://schemas.microsoft.com/office/drawing/2014/main" id="{46BB422A-656E-4401-810E-BD01DFD23EDE}"/>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0964" name="Rectangle 3">
            <a:extLst>
              <a:ext uri="{FF2B5EF4-FFF2-40B4-BE49-F238E27FC236}">
                <a16:creationId xmlns:a16="http://schemas.microsoft.com/office/drawing/2014/main" id="{D3D9B9C4-62F6-4057-829E-2FFD89B4B009}"/>
              </a:ext>
            </a:extLst>
          </p:cNvPr>
          <p:cNvSpPr>
            <a:spLocks noGrp="1" noChangeArrowheads="1"/>
          </p:cNvSpPr>
          <p:nvPr>
            <p:ph type="body" sz="half" idx="1"/>
          </p:nvPr>
        </p:nvSpPr>
        <p:spPr>
          <a:xfrm>
            <a:off x="468313" y="1484313"/>
            <a:ext cx="8002587" cy="5113337"/>
          </a:xfrm>
        </p:spPr>
        <p:txBody>
          <a:bodyPr/>
          <a:lstStyle/>
          <a:p>
            <a:pPr eaLnBrk="1" hangingPunct="1"/>
            <a:r>
              <a:rPr lang="es-MX" altLang="es-419" sz="2800"/>
              <a:t>Este método para ajustar los parámetros del controlador se puede aplicar cuando la respuesta a un escalón unitario del sistema tenga una forma de “S”.</a:t>
            </a:r>
          </a:p>
          <a:p>
            <a:pPr eaLnBrk="1" hangingPunct="1"/>
            <a:r>
              <a:rPr lang="es-MX" altLang="es-419" sz="2800"/>
              <a:t>La respuesta en “S” del sistema está descrita por dos parámetros: el tiempo de retardo L y la constante de tiempo T.</a:t>
            </a:r>
          </a:p>
          <a:p>
            <a:pPr eaLnBrk="1" hangingPunct="1"/>
            <a:r>
              <a:rPr lang="es-MX" altLang="es-419" sz="2800"/>
              <a:t>El tiempo de retardo L es el valor donde la tangente sobre el punto de inflexión de la curva “S” cruza el eje del tiempo.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6 Marcador de número de diapositiva">
            <a:extLst>
              <a:ext uri="{FF2B5EF4-FFF2-40B4-BE49-F238E27FC236}">
                <a16:creationId xmlns:a16="http://schemas.microsoft.com/office/drawing/2014/main" id="{56A9D167-345A-4B90-86DF-732417EA7FA4}"/>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448B21-9FB3-4714-8235-00831448FC87}" type="slidenum">
              <a:rPr lang="es-ES" altLang="en-US"/>
              <a:pPr eaLnBrk="1" hangingPunct="1"/>
              <a:t>47</a:t>
            </a:fld>
            <a:endParaRPr lang="es-ES" altLang="en-US"/>
          </a:p>
        </p:txBody>
      </p:sp>
      <p:sp>
        <p:nvSpPr>
          <p:cNvPr id="41987" name="Rectangle 2">
            <a:extLst>
              <a:ext uri="{FF2B5EF4-FFF2-40B4-BE49-F238E27FC236}">
                <a16:creationId xmlns:a16="http://schemas.microsoft.com/office/drawing/2014/main" id="{7C6134B7-590C-417A-839E-B34B46F026B7}"/>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1988" name="Rectangle 3">
            <a:extLst>
              <a:ext uri="{FF2B5EF4-FFF2-40B4-BE49-F238E27FC236}">
                <a16:creationId xmlns:a16="http://schemas.microsoft.com/office/drawing/2014/main" id="{05E75DFC-0C5E-4EE8-A0BB-8653D0EB4352}"/>
              </a:ext>
            </a:extLst>
          </p:cNvPr>
          <p:cNvSpPr>
            <a:spLocks noGrp="1" noChangeArrowheads="1"/>
          </p:cNvSpPr>
          <p:nvPr>
            <p:ph type="body" sz="half" idx="1"/>
          </p:nvPr>
        </p:nvSpPr>
        <p:spPr>
          <a:xfrm>
            <a:off x="468313" y="1484313"/>
            <a:ext cx="8135937" cy="1439862"/>
          </a:xfrm>
        </p:spPr>
        <p:txBody>
          <a:bodyPr/>
          <a:lstStyle/>
          <a:p>
            <a:pPr eaLnBrk="1" hangingPunct="1"/>
            <a:r>
              <a:rPr lang="es-MX" altLang="es-419" sz="2800"/>
              <a:t>El valor de L+T es el tiempo en el cual la tangente sobre el punto de inflexión de la curva “S” cruza el valor en estado estacionario K. </a:t>
            </a:r>
          </a:p>
        </p:txBody>
      </p:sp>
      <p:pic>
        <p:nvPicPr>
          <p:cNvPr id="41989" name="Picture 2">
            <a:extLst>
              <a:ext uri="{FF2B5EF4-FFF2-40B4-BE49-F238E27FC236}">
                <a16:creationId xmlns:a16="http://schemas.microsoft.com/office/drawing/2014/main" id="{AF18B6DC-6E82-4D89-8B02-DD0F7B3C3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3141663"/>
            <a:ext cx="4949825"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6 Marcador de número de diapositiva">
            <a:extLst>
              <a:ext uri="{FF2B5EF4-FFF2-40B4-BE49-F238E27FC236}">
                <a16:creationId xmlns:a16="http://schemas.microsoft.com/office/drawing/2014/main" id="{03C206E6-5209-4A7F-8659-0CD1A3C5C99F}"/>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FCA35E-E22B-4193-800B-704DEC369D9B}" type="slidenum">
              <a:rPr lang="es-ES" altLang="en-US"/>
              <a:pPr eaLnBrk="1" hangingPunct="1"/>
              <a:t>48</a:t>
            </a:fld>
            <a:endParaRPr lang="es-ES" altLang="en-US"/>
          </a:p>
        </p:txBody>
      </p:sp>
      <p:sp>
        <p:nvSpPr>
          <p:cNvPr id="43011" name="Rectangle 2">
            <a:extLst>
              <a:ext uri="{FF2B5EF4-FFF2-40B4-BE49-F238E27FC236}">
                <a16:creationId xmlns:a16="http://schemas.microsoft.com/office/drawing/2014/main" id="{A040CB11-8749-4D96-9A64-A683B4F38BFD}"/>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3012" name="Rectangle 3">
            <a:extLst>
              <a:ext uri="{FF2B5EF4-FFF2-40B4-BE49-F238E27FC236}">
                <a16:creationId xmlns:a16="http://schemas.microsoft.com/office/drawing/2014/main" id="{23413F65-47B2-46E8-9923-E58D1A233A8A}"/>
              </a:ext>
            </a:extLst>
          </p:cNvPr>
          <p:cNvSpPr>
            <a:spLocks noGrp="1" noChangeArrowheads="1"/>
          </p:cNvSpPr>
          <p:nvPr>
            <p:ph type="body" sz="half" idx="1"/>
          </p:nvPr>
        </p:nvSpPr>
        <p:spPr>
          <a:xfrm>
            <a:off x="468313" y="1484313"/>
            <a:ext cx="8002587" cy="1584325"/>
          </a:xfrm>
        </p:spPr>
        <p:txBody>
          <a:bodyPr/>
          <a:lstStyle/>
          <a:p>
            <a:pPr eaLnBrk="1" hangingPunct="1"/>
            <a:r>
              <a:rPr lang="es-MX" altLang="es-419" sz="2800"/>
              <a:t>Una vez obtenidos los parámetros de tiempo L y T, los términos del controlador se obtienen mediante la siguiente tabla.</a:t>
            </a:r>
          </a:p>
        </p:txBody>
      </p:sp>
      <p:pic>
        <p:nvPicPr>
          <p:cNvPr id="43013" name="Picture 2">
            <a:extLst>
              <a:ext uri="{FF2B5EF4-FFF2-40B4-BE49-F238E27FC236}">
                <a16:creationId xmlns:a16="http://schemas.microsoft.com/office/drawing/2014/main" id="{8862D407-0CD7-4790-B6ED-93657B70D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997200"/>
            <a:ext cx="703262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6 Marcador de número de diapositiva">
            <a:extLst>
              <a:ext uri="{FF2B5EF4-FFF2-40B4-BE49-F238E27FC236}">
                <a16:creationId xmlns:a16="http://schemas.microsoft.com/office/drawing/2014/main" id="{03BE142F-C696-4786-84C2-8C6A3C897C5C}"/>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91DE8A-FCA8-4C3B-8565-F2615B0C9127}" type="slidenum">
              <a:rPr lang="es-ES" altLang="en-US"/>
              <a:pPr eaLnBrk="1" hangingPunct="1"/>
              <a:t>49</a:t>
            </a:fld>
            <a:endParaRPr lang="es-ES" altLang="en-US"/>
          </a:p>
        </p:txBody>
      </p:sp>
      <p:sp>
        <p:nvSpPr>
          <p:cNvPr id="44035" name="Rectangle 2">
            <a:extLst>
              <a:ext uri="{FF2B5EF4-FFF2-40B4-BE49-F238E27FC236}">
                <a16:creationId xmlns:a16="http://schemas.microsoft.com/office/drawing/2014/main" id="{E3BBB636-5DD4-4C44-AD3E-064C26963459}"/>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4036" name="Rectangle 3">
            <a:extLst>
              <a:ext uri="{FF2B5EF4-FFF2-40B4-BE49-F238E27FC236}">
                <a16:creationId xmlns:a16="http://schemas.microsoft.com/office/drawing/2014/main" id="{1D3F6183-A3D1-486E-B301-45DF45D21C7A}"/>
              </a:ext>
            </a:extLst>
          </p:cNvPr>
          <p:cNvSpPr>
            <a:spLocks noGrp="1" noChangeArrowheads="1"/>
          </p:cNvSpPr>
          <p:nvPr>
            <p:ph type="body" sz="half" idx="1"/>
          </p:nvPr>
        </p:nvSpPr>
        <p:spPr>
          <a:xfrm>
            <a:off x="468313" y="1484313"/>
            <a:ext cx="8002587" cy="2881312"/>
          </a:xfrm>
        </p:spPr>
        <p:txBody>
          <a:bodyPr/>
          <a:lstStyle/>
          <a:p>
            <a:pPr eaLnBrk="1" hangingPunct="1"/>
            <a:r>
              <a:rPr lang="es-MX" altLang="es-419" sz="2800"/>
              <a:t>Ejemplo: Determinar los parámetros de un controlador PID tanto en su forma estándar como en su forma paralela si de la respuesta de un sistema a un escalón unitario se obtuvieron un retardo de 15 segundos y una constante de tiempo de 40 segundos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BB917D-4AC5-48A5-9C7F-30F486A87A13}" type="slidenum">
              <a:rPr lang="es-ES" altLang="en-US" smtClean="0"/>
              <a:pPr eaLnBrk="1" hangingPunct="1"/>
              <a:t>5</a:t>
            </a:fld>
            <a:endParaRPr lang="es-ES" altLang="en-US"/>
          </a:p>
        </p:txBody>
      </p:sp>
      <p:sp>
        <p:nvSpPr>
          <p:cNvPr id="7171" name="Rectangle 2"/>
          <p:cNvSpPr>
            <a:spLocks noGrp="1" noChangeArrowheads="1"/>
          </p:cNvSpPr>
          <p:nvPr>
            <p:ph type="title"/>
          </p:nvPr>
        </p:nvSpPr>
        <p:spPr>
          <a:xfrm>
            <a:off x="457200" y="122238"/>
            <a:ext cx="7543800" cy="785812"/>
          </a:xfrm>
        </p:spPr>
        <p:txBody>
          <a:bodyPr/>
          <a:lstStyle/>
          <a:p>
            <a:pPr eaLnBrk="1" hangingPunct="1"/>
            <a:r>
              <a:rPr lang="es-MX" sz="2600" dirty="0"/>
              <a:t>Sistemas de Primer Orden Respuesta a una Entrada Escalón Unitario</a:t>
            </a:r>
            <a:endParaRPr lang="es-ES" sz="2600" dirty="0"/>
          </a:p>
        </p:txBody>
      </p:sp>
      <p:graphicFrame>
        <p:nvGraphicFramePr>
          <p:cNvPr id="7172" name="Object 5"/>
          <p:cNvGraphicFramePr>
            <a:graphicFrameLocks noGrp="1" noChangeAspect="1"/>
          </p:cNvGraphicFramePr>
          <p:nvPr>
            <p:ph sz="half" idx="1"/>
          </p:nvPr>
        </p:nvGraphicFramePr>
        <p:xfrm>
          <a:off x="684213" y="1557338"/>
          <a:ext cx="3816350" cy="512762"/>
        </p:xfrm>
        <a:graphic>
          <a:graphicData uri="http://schemas.openxmlformats.org/presentationml/2006/ole">
            <mc:AlternateContent xmlns:mc="http://schemas.openxmlformats.org/markup-compatibility/2006">
              <mc:Choice xmlns:v="urn:schemas-microsoft-com:vml" Requires="v">
                <p:oleObj name="Ecuación" r:id="rId3" imgW="1892300" imgH="254000" progId="Equation.3">
                  <p:embed/>
                </p:oleObj>
              </mc:Choice>
              <mc:Fallback>
                <p:oleObj name="Ecuación" r:id="rId3" imgW="18923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557338"/>
                        <a:ext cx="3816350"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6"/>
          <p:cNvGraphicFramePr>
            <a:graphicFrameLocks noGrp="1" noChangeAspect="1"/>
          </p:cNvGraphicFramePr>
          <p:nvPr>
            <p:ph sz="quarter" idx="2"/>
          </p:nvPr>
        </p:nvGraphicFramePr>
        <p:xfrm>
          <a:off x="3348038" y="3573463"/>
          <a:ext cx="1655762" cy="596900"/>
        </p:xfrm>
        <a:graphic>
          <a:graphicData uri="http://schemas.openxmlformats.org/presentationml/2006/ole">
            <mc:AlternateContent xmlns:mc="http://schemas.openxmlformats.org/markup-compatibility/2006">
              <mc:Choice xmlns:v="urn:schemas-microsoft-com:vml" Requires="v">
                <p:oleObj name="Ecuación" r:id="rId5" imgW="774364" imgH="279279" progId="Equation.3">
                  <p:embed/>
                </p:oleObj>
              </mc:Choice>
              <mc:Fallback>
                <p:oleObj name="Ecuación" r:id="rId5" imgW="774364" imgH="27927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3573463"/>
                        <a:ext cx="165576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Rectangle 3"/>
          <p:cNvSpPr>
            <a:spLocks noChangeArrowheads="1"/>
          </p:cNvSpPr>
          <p:nvPr/>
        </p:nvSpPr>
        <p:spPr bwMode="auto">
          <a:xfrm>
            <a:off x="250825" y="3068638"/>
            <a:ext cx="83534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De la respuesta c(t) y de la gráfica se observa que:</a:t>
            </a:r>
            <a:endParaRPr lang="es-MX" sz="2800" dirty="0"/>
          </a:p>
        </p:txBody>
      </p:sp>
      <p:pic>
        <p:nvPicPr>
          <p:cNvPr id="7175"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03800" y="476250"/>
            <a:ext cx="284162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6" name="Rectangle 8"/>
          <p:cNvSpPr>
            <a:spLocks noChangeArrowheads="1"/>
          </p:cNvSpPr>
          <p:nvPr/>
        </p:nvSpPr>
        <p:spPr bwMode="auto">
          <a:xfrm>
            <a:off x="250825" y="4221163"/>
            <a:ext cx="820896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Este valor se conoce como el valor final o el valor en estado estacionario de la respuesta. Entonces la función de transferencia es</a:t>
            </a:r>
            <a:endParaRPr lang="es-MX" sz="2800" dirty="0"/>
          </a:p>
        </p:txBody>
      </p:sp>
      <p:sp>
        <p:nvSpPr>
          <p:cNvPr id="7177" name="Rectangle 9"/>
          <p:cNvSpPr>
            <a:spLocks noChangeArrowheads="1"/>
          </p:cNvSpPr>
          <p:nvPr/>
        </p:nvSpPr>
        <p:spPr bwMode="auto">
          <a:xfrm>
            <a:off x="250825" y="5734050"/>
            <a:ext cx="8497888"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constante de tiempo es </a:t>
            </a:r>
            <a:r>
              <a:rPr lang="es-MX" sz="2400" dirty="0">
                <a:latin typeface="Symbol" pitchFamily="18" charset="2"/>
              </a:rPr>
              <a:t>t</a:t>
            </a:r>
            <a:r>
              <a:rPr lang="es-MX" sz="2400" dirty="0"/>
              <a:t> y la respuesta en estado estacionario es K para una entrada escalón unitario.</a:t>
            </a:r>
            <a:endParaRPr lang="es-MX" sz="2800" dirty="0"/>
          </a:p>
        </p:txBody>
      </p:sp>
      <p:graphicFrame>
        <p:nvGraphicFramePr>
          <p:cNvPr id="7178" name="Object 10"/>
          <p:cNvGraphicFramePr>
            <a:graphicFrameLocks noGrp="1" noChangeAspect="1"/>
          </p:cNvGraphicFramePr>
          <p:nvPr>
            <p:ph sz="quarter" idx="3"/>
            <p:extLst>
              <p:ext uri="{D42A27DB-BD31-4B8C-83A1-F6EECF244321}">
                <p14:modId xmlns:p14="http://schemas.microsoft.com/office/powerpoint/2010/main" val="3965397655"/>
              </p:ext>
            </p:extLst>
          </p:nvPr>
        </p:nvGraphicFramePr>
        <p:xfrm>
          <a:off x="3707557" y="5013325"/>
          <a:ext cx="2160587" cy="712788"/>
        </p:xfrm>
        <a:graphic>
          <a:graphicData uri="http://schemas.openxmlformats.org/presentationml/2006/ole">
            <mc:AlternateContent xmlns:mc="http://schemas.openxmlformats.org/markup-compatibility/2006">
              <mc:Choice xmlns:v="urn:schemas-microsoft-com:vml" Requires="v">
                <p:oleObj name="Ecuación" r:id="rId8" imgW="1270000" imgH="419100" progId="Equation.3">
                  <p:embed/>
                </p:oleObj>
              </mc:Choice>
              <mc:Fallback>
                <p:oleObj name="Ecuación" r:id="rId8" imgW="1270000" imgH="4191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557" y="5013325"/>
                        <a:ext cx="2160587"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6 Marcador de número de diapositiva">
            <a:extLst>
              <a:ext uri="{FF2B5EF4-FFF2-40B4-BE49-F238E27FC236}">
                <a16:creationId xmlns:a16="http://schemas.microsoft.com/office/drawing/2014/main" id="{A0B9675C-6453-473D-B39D-1FF3757D3B73}"/>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0FBB4C-18D6-4DA0-BA93-B86B3638EB81}" type="slidenum">
              <a:rPr lang="es-ES" altLang="en-US"/>
              <a:pPr eaLnBrk="1" hangingPunct="1"/>
              <a:t>50</a:t>
            </a:fld>
            <a:endParaRPr lang="es-ES" altLang="en-US"/>
          </a:p>
        </p:txBody>
      </p:sp>
      <p:sp>
        <p:nvSpPr>
          <p:cNvPr id="45059" name="Rectangle 2">
            <a:extLst>
              <a:ext uri="{FF2B5EF4-FFF2-40B4-BE49-F238E27FC236}">
                <a16:creationId xmlns:a16="http://schemas.microsoft.com/office/drawing/2014/main" id="{8E7E6829-8463-4830-990E-76EBD279A7AC}"/>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59397" name="Rectangle 5">
            <a:extLst>
              <a:ext uri="{FF2B5EF4-FFF2-40B4-BE49-F238E27FC236}">
                <a16:creationId xmlns:a16="http://schemas.microsoft.com/office/drawing/2014/main" id="{73BDF8DB-2788-461F-BB62-ECEEA19FF2F5}"/>
              </a:ext>
            </a:extLst>
          </p:cNvPr>
          <p:cNvSpPr>
            <a:spLocks noChangeArrowheads="1"/>
          </p:cNvSpPr>
          <p:nvPr/>
        </p:nvSpPr>
        <p:spPr bwMode="auto">
          <a:xfrm>
            <a:off x="555625" y="1628775"/>
            <a:ext cx="7427913"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defRPr/>
            </a:pPr>
            <a:r>
              <a:rPr lang="es-MX" sz="2400" dirty="0">
                <a:latin typeface="Arial" charset="0"/>
                <a:cs typeface="Arial" charset="0"/>
              </a:rPr>
              <a:t>SOLUCION</a:t>
            </a:r>
          </a:p>
          <a:p>
            <a:pPr>
              <a:spcBef>
                <a:spcPct val="20000"/>
              </a:spcBef>
              <a:buClr>
                <a:schemeClr val="tx2"/>
              </a:buClr>
              <a:buSzPct val="70000"/>
              <a:defRPr/>
            </a:pPr>
            <a:r>
              <a:rPr lang="es-MX" sz="2400" dirty="0">
                <a:latin typeface="Arial" charset="0"/>
                <a:cs typeface="Arial" charset="0"/>
              </a:rPr>
              <a:t>El valor del retardo es L=15 y de la constante de tiempo T=40.</a:t>
            </a:r>
          </a:p>
        </p:txBody>
      </p:sp>
      <p:sp>
        <p:nvSpPr>
          <p:cNvPr id="45061" name="Text Box 9">
            <a:extLst>
              <a:ext uri="{FF2B5EF4-FFF2-40B4-BE49-F238E27FC236}">
                <a16:creationId xmlns:a16="http://schemas.microsoft.com/office/drawing/2014/main" id="{6253E4E0-816E-4D08-BE58-2402A1E98053}"/>
              </a:ext>
            </a:extLst>
          </p:cNvPr>
          <p:cNvSpPr txBox="1">
            <a:spLocks noChangeArrowheads="1"/>
          </p:cNvSpPr>
          <p:nvPr/>
        </p:nvSpPr>
        <p:spPr bwMode="auto">
          <a:xfrm>
            <a:off x="684213" y="3068638"/>
            <a:ext cx="73437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s-MX" altLang="es-419" sz="2400"/>
              <a:t>Entonces de la tabla se obtienen los siguientes parámetros del controlador PID</a:t>
            </a:r>
            <a:endParaRPr lang="es-ES" altLang="es-419" sz="2400"/>
          </a:p>
        </p:txBody>
      </p:sp>
      <p:graphicFrame>
        <p:nvGraphicFramePr>
          <p:cNvPr id="45062" name="Object 10">
            <a:extLst>
              <a:ext uri="{FF2B5EF4-FFF2-40B4-BE49-F238E27FC236}">
                <a16:creationId xmlns:a16="http://schemas.microsoft.com/office/drawing/2014/main" id="{61FA8BCB-CA61-457B-86CC-68CB4716BB84}"/>
              </a:ext>
            </a:extLst>
          </p:cNvPr>
          <p:cNvGraphicFramePr>
            <a:graphicFrameLocks noGrp="1" noChangeAspect="1"/>
          </p:cNvGraphicFramePr>
          <p:nvPr>
            <p:ph sz="half" idx="1"/>
          </p:nvPr>
        </p:nvGraphicFramePr>
        <p:xfrm>
          <a:off x="1692275" y="4271963"/>
          <a:ext cx="5707063" cy="1604962"/>
        </p:xfrm>
        <a:graphic>
          <a:graphicData uri="http://schemas.openxmlformats.org/presentationml/2006/ole">
            <mc:AlternateContent xmlns:mc="http://schemas.openxmlformats.org/markup-compatibility/2006">
              <mc:Choice xmlns:v="urn:schemas-microsoft-com:vml" Requires="v">
                <p:oleObj name="Ecuación" r:id="rId3" imgW="2438280" imgH="685800" progId="Equation.3">
                  <p:embed/>
                </p:oleObj>
              </mc:Choice>
              <mc:Fallback>
                <p:oleObj name="Ecuación" r:id="rId3" imgW="2438280" imgH="685800" progId="Equation.3">
                  <p:embed/>
                  <p:pic>
                    <p:nvPicPr>
                      <p:cNvPr id="45062" name="Object 10">
                        <a:extLst>
                          <a:ext uri="{FF2B5EF4-FFF2-40B4-BE49-F238E27FC236}">
                            <a16:creationId xmlns:a16="http://schemas.microsoft.com/office/drawing/2014/main" id="{61FA8BCB-CA61-457B-86CC-68CB4716B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271963"/>
                        <a:ext cx="5707063" cy="160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6 Marcador de número de diapositiva">
            <a:extLst>
              <a:ext uri="{FF2B5EF4-FFF2-40B4-BE49-F238E27FC236}">
                <a16:creationId xmlns:a16="http://schemas.microsoft.com/office/drawing/2014/main" id="{A54D887A-3F82-4371-97B7-5207CBADB86B}"/>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589F18-038C-4868-8E5B-E44AF3371952}" type="slidenum">
              <a:rPr lang="es-ES" altLang="en-US"/>
              <a:pPr eaLnBrk="1" hangingPunct="1"/>
              <a:t>51</a:t>
            </a:fld>
            <a:endParaRPr lang="es-ES" altLang="en-US"/>
          </a:p>
        </p:txBody>
      </p:sp>
      <p:sp>
        <p:nvSpPr>
          <p:cNvPr id="46083" name="Rectangle 2">
            <a:extLst>
              <a:ext uri="{FF2B5EF4-FFF2-40B4-BE49-F238E27FC236}">
                <a16:creationId xmlns:a16="http://schemas.microsoft.com/office/drawing/2014/main" id="{9E82FE7D-5DF8-4351-BCDF-E625C230C3DB}"/>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graphicFrame>
        <p:nvGraphicFramePr>
          <p:cNvPr id="46084" name="Object 3">
            <a:extLst>
              <a:ext uri="{FF2B5EF4-FFF2-40B4-BE49-F238E27FC236}">
                <a16:creationId xmlns:a16="http://schemas.microsoft.com/office/drawing/2014/main" id="{7914D37F-64A5-4B84-B480-2F04D42022C8}"/>
              </a:ext>
            </a:extLst>
          </p:cNvPr>
          <p:cNvGraphicFramePr>
            <a:graphicFrameLocks noGrp="1" noChangeAspect="1"/>
          </p:cNvGraphicFramePr>
          <p:nvPr>
            <p:ph sz="half" idx="2"/>
          </p:nvPr>
        </p:nvGraphicFramePr>
        <p:xfrm>
          <a:off x="1128713" y="2073275"/>
          <a:ext cx="6784975" cy="987425"/>
        </p:xfrm>
        <a:graphic>
          <a:graphicData uri="http://schemas.openxmlformats.org/presentationml/2006/ole">
            <mc:AlternateContent xmlns:mc="http://schemas.openxmlformats.org/markup-compatibility/2006">
              <mc:Choice xmlns:v="urn:schemas-microsoft-com:vml" Requires="v">
                <p:oleObj name="Ecuación" r:id="rId3" imgW="2705040" imgH="393480" progId="Equation.3">
                  <p:embed/>
                </p:oleObj>
              </mc:Choice>
              <mc:Fallback>
                <p:oleObj name="Ecuación" r:id="rId3" imgW="2705040" imgH="393480" progId="Equation.3">
                  <p:embed/>
                  <p:pic>
                    <p:nvPicPr>
                      <p:cNvPr id="46084" name="Object 3">
                        <a:extLst>
                          <a:ext uri="{FF2B5EF4-FFF2-40B4-BE49-F238E27FC236}">
                            <a16:creationId xmlns:a16="http://schemas.microsoft.com/office/drawing/2014/main" id="{7914D37F-64A5-4B84-B480-2F04D4202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2073275"/>
                        <a:ext cx="6784975"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5" name="Rectangle 4">
            <a:extLst>
              <a:ext uri="{FF2B5EF4-FFF2-40B4-BE49-F238E27FC236}">
                <a16:creationId xmlns:a16="http://schemas.microsoft.com/office/drawing/2014/main" id="{B196F7A6-0747-4880-8212-DC977C8711FE}"/>
              </a:ext>
            </a:extLst>
          </p:cNvPr>
          <p:cNvSpPr>
            <a:spLocks noChangeArrowheads="1"/>
          </p:cNvSpPr>
          <p:nvPr/>
        </p:nvSpPr>
        <p:spPr bwMode="auto">
          <a:xfrm>
            <a:off x="539750" y="1412875"/>
            <a:ext cx="742791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0000"/>
              <a:buFont typeface="Wingdings" panose="05000000000000000000" pitchFamily="2" charset="2"/>
              <a:buChar char="l"/>
            </a:pPr>
            <a:r>
              <a:rPr lang="es-MX" altLang="es-419" sz="2400"/>
              <a:t>La F.T. del controlador PID en su forma paralela es:</a:t>
            </a:r>
          </a:p>
        </p:txBody>
      </p:sp>
      <p:graphicFrame>
        <p:nvGraphicFramePr>
          <p:cNvPr id="46086" name="Object 7">
            <a:extLst>
              <a:ext uri="{FF2B5EF4-FFF2-40B4-BE49-F238E27FC236}">
                <a16:creationId xmlns:a16="http://schemas.microsoft.com/office/drawing/2014/main" id="{F5D32346-4102-4EC8-9DA0-342FF5E15E8D}"/>
              </a:ext>
            </a:extLst>
          </p:cNvPr>
          <p:cNvGraphicFramePr>
            <a:graphicFrameLocks noGrp="1" noChangeAspect="1"/>
          </p:cNvGraphicFramePr>
          <p:nvPr>
            <p:ph sz="half" idx="1"/>
          </p:nvPr>
        </p:nvGraphicFramePr>
        <p:xfrm>
          <a:off x="2052638" y="3716338"/>
          <a:ext cx="5641975" cy="2592387"/>
        </p:xfrm>
        <a:graphic>
          <a:graphicData uri="http://schemas.openxmlformats.org/presentationml/2006/ole">
            <mc:AlternateContent xmlns:mc="http://schemas.openxmlformats.org/markup-compatibility/2006">
              <mc:Choice xmlns:v="urn:schemas-microsoft-com:vml" Requires="v">
                <p:oleObj name="Ecuación" r:id="rId5" imgW="2819160" imgH="1295280" progId="Equation.3">
                  <p:embed/>
                </p:oleObj>
              </mc:Choice>
              <mc:Fallback>
                <p:oleObj name="Ecuación" r:id="rId5" imgW="2819160" imgH="1295280" progId="Equation.3">
                  <p:embed/>
                  <p:pic>
                    <p:nvPicPr>
                      <p:cNvPr id="46086" name="Object 7">
                        <a:extLst>
                          <a:ext uri="{FF2B5EF4-FFF2-40B4-BE49-F238E27FC236}">
                            <a16:creationId xmlns:a16="http://schemas.microsoft.com/office/drawing/2014/main" id="{F5D32346-4102-4EC8-9DA0-342FF5E15E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638" y="3716338"/>
                        <a:ext cx="5641975" cy="2592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6087" name="Rectangle 8">
            <a:extLst>
              <a:ext uri="{FF2B5EF4-FFF2-40B4-BE49-F238E27FC236}">
                <a16:creationId xmlns:a16="http://schemas.microsoft.com/office/drawing/2014/main" id="{E5778432-B626-43DD-A4BB-2A572556B94B}"/>
              </a:ext>
            </a:extLst>
          </p:cNvPr>
          <p:cNvSpPr>
            <a:spLocks noChangeArrowheads="1"/>
          </p:cNvSpPr>
          <p:nvPr/>
        </p:nvSpPr>
        <p:spPr bwMode="auto">
          <a:xfrm>
            <a:off x="611188" y="3141663"/>
            <a:ext cx="742791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0000"/>
              <a:buFont typeface="Wingdings" panose="05000000000000000000" pitchFamily="2" charset="2"/>
              <a:buChar char="l"/>
            </a:pPr>
            <a:r>
              <a:rPr lang="es-MX" altLang="es-419" sz="2400"/>
              <a:t>La F.T. del controlador PID en su forma estándar 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6 Marcador de número de diapositiva">
            <a:extLst>
              <a:ext uri="{FF2B5EF4-FFF2-40B4-BE49-F238E27FC236}">
                <a16:creationId xmlns:a16="http://schemas.microsoft.com/office/drawing/2014/main" id="{CCD1DD26-2598-481A-9A7E-1C04AD4DC8E1}"/>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4D2C95-5924-4B57-843E-13B7CBCD7723}" type="slidenum">
              <a:rPr lang="es-ES" altLang="en-US"/>
              <a:pPr eaLnBrk="1" hangingPunct="1"/>
              <a:t>52</a:t>
            </a:fld>
            <a:endParaRPr lang="es-ES" altLang="en-US"/>
          </a:p>
        </p:txBody>
      </p:sp>
      <p:sp>
        <p:nvSpPr>
          <p:cNvPr id="47107" name="Rectangle 2">
            <a:extLst>
              <a:ext uri="{FF2B5EF4-FFF2-40B4-BE49-F238E27FC236}">
                <a16:creationId xmlns:a16="http://schemas.microsoft.com/office/drawing/2014/main" id="{9C282410-64CB-41BC-BAD0-FD1B1A18441F}"/>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7108" name="Rectangle 3">
            <a:extLst>
              <a:ext uri="{FF2B5EF4-FFF2-40B4-BE49-F238E27FC236}">
                <a16:creationId xmlns:a16="http://schemas.microsoft.com/office/drawing/2014/main" id="{6E92DAE7-0ECD-49EF-B530-5F88937646EE}"/>
              </a:ext>
            </a:extLst>
          </p:cNvPr>
          <p:cNvSpPr>
            <a:spLocks noGrp="1" noChangeArrowheads="1"/>
          </p:cNvSpPr>
          <p:nvPr>
            <p:ph type="body" sz="half" idx="1"/>
          </p:nvPr>
        </p:nvSpPr>
        <p:spPr>
          <a:xfrm>
            <a:off x="468313" y="1484313"/>
            <a:ext cx="8135937" cy="1439862"/>
          </a:xfrm>
        </p:spPr>
        <p:txBody>
          <a:bodyPr/>
          <a:lstStyle/>
          <a:p>
            <a:pPr eaLnBrk="1" hangingPunct="1"/>
            <a:r>
              <a:rPr lang="es-MX" altLang="es-419" sz="2800"/>
              <a:t>Otra forma de obtener los parámetros de un controlador PID usando este método es el siguiente </a:t>
            </a:r>
          </a:p>
        </p:txBody>
      </p:sp>
      <p:pic>
        <p:nvPicPr>
          <p:cNvPr id="47109" name="Picture 2">
            <a:extLst>
              <a:ext uri="{FF2B5EF4-FFF2-40B4-BE49-F238E27FC236}">
                <a16:creationId xmlns:a16="http://schemas.microsoft.com/office/drawing/2014/main" id="{EC73217C-32CD-4631-AFFA-58765E74B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2849563"/>
            <a:ext cx="4289425"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3">
            <a:extLst>
              <a:ext uri="{FF2B5EF4-FFF2-40B4-BE49-F238E27FC236}">
                <a16:creationId xmlns:a16="http://schemas.microsoft.com/office/drawing/2014/main" id="{3AA1F1E5-562F-488F-9EDA-2722AED91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849563"/>
            <a:ext cx="4478338"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6 Marcador de número de diapositiva">
            <a:extLst>
              <a:ext uri="{FF2B5EF4-FFF2-40B4-BE49-F238E27FC236}">
                <a16:creationId xmlns:a16="http://schemas.microsoft.com/office/drawing/2014/main" id="{B3E2D894-DC72-40FC-804A-7891F30FBE9A}"/>
              </a:ext>
            </a:extLst>
          </p:cNvPr>
          <p:cNvSpPr>
            <a:spLocks noGrp="1"/>
          </p:cNvSpPr>
          <p:nvPr>
            <p:ph type="sldNum" sz="quarter" idx="12"/>
          </p:nvPr>
        </p:nvSpPr>
        <p:spPr>
          <a:noFill/>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795E0C-184A-4F7C-AC69-878827EDFF3B}" type="slidenum">
              <a:rPr lang="es-ES" altLang="en-US"/>
              <a:pPr eaLnBrk="1" hangingPunct="1"/>
              <a:t>53</a:t>
            </a:fld>
            <a:endParaRPr lang="es-ES" altLang="en-US"/>
          </a:p>
        </p:txBody>
      </p:sp>
      <p:sp>
        <p:nvSpPr>
          <p:cNvPr id="48131" name="Rectangle 2">
            <a:extLst>
              <a:ext uri="{FF2B5EF4-FFF2-40B4-BE49-F238E27FC236}">
                <a16:creationId xmlns:a16="http://schemas.microsoft.com/office/drawing/2014/main" id="{AA0DCDBF-B1CE-4FE7-81B3-499084E24FCB}"/>
              </a:ext>
            </a:extLst>
          </p:cNvPr>
          <p:cNvSpPr>
            <a:spLocks noGrp="1" noChangeArrowheads="1"/>
          </p:cNvSpPr>
          <p:nvPr>
            <p:ph type="title"/>
          </p:nvPr>
        </p:nvSpPr>
        <p:spPr/>
        <p:txBody>
          <a:bodyPr/>
          <a:lstStyle/>
          <a:p>
            <a:pPr eaLnBrk="1" hangingPunct="1"/>
            <a:r>
              <a:rPr lang="es-MX" altLang="es-419"/>
              <a:t>Método de la Curva de Reacción</a:t>
            </a:r>
            <a:endParaRPr lang="es-ES" altLang="es-419"/>
          </a:p>
        </p:txBody>
      </p:sp>
      <p:sp>
        <p:nvSpPr>
          <p:cNvPr id="48132" name="Rectangle 3">
            <a:extLst>
              <a:ext uri="{FF2B5EF4-FFF2-40B4-BE49-F238E27FC236}">
                <a16:creationId xmlns:a16="http://schemas.microsoft.com/office/drawing/2014/main" id="{9E6C8E56-190A-4279-A1FA-80B1B5ED26CC}"/>
              </a:ext>
            </a:extLst>
          </p:cNvPr>
          <p:cNvSpPr>
            <a:spLocks noGrp="1" noChangeArrowheads="1"/>
          </p:cNvSpPr>
          <p:nvPr>
            <p:ph type="body" sz="half" idx="1"/>
          </p:nvPr>
        </p:nvSpPr>
        <p:spPr>
          <a:xfrm>
            <a:off x="468313" y="1484313"/>
            <a:ext cx="8002587" cy="1152525"/>
          </a:xfrm>
        </p:spPr>
        <p:txBody>
          <a:bodyPr/>
          <a:lstStyle/>
          <a:p>
            <a:pPr eaLnBrk="1" hangingPunct="1"/>
            <a:r>
              <a:rPr lang="es-MX" altLang="es-419" sz="2800"/>
              <a:t>De la gráfica anterior de la respuesta se obtienen los valores y la tabla siguiente</a:t>
            </a:r>
          </a:p>
        </p:txBody>
      </p:sp>
      <p:pic>
        <p:nvPicPr>
          <p:cNvPr id="48133" name="Picture 2">
            <a:extLst>
              <a:ext uri="{FF2B5EF4-FFF2-40B4-BE49-F238E27FC236}">
                <a16:creationId xmlns:a16="http://schemas.microsoft.com/office/drawing/2014/main" id="{898DC693-F8F7-446A-92A5-9F00C4388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1584325"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Picture 3">
            <a:extLst>
              <a:ext uri="{FF2B5EF4-FFF2-40B4-BE49-F238E27FC236}">
                <a16:creationId xmlns:a16="http://schemas.microsoft.com/office/drawing/2014/main" id="{02CC8F5C-F474-4EC3-B21A-129197F85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773363"/>
            <a:ext cx="15113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5" name="Picture 4">
            <a:extLst>
              <a:ext uri="{FF2B5EF4-FFF2-40B4-BE49-F238E27FC236}">
                <a16:creationId xmlns:a16="http://schemas.microsoft.com/office/drawing/2014/main" id="{6BB9E1B7-4DB2-4A24-B0C7-057094DF0A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781300"/>
            <a:ext cx="1382712"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6" name="Picture 5">
            <a:extLst>
              <a:ext uri="{FF2B5EF4-FFF2-40B4-BE49-F238E27FC236}">
                <a16:creationId xmlns:a16="http://schemas.microsoft.com/office/drawing/2014/main" id="{5F06EAF4-28C9-4D48-95B2-6A16CD0083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346450"/>
            <a:ext cx="7450137"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7" name="Rectangle 3">
            <a:extLst>
              <a:ext uri="{FF2B5EF4-FFF2-40B4-BE49-F238E27FC236}">
                <a16:creationId xmlns:a16="http://schemas.microsoft.com/office/drawing/2014/main" id="{04FB01FB-4733-4B66-A40C-AB8687B2BB6A}"/>
              </a:ext>
            </a:extLst>
          </p:cNvPr>
          <p:cNvSpPr txBox="1">
            <a:spLocks noChangeArrowheads="1"/>
          </p:cNvSpPr>
          <p:nvPr/>
        </p:nvSpPr>
        <p:spPr bwMode="auto">
          <a:xfrm>
            <a:off x="563563" y="5229225"/>
            <a:ext cx="80025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2"/>
              </a:buClr>
              <a:buSzPct val="70000"/>
              <a:buFont typeface="Wingdings" panose="05000000000000000000" pitchFamily="2" charset="2"/>
              <a:buChar char="l"/>
            </a:pPr>
            <a:r>
              <a:rPr lang="es-MX" altLang="es-419" sz="2800"/>
              <a:t>Con lo que se pueden calcular los parámetros del controlador deseado.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8A783B-9EDC-4D2B-9286-46FE9F821445}" type="slidenum">
              <a:rPr lang="es-ES" altLang="en-US" smtClean="0"/>
              <a:pPr eaLnBrk="1" hangingPunct="1"/>
              <a:t>54</a:t>
            </a:fld>
            <a:endParaRPr lang="es-ES" altLang="en-US"/>
          </a:p>
        </p:txBody>
      </p:sp>
      <p:sp>
        <p:nvSpPr>
          <p:cNvPr id="41987" name="Rectangle 2"/>
          <p:cNvSpPr>
            <a:spLocks noGrp="1" noChangeArrowheads="1"/>
          </p:cNvSpPr>
          <p:nvPr>
            <p:ph type="title"/>
          </p:nvPr>
        </p:nvSpPr>
        <p:spPr>
          <a:xfrm>
            <a:off x="457200" y="122238"/>
            <a:ext cx="7543800" cy="1074514"/>
          </a:xfrm>
        </p:spPr>
        <p:txBody>
          <a:bodyPr/>
          <a:lstStyle/>
          <a:p>
            <a:pPr eaLnBrk="1" hangingPunct="1"/>
            <a:r>
              <a:rPr lang="es-MX" sz="3500" dirty="0"/>
              <a:t>Amplificadores Operacionales (OP-AMP)</a:t>
            </a:r>
          </a:p>
        </p:txBody>
      </p:sp>
      <p:sp>
        <p:nvSpPr>
          <p:cNvPr id="41988" name="Rectangle 3"/>
          <p:cNvSpPr>
            <a:spLocks noGrp="1" noChangeArrowheads="1"/>
          </p:cNvSpPr>
          <p:nvPr>
            <p:ph type="body" sz="half" idx="1"/>
          </p:nvPr>
        </p:nvSpPr>
        <p:spPr>
          <a:xfrm>
            <a:off x="468313" y="1484313"/>
            <a:ext cx="8002587" cy="5040312"/>
          </a:xfrm>
        </p:spPr>
        <p:txBody>
          <a:bodyPr/>
          <a:lstStyle/>
          <a:p>
            <a:pPr eaLnBrk="1" hangingPunct="1"/>
            <a:r>
              <a:rPr lang="es-MX" sz="2800" dirty="0"/>
              <a:t>Un amplificador operacional es un amplificador electrónico que se utiliza para implementar funciones de transferencia y controladores.</a:t>
            </a:r>
          </a:p>
          <a:p>
            <a:pPr eaLnBrk="1" hangingPunct="1"/>
            <a:r>
              <a:rPr lang="es-MX" sz="2800" dirty="0"/>
              <a:t>Un OP-AMP (ideal) tiene las siguientes características:</a:t>
            </a:r>
          </a:p>
          <a:p>
            <a:pPr lvl="1" eaLnBrk="1" hangingPunct="1"/>
            <a:r>
              <a:rPr lang="es-MX" sz="2400" dirty="0"/>
              <a:t>Diferencia a la entrada </a:t>
            </a:r>
            <a:r>
              <a:rPr lang="en-US" sz="2400" dirty="0"/>
              <a:t>V</a:t>
            </a:r>
            <a:r>
              <a:rPr lang="en-US" sz="1600" dirty="0"/>
              <a:t>2</a:t>
            </a:r>
            <a:r>
              <a:rPr lang="en-US" sz="2400" dirty="0"/>
              <a:t>(t)-V</a:t>
            </a:r>
            <a:r>
              <a:rPr lang="en-US" sz="1600" dirty="0"/>
              <a:t>1</a:t>
            </a:r>
            <a:r>
              <a:rPr lang="en-US" sz="2400" dirty="0"/>
              <a:t>(t)</a:t>
            </a:r>
          </a:p>
          <a:p>
            <a:pPr lvl="1" eaLnBrk="1" hangingPunct="1"/>
            <a:r>
              <a:rPr lang="es-MX" sz="2400" dirty="0"/>
              <a:t>Alta impedancia de entrada</a:t>
            </a:r>
            <a:r>
              <a:rPr lang="en-US" sz="2400" dirty="0"/>
              <a:t> </a:t>
            </a:r>
            <a:r>
              <a:rPr lang="en-US" sz="2400" dirty="0" err="1"/>
              <a:t>Z</a:t>
            </a:r>
            <a:r>
              <a:rPr lang="en-US" sz="1600" dirty="0" err="1"/>
              <a:t>i</a:t>
            </a:r>
            <a:r>
              <a:rPr lang="en-US" sz="2400" dirty="0"/>
              <a:t>=</a:t>
            </a:r>
            <a:r>
              <a:rPr lang="en-US" sz="2400" dirty="0" err="1"/>
              <a:t>inf</a:t>
            </a:r>
            <a:endParaRPr lang="en-US" sz="2400" dirty="0"/>
          </a:p>
          <a:p>
            <a:pPr lvl="1" eaLnBrk="1" hangingPunct="1"/>
            <a:r>
              <a:rPr lang="en-US" sz="2400" dirty="0"/>
              <a:t>Baja </a:t>
            </a:r>
            <a:r>
              <a:rPr lang="en-US" sz="2400" dirty="0" err="1"/>
              <a:t>impedancia</a:t>
            </a:r>
            <a:r>
              <a:rPr lang="en-US" sz="2400" dirty="0"/>
              <a:t> de </a:t>
            </a:r>
            <a:r>
              <a:rPr lang="en-US" sz="2400" dirty="0" err="1"/>
              <a:t>salida</a:t>
            </a:r>
            <a:r>
              <a:rPr lang="es-MX" sz="2400" dirty="0"/>
              <a:t> </a:t>
            </a:r>
            <a:r>
              <a:rPr lang="es-MX" sz="2400" dirty="0" err="1"/>
              <a:t>Z</a:t>
            </a:r>
            <a:r>
              <a:rPr lang="es-MX" sz="1600" dirty="0" err="1"/>
              <a:t>o</a:t>
            </a:r>
            <a:r>
              <a:rPr lang="es-MX" sz="2400" dirty="0"/>
              <a:t>=0</a:t>
            </a:r>
          </a:p>
          <a:p>
            <a:pPr lvl="1" eaLnBrk="1" hangingPunct="1"/>
            <a:r>
              <a:rPr lang="en-US" sz="2400" dirty="0"/>
              <a:t>Alta </a:t>
            </a:r>
            <a:r>
              <a:rPr lang="en-US" sz="2400" dirty="0" err="1"/>
              <a:t>ganancia</a:t>
            </a:r>
            <a:r>
              <a:rPr lang="en-US" sz="2400" dirty="0"/>
              <a:t> de </a:t>
            </a:r>
            <a:r>
              <a:rPr lang="en-US" sz="2400" dirty="0" err="1"/>
              <a:t>amplificación</a:t>
            </a:r>
            <a:r>
              <a:rPr lang="en-US" sz="2400" dirty="0"/>
              <a:t> A=</a:t>
            </a:r>
            <a:r>
              <a:rPr lang="en-US" sz="2400" dirty="0" err="1"/>
              <a:t>inf</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038AF9A-08A1-4BE5-B642-05E81D6CD810}" type="slidenum">
              <a:rPr lang="es-ES" altLang="en-US" smtClean="0"/>
              <a:pPr eaLnBrk="1" hangingPunct="1"/>
              <a:t>55</a:t>
            </a:fld>
            <a:endParaRPr lang="es-ES" altLang="en-US"/>
          </a:p>
        </p:txBody>
      </p:sp>
      <p:sp>
        <p:nvSpPr>
          <p:cNvPr id="43011" name="Rectangle 2"/>
          <p:cNvSpPr>
            <a:spLocks noGrp="1" noChangeArrowheads="1"/>
          </p:cNvSpPr>
          <p:nvPr>
            <p:ph type="title"/>
          </p:nvPr>
        </p:nvSpPr>
        <p:spPr>
          <a:xfrm>
            <a:off x="457200" y="122238"/>
            <a:ext cx="7543800" cy="930275"/>
          </a:xfrm>
        </p:spPr>
        <p:txBody>
          <a:bodyPr/>
          <a:lstStyle/>
          <a:p>
            <a:pPr eaLnBrk="1" hangingPunct="1"/>
            <a:r>
              <a:rPr lang="es-MX" sz="3500" dirty="0"/>
              <a:t>Amplificadores Operacionales (OP-AMP)</a:t>
            </a:r>
            <a:endParaRPr lang="es-ES" sz="3500" dirty="0"/>
          </a:p>
        </p:txBody>
      </p:sp>
      <p:sp>
        <p:nvSpPr>
          <p:cNvPr id="43012" name="Rectangle 3"/>
          <p:cNvSpPr>
            <a:spLocks noGrp="1" noChangeArrowheads="1"/>
          </p:cNvSpPr>
          <p:nvPr>
            <p:ph type="body" sz="half" idx="1"/>
          </p:nvPr>
        </p:nvSpPr>
        <p:spPr>
          <a:xfrm>
            <a:off x="179388" y="1341438"/>
            <a:ext cx="8353052" cy="863600"/>
          </a:xfrm>
        </p:spPr>
        <p:txBody>
          <a:bodyPr/>
          <a:lstStyle/>
          <a:p>
            <a:pPr eaLnBrk="1" hangingPunct="1">
              <a:lnSpc>
                <a:spcPct val="90000"/>
              </a:lnSpc>
            </a:pPr>
            <a:r>
              <a:rPr lang="es-MX" sz="2400" dirty="0"/>
              <a:t>La siguiente figura muestra el diagrama de un OP-AMP.</a:t>
            </a:r>
          </a:p>
        </p:txBody>
      </p:sp>
      <p:pic>
        <p:nvPicPr>
          <p:cNvPr id="430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133600"/>
            <a:ext cx="418782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5"/>
          <p:cNvSpPr>
            <a:spLocks noChangeArrowheads="1"/>
          </p:cNvSpPr>
          <p:nvPr/>
        </p:nvSpPr>
        <p:spPr bwMode="auto">
          <a:xfrm>
            <a:off x="179388" y="4652963"/>
            <a:ext cx="80025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tx2"/>
              </a:buClr>
              <a:buSzPct val="70000"/>
              <a:buFont typeface="Wingdings" pitchFamily="2" charset="2"/>
              <a:buChar char="l"/>
            </a:pPr>
            <a:r>
              <a:rPr lang="es-MX" sz="2400" dirty="0"/>
              <a:t>La salida del OP-AMP está dada por:</a:t>
            </a:r>
          </a:p>
        </p:txBody>
      </p:sp>
      <p:graphicFrame>
        <p:nvGraphicFramePr>
          <p:cNvPr id="43015" name="Object 6"/>
          <p:cNvGraphicFramePr>
            <a:graphicFrameLocks noGrp="1" noChangeAspect="1"/>
          </p:cNvGraphicFramePr>
          <p:nvPr>
            <p:ph sz="half" idx="2"/>
          </p:nvPr>
        </p:nvGraphicFramePr>
        <p:xfrm>
          <a:off x="2843213" y="5373688"/>
          <a:ext cx="3390900" cy="569912"/>
        </p:xfrm>
        <a:graphic>
          <a:graphicData uri="http://schemas.openxmlformats.org/presentationml/2006/ole">
            <mc:AlternateContent xmlns:mc="http://schemas.openxmlformats.org/markup-compatibility/2006">
              <mc:Choice xmlns:v="urn:schemas-microsoft-com:vml" Requires="v">
                <p:oleObj name="Ecuación" r:id="rId4" imgW="1358900" imgH="228600" progId="Equation.3">
                  <p:embed/>
                </p:oleObj>
              </mc:Choice>
              <mc:Fallback>
                <p:oleObj name="Ecuación" r:id="rId4" imgW="13589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5373688"/>
                        <a:ext cx="3390900"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BF1A059-B990-4D33-9AF8-A4770B11E362}" type="slidenum">
              <a:rPr lang="es-ES" altLang="en-US" smtClean="0"/>
              <a:pPr eaLnBrk="1" hangingPunct="1"/>
              <a:t>56</a:t>
            </a:fld>
            <a:endParaRPr lang="es-ES" altLang="en-US"/>
          </a:p>
        </p:txBody>
      </p:sp>
      <p:sp>
        <p:nvSpPr>
          <p:cNvPr id="44035" name="Rectangle 2"/>
          <p:cNvSpPr>
            <a:spLocks noGrp="1" noChangeArrowheads="1"/>
          </p:cNvSpPr>
          <p:nvPr>
            <p:ph type="title"/>
          </p:nvPr>
        </p:nvSpPr>
        <p:spPr>
          <a:xfrm>
            <a:off x="457200" y="122238"/>
            <a:ext cx="7543800" cy="930275"/>
          </a:xfrm>
        </p:spPr>
        <p:txBody>
          <a:bodyPr/>
          <a:lstStyle/>
          <a:p>
            <a:pPr eaLnBrk="1" hangingPunct="1"/>
            <a:r>
              <a:rPr lang="es-MX" dirty="0"/>
              <a:t>Amplificador Inversor</a:t>
            </a:r>
          </a:p>
        </p:txBody>
      </p:sp>
      <p:sp>
        <p:nvSpPr>
          <p:cNvPr id="44036" name="Rectangle 3"/>
          <p:cNvSpPr>
            <a:spLocks noGrp="1" noChangeArrowheads="1"/>
          </p:cNvSpPr>
          <p:nvPr>
            <p:ph type="body" sz="half" idx="1"/>
          </p:nvPr>
        </p:nvSpPr>
        <p:spPr>
          <a:xfrm>
            <a:off x="179388" y="1341438"/>
            <a:ext cx="8002587" cy="863600"/>
          </a:xfrm>
        </p:spPr>
        <p:txBody>
          <a:bodyPr/>
          <a:lstStyle/>
          <a:p>
            <a:pPr eaLnBrk="1" hangingPunct="1">
              <a:lnSpc>
                <a:spcPct val="90000"/>
              </a:lnSpc>
            </a:pPr>
            <a:r>
              <a:rPr lang="es-MX" sz="2400" dirty="0"/>
              <a:t>En la siguiente figura se muestra el diagrama de un amplificador inversor</a:t>
            </a:r>
          </a:p>
        </p:txBody>
      </p:sp>
      <p:sp>
        <p:nvSpPr>
          <p:cNvPr id="44037" name="Rectangle 5"/>
          <p:cNvSpPr>
            <a:spLocks noChangeArrowheads="1"/>
          </p:cNvSpPr>
          <p:nvPr/>
        </p:nvSpPr>
        <p:spPr bwMode="auto">
          <a:xfrm>
            <a:off x="179388" y="4652963"/>
            <a:ext cx="80025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tx2"/>
              </a:buClr>
              <a:buSzPct val="70000"/>
              <a:buFont typeface="Wingdings" pitchFamily="2" charset="2"/>
              <a:buChar char="l"/>
            </a:pPr>
            <a:r>
              <a:rPr lang="es-MX" sz="2400" dirty="0"/>
              <a:t>La función de transferencia del amplificador inversor es:</a:t>
            </a:r>
          </a:p>
        </p:txBody>
      </p:sp>
      <p:graphicFrame>
        <p:nvGraphicFramePr>
          <p:cNvPr id="44038" name="Object 6"/>
          <p:cNvGraphicFramePr>
            <a:graphicFrameLocks noGrp="1" noChangeAspect="1"/>
          </p:cNvGraphicFramePr>
          <p:nvPr>
            <p:ph sz="half" idx="2"/>
          </p:nvPr>
        </p:nvGraphicFramePr>
        <p:xfrm>
          <a:off x="3059113" y="5373688"/>
          <a:ext cx="2305050" cy="992187"/>
        </p:xfrm>
        <a:graphic>
          <a:graphicData uri="http://schemas.openxmlformats.org/presentationml/2006/ole">
            <mc:AlternateContent xmlns:mc="http://schemas.openxmlformats.org/markup-compatibility/2006">
              <mc:Choice xmlns:v="urn:schemas-microsoft-com:vml" Requires="v">
                <p:oleObj name="Ecuación" r:id="rId3" imgW="1002865" imgH="431613" progId="Equation.3">
                  <p:embed/>
                </p:oleObj>
              </mc:Choice>
              <mc:Fallback>
                <p:oleObj name="Ecuación" r:id="rId3" imgW="1002865" imgH="43161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5373688"/>
                        <a:ext cx="2305050"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1990725"/>
            <a:ext cx="403225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288A44-F32F-42B6-B858-64B7C764B4B4}" type="slidenum">
              <a:rPr lang="es-ES" altLang="en-US" smtClean="0"/>
              <a:pPr eaLnBrk="1" hangingPunct="1"/>
              <a:t>57</a:t>
            </a:fld>
            <a:endParaRPr lang="es-ES" altLang="en-US"/>
          </a:p>
        </p:txBody>
      </p:sp>
      <p:sp>
        <p:nvSpPr>
          <p:cNvPr id="45059" name="Rectangle 2"/>
          <p:cNvSpPr>
            <a:spLocks noGrp="1" noChangeArrowheads="1"/>
          </p:cNvSpPr>
          <p:nvPr>
            <p:ph type="title"/>
          </p:nvPr>
        </p:nvSpPr>
        <p:spPr>
          <a:xfrm>
            <a:off x="457200" y="122238"/>
            <a:ext cx="7543800" cy="930275"/>
          </a:xfrm>
        </p:spPr>
        <p:txBody>
          <a:bodyPr/>
          <a:lstStyle/>
          <a:p>
            <a:pPr eaLnBrk="1" hangingPunct="1"/>
            <a:r>
              <a:rPr lang="es-MX" dirty="0"/>
              <a:t>Amplificador Inversor</a:t>
            </a:r>
            <a:endParaRPr lang="es-ES" dirty="0"/>
          </a:p>
        </p:txBody>
      </p:sp>
      <p:sp>
        <p:nvSpPr>
          <p:cNvPr id="45060" name="Rectangle 3"/>
          <p:cNvSpPr>
            <a:spLocks noGrp="1" noChangeArrowheads="1"/>
          </p:cNvSpPr>
          <p:nvPr>
            <p:ph type="body" sz="half" idx="1"/>
          </p:nvPr>
        </p:nvSpPr>
        <p:spPr>
          <a:xfrm>
            <a:off x="179388" y="1341438"/>
            <a:ext cx="8002587" cy="935037"/>
          </a:xfrm>
        </p:spPr>
        <p:txBody>
          <a:bodyPr/>
          <a:lstStyle/>
          <a:p>
            <a:pPr eaLnBrk="1" hangingPunct="1">
              <a:lnSpc>
                <a:spcPct val="90000"/>
              </a:lnSpc>
            </a:pPr>
            <a:r>
              <a:rPr lang="es-MX" sz="2600" dirty="0"/>
              <a:t>Ejemplo: Para el circuito mostrado en la figura, determinar la función de transferencia.</a:t>
            </a:r>
          </a:p>
        </p:txBody>
      </p:sp>
      <p:pic>
        <p:nvPicPr>
          <p:cNvPr id="4506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2420938"/>
            <a:ext cx="5353050"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309AC94-33E2-4DF6-BA19-8B13F7488CBB}" type="slidenum">
              <a:rPr lang="es-ES" altLang="en-US" smtClean="0"/>
              <a:pPr eaLnBrk="1" hangingPunct="1"/>
              <a:t>58</a:t>
            </a:fld>
            <a:endParaRPr lang="es-ES" altLang="en-US"/>
          </a:p>
        </p:txBody>
      </p:sp>
      <p:sp>
        <p:nvSpPr>
          <p:cNvPr id="46083" name="Rectangle 2"/>
          <p:cNvSpPr>
            <a:spLocks noGrp="1" noChangeArrowheads="1"/>
          </p:cNvSpPr>
          <p:nvPr>
            <p:ph type="title"/>
          </p:nvPr>
        </p:nvSpPr>
        <p:spPr>
          <a:xfrm>
            <a:off x="457200" y="122238"/>
            <a:ext cx="7543800" cy="785812"/>
          </a:xfrm>
        </p:spPr>
        <p:txBody>
          <a:bodyPr/>
          <a:lstStyle/>
          <a:p>
            <a:pPr eaLnBrk="1" hangingPunct="1"/>
            <a:r>
              <a:rPr lang="es-MX" dirty="0"/>
              <a:t>Amplificador Inversor</a:t>
            </a:r>
            <a:endParaRPr lang="es-ES" dirty="0"/>
          </a:p>
        </p:txBody>
      </p:sp>
      <p:sp>
        <p:nvSpPr>
          <p:cNvPr id="46084" name="Rectangle 3"/>
          <p:cNvSpPr>
            <a:spLocks noGrp="1" noChangeArrowheads="1"/>
          </p:cNvSpPr>
          <p:nvPr>
            <p:ph type="body" sz="half" idx="1"/>
          </p:nvPr>
        </p:nvSpPr>
        <p:spPr>
          <a:xfrm>
            <a:off x="468313" y="1125538"/>
            <a:ext cx="7272337" cy="846137"/>
          </a:xfrm>
        </p:spPr>
        <p:txBody>
          <a:bodyPr/>
          <a:lstStyle/>
          <a:p>
            <a:pPr eaLnBrk="1" hangingPunct="1">
              <a:lnSpc>
                <a:spcPct val="90000"/>
              </a:lnSpc>
            </a:pPr>
            <a:r>
              <a:rPr lang="es-MX" sz="2600" dirty="0"/>
              <a:t>SOLUCION: Primero determinar las impedancias Z</a:t>
            </a:r>
            <a:r>
              <a:rPr lang="es-MX" sz="1800" dirty="0"/>
              <a:t>1</a:t>
            </a:r>
            <a:r>
              <a:rPr lang="es-MX" sz="2600" dirty="0"/>
              <a:t>(s) y Z</a:t>
            </a:r>
            <a:r>
              <a:rPr lang="es-MX" sz="1800" dirty="0"/>
              <a:t>2</a:t>
            </a:r>
            <a:r>
              <a:rPr lang="es-MX" sz="2600" dirty="0"/>
              <a:t>(s).</a:t>
            </a:r>
          </a:p>
        </p:txBody>
      </p:sp>
      <p:graphicFrame>
        <p:nvGraphicFramePr>
          <p:cNvPr id="46085" name="Object 5"/>
          <p:cNvGraphicFramePr>
            <a:graphicFrameLocks noGrp="1" noChangeAspect="1"/>
          </p:cNvGraphicFramePr>
          <p:nvPr>
            <p:ph sz="quarter" idx="2"/>
          </p:nvPr>
        </p:nvGraphicFramePr>
        <p:xfrm>
          <a:off x="1403350" y="1989138"/>
          <a:ext cx="5616575" cy="1731962"/>
        </p:xfrm>
        <a:graphic>
          <a:graphicData uri="http://schemas.openxmlformats.org/presentationml/2006/ole">
            <mc:AlternateContent xmlns:mc="http://schemas.openxmlformats.org/markup-compatibility/2006">
              <mc:Choice xmlns:v="urn:schemas-microsoft-com:vml" Requires="v">
                <p:oleObj name="Ecuación" r:id="rId3" imgW="3378200" imgH="1041400" progId="Equation.3">
                  <p:embed/>
                </p:oleObj>
              </mc:Choice>
              <mc:Fallback>
                <p:oleObj name="Ecuación" r:id="rId3" imgW="3378200" imgH="1041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89138"/>
                        <a:ext cx="5616575" cy="173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6" name="Rectangle 7"/>
          <p:cNvSpPr>
            <a:spLocks noChangeArrowheads="1"/>
          </p:cNvSpPr>
          <p:nvPr/>
        </p:nvSpPr>
        <p:spPr bwMode="auto">
          <a:xfrm>
            <a:off x="250825" y="4005263"/>
            <a:ext cx="8002588"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tx2"/>
              </a:buClr>
              <a:buSzPct val="70000"/>
              <a:buFont typeface="Wingdings" pitchFamily="2" charset="2"/>
              <a:buChar char="l"/>
            </a:pPr>
            <a:r>
              <a:rPr lang="es-MX" sz="2600" dirty="0"/>
              <a:t>La función de transferencia después de sustituir Z</a:t>
            </a:r>
            <a:r>
              <a:rPr lang="es-MX" dirty="0"/>
              <a:t>1</a:t>
            </a:r>
            <a:r>
              <a:rPr lang="es-MX" sz="2600" dirty="0"/>
              <a:t>(s) y Z</a:t>
            </a:r>
            <a:r>
              <a:rPr lang="es-MX" dirty="0"/>
              <a:t>2</a:t>
            </a:r>
            <a:r>
              <a:rPr lang="es-MX" sz="2600" dirty="0"/>
              <a:t>(s) y de simplificar es:</a:t>
            </a:r>
          </a:p>
        </p:txBody>
      </p:sp>
      <p:graphicFrame>
        <p:nvGraphicFramePr>
          <p:cNvPr id="46087" name="Object 8"/>
          <p:cNvGraphicFramePr>
            <a:graphicFrameLocks noGrp="1" noChangeAspect="1"/>
          </p:cNvGraphicFramePr>
          <p:nvPr>
            <p:ph sz="quarter" idx="3"/>
          </p:nvPr>
        </p:nvGraphicFramePr>
        <p:xfrm>
          <a:off x="1763713" y="5013325"/>
          <a:ext cx="5327650" cy="985838"/>
        </p:xfrm>
        <a:graphic>
          <a:graphicData uri="http://schemas.openxmlformats.org/presentationml/2006/ole">
            <mc:AlternateContent xmlns:mc="http://schemas.openxmlformats.org/markup-compatibility/2006">
              <mc:Choice xmlns:v="urn:schemas-microsoft-com:vml" Requires="v">
                <p:oleObj name="Ecuación" r:id="rId5" imgW="2603500" imgH="482600" progId="Equation.3">
                  <p:embed/>
                </p:oleObj>
              </mc:Choice>
              <mc:Fallback>
                <p:oleObj name="Ecuación" r:id="rId5" imgW="2603500" imgH="482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5013325"/>
                        <a:ext cx="5327650"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DE04DB-EDEB-45A4-A9A6-DE6FAAEFD72C}" type="slidenum">
              <a:rPr lang="es-ES" altLang="en-US" smtClean="0"/>
              <a:pPr eaLnBrk="1" hangingPunct="1"/>
              <a:t>59</a:t>
            </a:fld>
            <a:endParaRPr lang="es-ES" altLang="en-US"/>
          </a:p>
        </p:txBody>
      </p:sp>
      <p:sp>
        <p:nvSpPr>
          <p:cNvPr id="50179" name="Rectangle 2"/>
          <p:cNvSpPr>
            <a:spLocks noGrp="1" noChangeArrowheads="1"/>
          </p:cNvSpPr>
          <p:nvPr>
            <p:ph type="title"/>
          </p:nvPr>
        </p:nvSpPr>
        <p:spPr>
          <a:xfrm>
            <a:off x="457200" y="122238"/>
            <a:ext cx="7543800" cy="930275"/>
          </a:xfrm>
        </p:spPr>
        <p:txBody>
          <a:bodyPr/>
          <a:lstStyle/>
          <a:p>
            <a:pPr eaLnBrk="1" hangingPunct="1"/>
            <a:r>
              <a:rPr lang="es-MX" dirty="0"/>
              <a:t>Amplificador Inversor</a:t>
            </a:r>
            <a:endParaRPr lang="en-US" dirty="0"/>
          </a:p>
        </p:txBody>
      </p:sp>
      <p:sp>
        <p:nvSpPr>
          <p:cNvPr id="50180" name="Rectangle 3"/>
          <p:cNvSpPr>
            <a:spLocks noGrp="1" noChangeArrowheads="1"/>
          </p:cNvSpPr>
          <p:nvPr>
            <p:ph type="body" sz="half" idx="1"/>
          </p:nvPr>
        </p:nvSpPr>
        <p:spPr>
          <a:xfrm>
            <a:off x="179388" y="1341438"/>
            <a:ext cx="8002587" cy="935037"/>
          </a:xfrm>
        </p:spPr>
        <p:txBody>
          <a:bodyPr/>
          <a:lstStyle/>
          <a:p>
            <a:pPr eaLnBrk="1" hangingPunct="1">
              <a:lnSpc>
                <a:spcPct val="90000"/>
              </a:lnSpc>
            </a:pPr>
            <a:r>
              <a:rPr lang="es-MX" sz="2600" dirty="0"/>
              <a:t>Ejercicio: Para el circuito mostrado en la figura, obtener la función de transferencia.</a:t>
            </a:r>
          </a:p>
        </p:txBody>
      </p:sp>
      <p:pic>
        <p:nvPicPr>
          <p:cNvPr id="501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636838"/>
            <a:ext cx="445770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32AAF0-C504-49F1-80A3-F91F5C5D7C44}" type="slidenum">
              <a:rPr lang="es-ES" altLang="en-US" smtClean="0"/>
              <a:pPr eaLnBrk="1" hangingPunct="1"/>
              <a:t>6</a:t>
            </a:fld>
            <a:endParaRPr lang="es-ES" altLang="en-US"/>
          </a:p>
        </p:txBody>
      </p:sp>
      <p:sp>
        <p:nvSpPr>
          <p:cNvPr id="8195" name="Rectangle 2"/>
          <p:cNvSpPr>
            <a:spLocks noGrp="1" noChangeArrowheads="1"/>
          </p:cNvSpPr>
          <p:nvPr>
            <p:ph type="title"/>
          </p:nvPr>
        </p:nvSpPr>
        <p:spPr>
          <a:xfrm>
            <a:off x="457200" y="122238"/>
            <a:ext cx="7543800" cy="785812"/>
          </a:xfrm>
        </p:spPr>
        <p:txBody>
          <a:bodyPr/>
          <a:lstStyle/>
          <a:p>
            <a:pPr eaLnBrk="1" hangingPunct="1"/>
            <a:r>
              <a:rPr lang="es-MX" sz="2600" dirty="0"/>
              <a:t>Sistemas de Primer Orden Respuesta a una Entrada Escalón Unitario</a:t>
            </a:r>
            <a:endParaRPr lang="es-ES" sz="2600" dirty="0"/>
          </a:p>
        </p:txBody>
      </p:sp>
      <p:graphicFrame>
        <p:nvGraphicFramePr>
          <p:cNvPr id="8196" name="Object 3"/>
          <p:cNvGraphicFramePr>
            <a:graphicFrameLocks noGrp="1" noChangeAspect="1"/>
          </p:cNvGraphicFramePr>
          <p:nvPr>
            <p:ph sz="half" idx="1"/>
          </p:nvPr>
        </p:nvGraphicFramePr>
        <p:xfrm>
          <a:off x="1619250" y="5300663"/>
          <a:ext cx="6337300" cy="522287"/>
        </p:xfrm>
        <a:graphic>
          <a:graphicData uri="http://schemas.openxmlformats.org/presentationml/2006/ole">
            <mc:AlternateContent xmlns:mc="http://schemas.openxmlformats.org/markup-compatibility/2006">
              <mc:Choice xmlns:v="urn:schemas-microsoft-com:vml" Requires="v">
                <p:oleObj name="Ecuación" r:id="rId3" imgW="2781300" imgH="228600" progId="Equation.3">
                  <p:embed/>
                </p:oleObj>
              </mc:Choice>
              <mc:Fallback>
                <p:oleObj name="Ecuación" r:id="rId3" imgW="27813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5300663"/>
                        <a:ext cx="633730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4"/>
          <p:cNvGraphicFramePr>
            <a:graphicFrameLocks noGrp="1" noChangeAspect="1"/>
          </p:cNvGraphicFramePr>
          <p:nvPr>
            <p:ph sz="quarter" idx="2"/>
          </p:nvPr>
        </p:nvGraphicFramePr>
        <p:xfrm>
          <a:off x="3203575" y="3429000"/>
          <a:ext cx="2881313" cy="1638300"/>
        </p:xfrm>
        <a:graphic>
          <a:graphicData uri="http://schemas.openxmlformats.org/presentationml/2006/ole">
            <mc:AlternateContent xmlns:mc="http://schemas.openxmlformats.org/markup-compatibility/2006">
              <mc:Choice xmlns:v="urn:schemas-microsoft-com:vml" Requires="v">
                <p:oleObj name="Ecuación" r:id="rId5" imgW="1206500" imgH="685800" progId="Equation.3">
                  <p:embed/>
                </p:oleObj>
              </mc:Choice>
              <mc:Fallback>
                <p:oleObj name="Ecuación" r:id="rId5" imgW="1206500" imgH="685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429000"/>
                        <a:ext cx="2881313" cy="163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5"/>
          <p:cNvSpPr>
            <a:spLocks noChangeArrowheads="1"/>
          </p:cNvSpPr>
          <p:nvPr/>
        </p:nvSpPr>
        <p:spPr bwMode="auto">
          <a:xfrm>
            <a:off x="395288" y="1125538"/>
            <a:ext cx="7561262"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Para le siguiente sistema, determine la constante de tiempo, la respuesta en estado estacionario, el tiempo de establecimiento y la respuesta c(t).</a:t>
            </a:r>
            <a:endParaRPr lang="es-MX" sz="2800" dirty="0"/>
          </a:p>
        </p:txBody>
      </p:sp>
      <p:sp>
        <p:nvSpPr>
          <p:cNvPr id="8199" name="Rectangle 7"/>
          <p:cNvSpPr>
            <a:spLocks noChangeArrowheads="1"/>
          </p:cNvSpPr>
          <p:nvPr/>
        </p:nvSpPr>
        <p:spPr bwMode="auto">
          <a:xfrm>
            <a:off x="468313" y="3141663"/>
            <a:ext cx="820896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None/>
            </a:pPr>
            <a:r>
              <a:rPr lang="en-US" sz="2400" dirty="0"/>
              <a:t>SOLUCION</a:t>
            </a:r>
            <a:endParaRPr lang="en-US" sz="2800" dirty="0"/>
          </a:p>
        </p:txBody>
      </p:sp>
      <p:graphicFrame>
        <p:nvGraphicFramePr>
          <p:cNvPr id="8200" name="Object 9"/>
          <p:cNvGraphicFramePr>
            <a:graphicFrameLocks noGrp="1" noChangeAspect="1"/>
          </p:cNvGraphicFramePr>
          <p:nvPr>
            <p:ph sz="quarter" idx="3"/>
          </p:nvPr>
        </p:nvGraphicFramePr>
        <p:xfrm>
          <a:off x="3059113" y="2460625"/>
          <a:ext cx="2449512" cy="728663"/>
        </p:xfrm>
        <a:graphic>
          <a:graphicData uri="http://schemas.openxmlformats.org/presentationml/2006/ole">
            <mc:AlternateContent xmlns:mc="http://schemas.openxmlformats.org/markup-compatibility/2006">
              <mc:Choice xmlns:v="urn:schemas-microsoft-com:vml" Requires="v">
                <p:oleObj name="Ecuación" r:id="rId7" imgW="1409700" imgH="419100" progId="Equation.3">
                  <p:embed/>
                </p:oleObj>
              </mc:Choice>
              <mc:Fallback>
                <p:oleObj name="Ecuación" r:id="rId7" imgW="1409700" imgH="4191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460625"/>
                        <a:ext cx="2449512"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F1E556E-EE4D-4A0B-8D65-1B0D25163FC9}" type="slidenum">
              <a:rPr lang="es-ES" altLang="en-US" smtClean="0"/>
              <a:pPr eaLnBrk="1" hangingPunct="1"/>
              <a:t>60</a:t>
            </a:fld>
            <a:endParaRPr lang="es-ES" altLang="en-US"/>
          </a:p>
        </p:txBody>
      </p:sp>
      <p:sp>
        <p:nvSpPr>
          <p:cNvPr id="51203" name="Rectangle 2"/>
          <p:cNvSpPr>
            <a:spLocks noGrp="1" noChangeArrowheads="1"/>
          </p:cNvSpPr>
          <p:nvPr>
            <p:ph type="title"/>
          </p:nvPr>
        </p:nvSpPr>
        <p:spPr>
          <a:xfrm>
            <a:off x="251520" y="122238"/>
            <a:ext cx="7787208" cy="930275"/>
          </a:xfrm>
        </p:spPr>
        <p:txBody>
          <a:bodyPr/>
          <a:lstStyle/>
          <a:p>
            <a:pPr eaLnBrk="1" hangingPunct="1"/>
            <a:r>
              <a:rPr lang="es-MX" dirty="0"/>
              <a:t>Implementación del controlador</a:t>
            </a:r>
          </a:p>
        </p:txBody>
      </p:sp>
      <p:sp>
        <p:nvSpPr>
          <p:cNvPr id="51204" name="Rectangle 3"/>
          <p:cNvSpPr>
            <a:spLocks noGrp="1" noChangeArrowheads="1"/>
          </p:cNvSpPr>
          <p:nvPr>
            <p:ph type="body" sz="half" idx="1"/>
          </p:nvPr>
        </p:nvSpPr>
        <p:spPr>
          <a:xfrm>
            <a:off x="179388" y="1124744"/>
            <a:ext cx="8002587" cy="935037"/>
          </a:xfrm>
        </p:spPr>
        <p:txBody>
          <a:bodyPr/>
          <a:lstStyle/>
          <a:p>
            <a:pPr eaLnBrk="1" hangingPunct="1">
              <a:lnSpc>
                <a:spcPct val="90000"/>
              </a:lnSpc>
            </a:pPr>
            <a:r>
              <a:rPr lang="es-MX" sz="2600" dirty="0"/>
              <a:t>El controlador PI se puede construir como se observa en la figura</a:t>
            </a:r>
          </a:p>
        </p:txBody>
      </p:sp>
      <p:graphicFrame>
        <p:nvGraphicFramePr>
          <p:cNvPr id="51205" name="Object 6"/>
          <p:cNvGraphicFramePr>
            <a:graphicFrameLocks noGrp="1" noChangeAspect="1"/>
          </p:cNvGraphicFramePr>
          <p:nvPr>
            <p:ph sz="half" idx="2"/>
          </p:nvPr>
        </p:nvGraphicFramePr>
        <p:xfrm>
          <a:off x="2843213" y="4797425"/>
          <a:ext cx="3095625" cy="1657350"/>
        </p:xfrm>
        <a:graphic>
          <a:graphicData uri="http://schemas.openxmlformats.org/presentationml/2006/ole">
            <mc:AlternateContent xmlns:mc="http://schemas.openxmlformats.org/markup-compatibility/2006">
              <mc:Choice xmlns:v="urn:schemas-microsoft-com:vml" Requires="v">
                <p:oleObj name="Ecuación" r:id="rId3" imgW="1612900" imgH="863600" progId="Equation.3">
                  <p:embed/>
                </p:oleObj>
              </mc:Choice>
              <mc:Fallback>
                <p:oleObj name="Ecuación" r:id="rId3" imgW="1612900" imgH="863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797425"/>
                        <a:ext cx="3095625"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120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1916113"/>
            <a:ext cx="4779962"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324F27-41E4-42D4-B022-D240E6EC4D24}" type="slidenum">
              <a:rPr lang="es-ES" altLang="en-US" smtClean="0"/>
              <a:pPr eaLnBrk="1" hangingPunct="1"/>
              <a:t>61</a:t>
            </a:fld>
            <a:endParaRPr lang="es-ES" altLang="en-US"/>
          </a:p>
        </p:txBody>
      </p:sp>
      <p:sp>
        <p:nvSpPr>
          <p:cNvPr id="52227" name="Rectangle 2"/>
          <p:cNvSpPr>
            <a:spLocks noGrp="1" noChangeArrowheads="1"/>
          </p:cNvSpPr>
          <p:nvPr>
            <p:ph type="title"/>
          </p:nvPr>
        </p:nvSpPr>
        <p:spPr>
          <a:xfrm>
            <a:off x="179512" y="122238"/>
            <a:ext cx="7787208" cy="930275"/>
          </a:xfrm>
        </p:spPr>
        <p:txBody>
          <a:bodyPr/>
          <a:lstStyle/>
          <a:p>
            <a:pPr eaLnBrk="1" hangingPunct="1"/>
            <a:r>
              <a:rPr lang="es-MX" dirty="0"/>
              <a:t>Implementación del controlador</a:t>
            </a:r>
            <a:endParaRPr lang="es-ES" dirty="0"/>
          </a:p>
        </p:txBody>
      </p:sp>
      <p:sp>
        <p:nvSpPr>
          <p:cNvPr id="52228" name="Rectangle 3"/>
          <p:cNvSpPr>
            <a:spLocks noGrp="1" noChangeArrowheads="1"/>
          </p:cNvSpPr>
          <p:nvPr>
            <p:ph type="body" sz="half" idx="1"/>
          </p:nvPr>
        </p:nvSpPr>
        <p:spPr>
          <a:xfrm>
            <a:off x="179388" y="1124744"/>
            <a:ext cx="8002587" cy="935037"/>
          </a:xfrm>
        </p:spPr>
        <p:txBody>
          <a:bodyPr/>
          <a:lstStyle/>
          <a:p>
            <a:pPr eaLnBrk="1" hangingPunct="1">
              <a:lnSpc>
                <a:spcPct val="90000"/>
              </a:lnSpc>
            </a:pPr>
            <a:r>
              <a:rPr lang="es-MX" sz="2600" dirty="0"/>
              <a:t>El controlador PD se puede construir como se observa en la figura</a:t>
            </a:r>
          </a:p>
        </p:txBody>
      </p:sp>
      <p:graphicFrame>
        <p:nvGraphicFramePr>
          <p:cNvPr id="52229" name="Object 4"/>
          <p:cNvGraphicFramePr>
            <a:graphicFrameLocks noGrp="1" noChangeAspect="1"/>
          </p:cNvGraphicFramePr>
          <p:nvPr>
            <p:ph sz="half" idx="2"/>
          </p:nvPr>
        </p:nvGraphicFramePr>
        <p:xfrm>
          <a:off x="2843213" y="5194300"/>
          <a:ext cx="3095625" cy="1004888"/>
        </p:xfrm>
        <a:graphic>
          <a:graphicData uri="http://schemas.openxmlformats.org/presentationml/2006/ole">
            <mc:AlternateContent xmlns:mc="http://schemas.openxmlformats.org/markup-compatibility/2006">
              <mc:Choice xmlns:v="urn:schemas-microsoft-com:vml" Requires="v">
                <p:oleObj name="Ecuación" r:id="rId3" imgW="1485900" imgH="482600" progId="Equation.3">
                  <p:embed/>
                </p:oleObj>
              </mc:Choice>
              <mc:Fallback>
                <p:oleObj name="Ecuación" r:id="rId3" imgW="14859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5194300"/>
                        <a:ext cx="309562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22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16113"/>
            <a:ext cx="4895850"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E2B29B2-EBCB-42C7-BC69-79192600AE8F}" type="slidenum">
              <a:rPr lang="es-ES" altLang="en-US" smtClean="0"/>
              <a:pPr eaLnBrk="1" hangingPunct="1"/>
              <a:t>62</a:t>
            </a:fld>
            <a:endParaRPr lang="es-ES" altLang="en-US"/>
          </a:p>
        </p:txBody>
      </p:sp>
      <p:sp>
        <p:nvSpPr>
          <p:cNvPr id="53251" name="Rectangle 2"/>
          <p:cNvSpPr>
            <a:spLocks noGrp="1" noChangeArrowheads="1"/>
          </p:cNvSpPr>
          <p:nvPr>
            <p:ph type="title"/>
          </p:nvPr>
        </p:nvSpPr>
        <p:spPr>
          <a:xfrm>
            <a:off x="179512" y="122238"/>
            <a:ext cx="7859216" cy="930275"/>
          </a:xfrm>
        </p:spPr>
        <p:txBody>
          <a:bodyPr/>
          <a:lstStyle/>
          <a:p>
            <a:pPr eaLnBrk="1" hangingPunct="1"/>
            <a:r>
              <a:rPr lang="es-MX" dirty="0"/>
              <a:t>Implementación del controlador</a:t>
            </a:r>
            <a:endParaRPr lang="es-ES" dirty="0"/>
          </a:p>
        </p:txBody>
      </p:sp>
      <p:sp>
        <p:nvSpPr>
          <p:cNvPr id="53252" name="Rectangle 3"/>
          <p:cNvSpPr>
            <a:spLocks noGrp="1" noChangeArrowheads="1"/>
          </p:cNvSpPr>
          <p:nvPr>
            <p:ph type="body" sz="half" idx="1"/>
          </p:nvPr>
        </p:nvSpPr>
        <p:spPr>
          <a:xfrm>
            <a:off x="179388" y="1124744"/>
            <a:ext cx="8002587" cy="935037"/>
          </a:xfrm>
        </p:spPr>
        <p:txBody>
          <a:bodyPr/>
          <a:lstStyle/>
          <a:p>
            <a:pPr eaLnBrk="1" hangingPunct="1">
              <a:lnSpc>
                <a:spcPct val="90000"/>
              </a:lnSpc>
            </a:pPr>
            <a:r>
              <a:rPr lang="es-MX" sz="2600" dirty="0"/>
              <a:t>El controlador PID se puede construir como se observa en la figura</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916113"/>
            <a:ext cx="486251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4" name="Object 5"/>
          <p:cNvGraphicFramePr>
            <a:graphicFrameLocks noGrp="1" noChangeAspect="1"/>
          </p:cNvGraphicFramePr>
          <p:nvPr>
            <p:ph sz="half" idx="2"/>
          </p:nvPr>
        </p:nvGraphicFramePr>
        <p:xfrm>
          <a:off x="2339975" y="4797425"/>
          <a:ext cx="4535488" cy="1657350"/>
        </p:xfrm>
        <a:graphic>
          <a:graphicData uri="http://schemas.openxmlformats.org/presentationml/2006/ole">
            <mc:AlternateContent xmlns:mc="http://schemas.openxmlformats.org/markup-compatibility/2006">
              <mc:Choice xmlns:v="urn:schemas-microsoft-com:vml" Requires="v">
                <p:oleObj name="Ecuación" r:id="rId4" imgW="2362200" imgH="863600" progId="Equation.3">
                  <p:embed/>
                </p:oleObj>
              </mc:Choice>
              <mc:Fallback>
                <p:oleObj name="Ecuación" r:id="rId4" imgW="2362200" imgH="863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797425"/>
                        <a:ext cx="453548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6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BADC50-2E0C-4974-9895-C66A95717B2D}" type="slidenum">
              <a:rPr lang="es-ES" altLang="en-US" smtClean="0"/>
              <a:pPr eaLnBrk="1" hangingPunct="1"/>
              <a:t>63</a:t>
            </a:fld>
            <a:endParaRPr lang="es-ES" altLang="en-US"/>
          </a:p>
        </p:txBody>
      </p:sp>
      <p:sp>
        <p:nvSpPr>
          <p:cNvPr id="54275" name="Rectangle 2"/>
          <p:cNvSpPr>
            <a:spLocks noGrp="1" noChangeArrowheads="1"/>
          </p:cNvSpPr>
          <p:nvPr>
            <p:ph type="title"/>
          </p:nvPr>
        </p:nvSpPr>
        <p:spPr>
          <a:xfrm>
            <a:off x="251520" y="122238"/>
            <a:ext cx="7715200" cy="930275"/>
          </a:xfrm>
        </p:spPr>
        <p:txBody>
          <a:bodyPr/>
          <a:lstStyle/>
          <a:p>
            <a:pPr eaLnBrk="1" hangingPunct="1"/>
            <a:r>
              <a:rPr lang="es-MX" dirty="0"/>
              <a:t>Implementación del controlador</a:t>
            </a:r>
            <a:endParaRPr lang="es-ES" dirty="0"/>
          </a:p>
        </p:txBody>
      </p:sp>
      <p:sp>
        <p:nvSpPr>
          <p:cNvPr id="54276" name="Rectangle 3"/>
          <p:cNvSpPr>
            <a:spLocks noGrp="1" noChangeArrowheads="1"/>
          </p:cNvSpPr>
          <p:nvPr>
            <p:ph type="body" sz="half" idx="1"/>
          </p:nvPr>
        </p:nvSpPr>
        <p:spPr>
          <a:xfrm>
            <a:off x="179388" y="1700213"/>
            <a:ext cx="8002587" cy="1366837"/>
          </a:xfrm>
        </p:spPr>
        <p:txBody>
          <a:bodyPr/>
          <a:lstStyle/>
          <a:p>
            <a:pPr eaLnBrk="1" hangingPunct="1">
              <a:lnSpc>
                <a:spcPct val="90000"/>
              </a:lnSpc>
            </a:pPr>
            <a:r>
              <a:rPr lang="es-MX" sz="2600" dirty="0"/>
              <a:t>Ejemplo: Determinar los valores de R</a:t>
            </a:r>
            <a:r>
              <a:rPr lang="es-MX" sz="1800" dirty="0"/>
              <a:t>1</a:t>
            </a:r>
            <a:r>
              <a:rPr lang="es-MX" sz="2600" dirty="0"/>
              <a:t>, R</a:t>
            </a:r>
            <a:r>
              <a:rPr lang="es-MX" sz="1800" dirty="0"/>
              <a:t>2</a:t>
            </a:r>
            <a:r>
              <a:rPr lang="es-MX" sz="2600" dirty="0"/>
              <a:t> y C</a:t>
            </a:r>
            <a:r>
              <a:rPr lang="es-MX" sz="1800" dirty="0"/>
              <a:t>1</a:t>
            </a:r>
            <a:r>
              <a:rPr lang="es-MX" sz="2600" dirty="0"/>
              <a:t> de un controlador PID si C</a:t>
            </a:r>
            <a:r>
              <a:rPr lang="es-MX" sz="1800" dirty="0"/>
              <a:t>2</a:t>
            </a:r>
            <a:r>
              <a:rPr lang="es-MX" sz="2600" dirty="0"/>
              <a:t>=0.1</a:t>
            </a:r>
            <a:r>
              <a:rPr lang="es-MX" sz="2600" dirty="0">
                <a:latin typeface="Symbol" pitchFamily="18" charset="2"/>
              </a:rPr>
              <a:t>m</a:t>
            </a:r>
            <a:r>
              <a:rPr lang="es-MX" sz="2600" dirty="0"/>
              <a:t>F y la función de transferencia del controlador es:</a:t>
            </a:r>
          </a:p>
        </p:txBody>
      </p:sp>
      <p:graphicFrame>
        <p:nvGraphicFramePr>
          <p:cNvPr id="54277" name="Object 5"/>
          <p:cNvGraphicFramePr>
            <a:graphicFrameLocks noGrp="1" noChangeAspect="1"/>
          </p:cNvGraphicFramePr>
          <p:nvPr>
            <p:ph sz="half" idx="2"/>
          </p:nvPr>
        </p:nvGraphicFramePr>
        <p:xfrm>
          <a:off x="2484438" y="2997200"/>
          <a:ext cx="3600450" cy="833438"/>
        </p:xfrm>
        <a:graphic>
          <a:graphicData uri="http://schemas.openxmlformats.org/presentationml/2006/ole">
            <mc:AlternateContent xmlns:mc="http://schemas.openxmlformats.org/markup-compatibility/2006">
              <mc:Choice xmlns:v="urn:schemas-microsoft-com:vml" Requires="v">
                <p:oleObj name="Ecuación" r:id="rId3" imgW="1701800" imgH="393700" progId="Equation.3">
                  <p:embed/>
                </p:oleObj>
              </mc:Choice>
              <mc:Fallback>
                <p:oleObj name="Ecuación" r:id="rId3" imgW="1701800"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997200"/>
                        <a:ext cx="3600450"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42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933825"/>
            <a:ext cx="3925888"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7213C0-804A-4D18-8BCD-B177DDCAC2D5}" type="slidenum">
              <a:rPr lang="es-ES" altLang="en-US" smtClean="0"/>
              <a:pPr eaLnBrk="1" hangingPunct="1"/>
              <a:t>64</a:t>
            </a:fld>
            <a:endParaRPr lang="es-ES" altLang="en-US"/>
          </a:p>
        </p:txBody>
      </p:sp>
      <p:sp>
        <p:nvSpPr>
          <p:cNvPr id="55299" name="Rectangle 2"/>
          <p:cNvSpPr>
            <a:spLocks noGrp="1" noChangeArrowheads="1"/>
          </p:cNvSpPr>
          <p:nvPr>
            <p:ph type="title"/>
          </p:nvPr>
        </p:nvSpPr>
        <p:spPr>
          <a:xfrm>
            <a:off x="179512" y="122238"/>
            <a:ext cx="7715200" cy="1074737"/>
          </a:xfrm>
        </p:spPr>
        <p:txBody>
          <a:bodyPr/>
          <a:lstStyle/>
          <a:p>
            <a:pPr eaLnBrk="1" hangingPunct="1"/>
            <a:r>
              <a:rPr lang="es-MX" dirty="0"/>
              <a:t>Implementación del controlador</a:t>
            </a:r>
            <a:endParaRPr lang="es-ES" dirty="0"/>
          </a:p>
        </p:txBody>
      </p:sp>
      <p:sp>
        <p:nvSpPr>
          <p:cNvPr id="55300" name="Rectangle 3"/>
          <p:cNvSpPr>
            <a:spLocks noGrp="1" noChangeArrowheads="1"/>
          </p:cNvSpPr>
          <p:nvPr>
            <p:ph type="body" sz="half" idx="1"/>
          </p:nvPr>
        </p:nvSpPr>
        <p:spPr>
          <a:xfrm>
            <a:off x="468313" y="1341438"/>
            <a:ext cx="7715250" cy="1422400"/>
          </a:xfrm>
        </p:spPr>
        <p:txBody>
          <a:bodyPr/>
          <a:lstStyle/>
          <a:p>
            <a:pPr eaLnBrk="1" hangingPunct="1"/>
            <a:r>
              <a:rPr lang="es-MX" sz="2600" dirty="0"/>
              <a:t>SOLUCION: Primero, poner la F.T. del controlador en términos de </a:t>
            </a:r>
            <a:r>
              <a:rPr lang="es-MX" sz="2600" dirty="0" err="1"/>
              <a:t>K</a:t>
            </a:r>
            <a:r>
              <a:rPr lang="es-MX" sz="1800" dirty="0" err="1"/>
              <a:t>p</a:t>
            </a:r>
            <a:r>
              <a:rPr lang="es-MX" sz="2600" dirty="0"/>
              <a:t>, K</a:t>
            </a:r>
            <a:r>
              <a:rPr lang="es-MX" sz="1800" dirty="0"/>
              <a:t>i</a:t>
            </a:r>
            <a:r>
              <a:rPr lang="es-MX" sz="2600" dirty="0"/>
              <a:t> y </a:t>
            </a:r>
            <a:r>
              <a:rPr lang="es-MX" sz="2600" dirty="0" err="1"/>
              <a:t>K</a:t>
            </a:r>
            <a:r>
              <a:rPr lang="es-MX" sz="1800" dirty="0" err="1"/>
              <a:t>d</a:t>
            </a:r>
            <a:r>
              <a:rPr lang="es-MX" sz="2600" dirty="0"/>
              <a:t> y después encontrar los valores de R</a:t>
            </a:r>
            <a:r>
              <a:rPr lang="es-MX" sz="1800" dirty="0"/>
              <a:t>1</a:t>
            </a:r>
            <a:r>
              <a:rPr lang="es-MX" sz="2600" dirty="0"/>
              <a:t>, R</a:t>
            </a:r>
            <a:r>
              <a:rPr lang="es-MX" sz="1800" dirty="0"/>
              <a:t>2</a:t>
            </a:r>
            <a:r>
              <a:rPr lang="es-MX" sz="2600" dirty="0"/>
              <a:t> and C</a:t>
            </a:r>
            <a:r>
              <a:rPr lang="es-MX" sz="1800" dirty="0"/>
              <a:t>1</a:t>
            </a:r>
          </a:p>
        </p:txBody>
      </p:sp>
      <p:graphicFrame>
        <p:nvGraphicFramePr>
          <p:cNvPr id="55301" name="Object 4"/>
          <p:cNvGraphicFramePr>
            <a:graphicFrameLocks noGrp="1" noChangeAspect="1"/>
          </p:cNvGraphicFramePr>
          <p:nvPr>
            <p:ph sz="quarter" idx="2"/>
          </p:nvPr>
        </p:nvGraphicFramePr>
        <p:xfrm>
          <a:off x="2627313" y="2852738"/>
          <a:ext cx="3455987" cy="863600"/>
        </p:xfrm>
        <a:graphic>
          <a:graphicData uri="http://schemas.openxmlformats.org/presentationml/2006/ole">
            <mc:AlternateContent xmlns:mc="http://schemas.openxmlformats.org/markup-compatibility/2006">
              <mc:Choice xmlns:v="urn:schemas-microsoft-com:vml" Requires="v">
                <p:oleObj name="Ecuación" r:id="rId3" imgW="1574800" imgH="393700" progId="Equation.3">
                  <p:embed/>
                </p:oleObj>
              </mc:Choice>
              <mc:Fallback>
                <p:oleObj name="Ecuación" r:id="rId3" imgW="15748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852738"/>
                        <a:ext cx="34559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6"/>
          <p:cNvGraphicFramePr>
            <a:graphicFrameLocks noGrp="1" noChangeAspect="1"/>
          </p:cNvGraphicFramePr>
          <p:nvPr>
            <p:ph sz="quarter" idx="3"/>
          </p:nvPr>
        </p:nvGraphicFramePr>
        <p:xfrm>
          <a:off x="3708400" y="4365625"/>
          <a:ext cx="2160588" cy="2084388"/>
        </p:xfrm>
        <a:graphic>
          <a:graphicData uri="http://schemas.openxmlformats.org/presentationml/2006/ole">
            <mc:AlternateContent xmlns:mc="http://schemas.openxmlformats.org/markup-compatibility/2006">
              <mc:Choice xmlns:v="urn:schemas-microsoft-com:vml" Requires="v">
                <p:oleObj name="Ecuación" r:id="rId5" imgW="1040948" imgH="1002865" progId="Equation.3">
                  <p:embed/>
                </p:oleObj>
              </mc:Choice>
              <mc:Fallback>
                <p:oleObj name="Ecuación" r:id="rId5" imgW="1040948" imgH="100286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365625"/>
                        <a:ext cx="2160588" cy="208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3" name="Text Box 8"/>
          <p:cNvSpPr txBox="1">
            <a:spLocks noChangeArrowheads="1"/>
          </p:cNvSpPr>
          <p:nvPr/>
        </p:nvSpPr>
        <p:spPr bwMode="auto">
          <a:xfrm>
            <a:off x="900113" y="378936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s-MX" sz="2400" dirty="0"/>
              <a:t>Igualando términos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61C0369-2900-4D8B-A55C-A9230144DF57}" type="slidenum">
              <a:rPr lang="es-ES" altLang="en-US" smtClean="0"/>
              <a:pPr eaLnBrk="1" hangingPunct="1"/>
              <a:t>65</a:t>
            </a:fld>
            <a:endParaRPr lang="es-ES" altLang="en-US"/>
          </a:p>
        </p:txBody>
      </p:sp>
      <p:sp>
        <p:nvSpPr>
          <p:cNvPr id="56323" name="Rectangle 2"/>
          <p:cNvSpPr>
            <a:spLocks noGrp="1" noChangeArrowheads="1"/>
          </p:cNvSpPr>
          <p:nvPr>
            <p:ph type="title"/>
          </p:nvPr>
        </p:nvSpPr>
        <p:spPr>
          <a:xfrm>
            <a:off x="251520" y="122238"/>
            <a:ext cx="7789863" cy="1074737"/>
          </a:xfrm>
        </p:spPr>
        <p:txBody>
          <a:bodyPr/>
          <a:lstStyle/>
          <a:p>
            <a:pPr eaLnBrk="1" hangingPunct="1"/>
            <a:r>
              <a:rPr lang="es-MX" dirty="0"/>
              <a:t>Implementación del controlador</a:t>
            </a:r>
            <a:endParaRPr lang="es-ES" dirty="0"/>
          </a:p>
        </p:txBody>
      </p:sp>
      <p:sp>
        <p:nvSpPr>
          <p:cNvPr id="56324" name="Rectangle 3"/>
          <p:cNvSpPr>
            <a:spLocks noGrp="1" noChangeArrowheads="1"/>
          </p:cNvSpPr>
          <p:nvPr>
            <p:ph type="body" sz="half" idx="1"/>
          </p:nvPr>
        </p:nvSpPr>
        <p:spPr>
          <a:xfrm>
            <a:off x="468313" y="1341438"/>
            <a:ext cx="7715250" cy="935037"/>
          </a:xfrm>
        </p:spPr>
        <p:txBody>
          <a:bodyPr/>
          <a:lstStyle/>
          <a:p>
            <a:pPr eaLnBrk="1" hangingPunct="1"/>
            <a:r>
              <a:rPr lang="es-MX" sz="2600" dirty="0"/>
              <a:t>Entonces, resolviendo las ecuaciones, los valores de R</a:t>
            </a:r>
            <a:r>
              <a:rPr lang="es-MX" sz="1800" dirty="0"/>
              <a:t>1</a:t>
            </a:r>
            <a:r>
              <a:rPr lang="es-MX" sz="2600" dirty="0"/>
              <a:t>, R</a:t>
            </a:r>
            <a:r>
              <a:rPr lang="es-MX" sz="1800" dirty="0"/>
              <a:t>2</a:t>
            </a:r>
            <a:r>
              <a:rPr lang="es-MX" sz="2600" dirty="0"/>
              <a:t> y C</a:t>
            </a:r>
            <a:r>
              <a:rPr lang="es-MX" sz="1800" dirty="0"/>
              <a:t>1 </a:t>
            </a:r>
            <a:r>
              <a:rPr lang="es-MX" sz="2400" dirty="0"/>
              <a:t>se obtienen</a:t>
            </a:r>
            <a:endParaRPr lang="es-MX" sz="2800" baseline="-25000" dirty="0"/>
          </a:p>
        </p:txBody>
      </p:sp>
      <p:graphicFrame>
        <p:nvGraphicFramePr>
          <p:cNvPr id="56325" name="Object 5"/>
          <p:cNvGraphicFramePr>
            <a:graphicFrameLocks noGrp="1" noChangeAspect="1"/>
          </p:cNvGraphicFramePr>
          <p:nvPr>
            <p:ph sz="quarter" idx="3"/>
          </p:nvPr>
        </p:nvGraphicFramePr>
        <p:xfrm>
          <a:off x="827088" y="3213100"/>
          <a:ext cx="1871662" cy="1574800"/>
        </p:xfrm>
        <a:graphic>
          <a:graphicData uri="http://schemas.openxmlformats.org/presentationml/2006/ole">
            <mc:AlternateContent xmlns:mc="http://schemas.openxmlformats.org/markup-compatibility/2006">
              <mc:Choice xmlns:v="urn:schemas-microsoft-com:vml" Requires="v">
                <p:oleObj name="Ecuación" r:id="rId3" imgW="799753" imgH="672808" progId="Equation.3">
                  <p:embed/>
                </p:oleObj>
              </mc:Choice>
              <mc:Fallback>
                <p:oleObj name="Ecuación" r:id="rId3" imgW="799753" imgH="67280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13100"/>
                        <a:ext cx="1871662" cy="157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2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2565400"/>
            <a:ext cx="4611688"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427273-F0F1-4F7A-8837-45698D7CBB50}" type="slidenum">
              <a:rPr lang="es-ES" altLang="en-US" smtClean="0"/>
              <a:pPr eaLnBrk="1" hangingPunct="1"/>
              <a:t>66</a:t>
            </a:fld>
            <a:endParaRPr lang="es-ES" altLang="en-US"/>
          </a:p>
        </p:txBody>
      </p:sp>
      <p:sp>
        <p:nvSpPr>
          <p:cNvPr id="57347"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p>
        </p:txBody>
      </p:sp>
      <p:sp>
        <p:nvSpPr>
          <p:cNvPr id="57348" name="Rectangle 3"/>
          <p:cNvSpPr>
            <a:spLocks noGrp="1" noChangeArrowheads="1"/>
          </p:cNvSpPr>
          <p:nvPr>
            <p:ph type="body" sz="half" idx="1"/>
          </p:nvPr>
        </p:nvSpPr>
        <p:spPr>
          <a:xfrm>
            <a:off x="468313" y="1341438"/>
            <a:ext cx="7715250" cy="2879725"/>
          </a:xfrm>
        </p:spPr>
        <p:txBody>
          <a:bodyPr/>
          <a:lstStyle/>
          <a:p>
            <a:pPr eaLnBrk="1" hangingPunct="1"/>
            <a:r>
              <a:rPr lang="es-MX" sz="2600" dirty="0"/>
              <a:t>Ejemplo: Utilizando la técnica de ubicación de polos determinar las ganancias de un controlador PID tal que el comportamiento del sistema en lazo cerrado tenga características </a:t>
            </a:r>
            <a:r>
              <a:rPr lang="es-MX" sz="2600" dirty="0" err="1"/>
              <a:t>subamortiguadas</a:t>
            </a:r>
            <a:r>
              <a:rPr lang="es-MX" sz="2600" dirty="0"/>
              <a:t> con </a:t>
            </a:r>
            <a:r>
              <a:rPr lang="es-MX" sz="2600" dirty="0" err="1"/>
              <a:t>t</a:t>
            </a:r>
            <a:r>
              <a:rPr lang="es-MX" sz="1800" dirty="0" err="1"/>
              <a:t>s</a:t>
            </a:r>
            <a:r>
              <a:rPr lang="es-MX" sz="2600" dirty="0"/>
              <a:t>=2 segundos y </a:t>
            </a:r>
            <a:r>
              <a:rPr lang="es-MX" sz="2600" dirty="0" err="1"/>
              <a:t>M</a:t>
            </a:r>
            <a:r>
              <a:rPr lang="es-MX" sz="1800" dirty="0" err="1"/>
              <a:t>p</a:t>
            </a:r>
            <a:r>
              <a:rPr lang="es-MX" sz="2600" dirty="0"/>
              <a:t>=5.86% aplicados al siguiente sistema.</a:t>
            </a:r>
            <a:endParaRPr lang="es-MX" sz="1800" dirty="0"/>
          </a:p>
        </p:txBody>
      </p:sp>
      <p:graphicFrame>
        <p:nvGraphicFramePr>
          <p:cNvPr id="57349" name="Object 4"/>
          <p:cNvGraphicFramePr>
            <a:graphicFrameLocks noGrp="1" noChangeAspect="1"/>
          </p:cNvGraphicFramePr>
          <p:nvPr>
            <p:ph sz="quarter" idx="3"/>
          </p:nvPr>
        </p:nvGraphicFramePr>
        <p:xfrm>
          <a:off x="2987675" y="4437063"/>
          <a:ext cx="2808288" cy="890587"/>
        </p:xfrm>
        <a:graphic>
          <a:graphicData uri="http://schemas.openxmlformats.org/presentationml/2006/ole">
            <mc:AlternateContent xmlns:mc="http://schemas.openxmlformats.org/markup-compatibility/2006">
              <mc:Choice xmlns:v="urn:schemas-microsoft-com:vml" Requires="v">
                <p:oleObj name="Ecuación" r:id="rId3" imgW="1320227" imgH="418918" progId="Equation.3">
                  <p:embed/>
                </p:oleObj>
              </mc:Choice>
              <mc:Fallback>
                <p:oleObj name="Ecuación" r:id="rId3" imgW="1320227" imgH="41891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437063"/>
                        <a:ext cx="2808288" cy="89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D71CC2-623F-4D35-B2C9-5AFB932A1802}" type="slidenum">
              <a:rPr lang="es-ES" altLang="en-US" smtClean="0"/>
              <a:pPr eaLnBrk="1" hangingPunct="1"/>
              <a:t>67</a:t>
            </a:fld>
            <a:endParaRPr lang="es-ES" altLang="en-US"/>
          </a:p>
        </p:txBody>
      </p:sp>
      <p:sp>
        <p:nvSpPr>
          <p:cNvPr id="58371"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endParaRPr lang="es-ES" sz="3500" dirty="0"/>
          </a:p>
        </p:txBody>
      </p:sp>
      <p:sp>
        <p:nvSpPr>
          <p:cNvPr id="58372" name="Rectangle 3"/>
          <p:cNvSpPr>
            <a:spLocks noGrp="1" noChangeArrowheads="1"/>
          </p:cNvSpPr>
          <p:nvPr>
            <p:ph type="body" sz="half" idx="1"/>
          </p:nvPr>
        </p:nvSpPr>
        <p:spPr>
          <a:xfrm>
            <a:off x="468313" y="1341438"/>
            <a:ext cx="7715250" cy="1295400"/>
          </a:xfrm>
        </p:spPr>
        <p:txBody>
          <a:bodyPr/>
          <a:lstStyle/>
          <a:p>
            <a:pPr eaLnBrk="1" hangingPunct="1"/>
            <a:r>
              <a:rPr lang="es-MX" sz="2600" dirty="0"/>
              <a:t>SOLUCION: De las condiciones de diseño se obtienen </a:t>
            </a:r>
            <a:r>
              <a:rPr lang="es-MX" sz="2600" dirty="0">
                <a:latin typeface="Symbol" pitchFamily="18" charset="2"/>
              </a:rPr>
              <a:t>x</a:t>
            </a:r>
            <a:r>
              <a:rPr lang="es-MX" sz="2600" dirty="0"/>
              <a:t> y </a:t>
            </a:r>
            <a:r>
              <a:rPr lang="es-MX" sz="2600" dirty="0" err="1">
                <a:latin typeface="Symbol" pitchFamily="18" charset="2"/>
              </a:rPr>
              <a:t>w</a:t>
            </a:r>
            <a:r>
              <a:rPr lang="es-MX" sz="1800" dirty="0" err="1"/>
              <a:t>n</a:t>
            </a:r>
            <a:r>
              <a:rPr lang="es-MX" sz="2600" dirty="0"/>
              <a:t>, para determinar la función de transferencia deseada.</a:t>
            </a:r>
            <a:endParaRPr lang="es-MX" sz="1800" dirty="0"/>
          </a:p>
        </p:txBody>
      </p:sp>
      <p:graphicFrame>
        <p:nvGraphicFramePr>
          <p:cNvPr id="58373" name="Object 4"/>
          <p:cNvGraphicFramePr>
            <a:graphicFrameLocks noGrp="1" noChangeAspect="1"/>
          </p:cNvGraphicFramePr>
          <p:nvPr>
            <p:ph sz="quarter" idx="3"/>
          </p:nvPr>
        </p:nvGraphicFramePr>
        <p:xfrm>
          <a:off x="1258888" y="2852738"/>
          <a:ext cx="6553200" cy="2693987"/>
        </p:xfrm>
        <a:graphic>
          <a:graphicData uri="http://schemas.openxmlformats.org/presentationml/2006/ole">
            <mc:AlternateContent xmlns:mc="http://schemas.openxmlformats.org/markup-compatibility/2006">
              <mc:Choice xmlns:v="urn:schemas-microsoft-com:vml" Requires="v">
                <p:oleObj name="Ecuación" r:id="rId3" imgW="3276600" imgH="1346200" progId="Equation.3">
                  <p:embed/>
                </p:oleObj>
              </mc:Choice>
              <mc:Fallback>
                <p:oleObj name="Ecuación" r:id="rId3" imgW="3276600" imgH="1346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852738"/>
                        <a:ext cx="6553200" cy="269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2E65A0-928D-4B36-AB88-487166EF4970}" type="slidenum">
              <a:rPr lang="es-ES" altLang="en-US" smtClean="0"/>
              <a:pPr eaLnBrk="1" hangingPunct="1"/>
              <a:t>68</a:t>
            </a:fld>
            <a:endParaRPr lang="es-ES" altLang="en-US" dirty="0"/>
          </a:p>
        </p:txBody>
      </p:sp>
      <p:sp>
        <p:nvSpPr>
          <p:cNvPr id="59395"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endParaRPr lang="es-ES" sz="3500" dirty="0"/>
          </a:p>
        </p:txBody>
      </p:sp>
      <p:sp>
        <p:nvSpPr>
          <p:cNvPr id="59396" name="Rectangle 3"/>
          <p:cNvSpPr>
            <a:spLocks noGrp="1" noChangeArrowheads="1"/>
          </p:cNvSpPr>
          <p:nvPr>
            <p:ph type="body" sz="half" idx="1"/>
          </p:nvPr>
        </p:nvSpPr>
        <p:spPr>
          <a:xfrm>
            <a:off x="468313" y="1341438"/>
            <a:ext cx="7715250" cy="1295400"/>
          </a:xfrm>
        </p:spPr>
        <p:txBody>
          <a:bodyPr/>
          <a:lstStyle/>
          <a:p>
            <a:pPr eaLnBrk="1" hangingPunct="1"/>
            <a:r>
              <a:rPr lang="es-MX" sz="2600" dirty="0"/>
              <a:t>Con la F.T. del controlador y de la planta, construir la F.T. en lazo abierto y en lazo cerrado de todo el sistema.</a:t>
            </a:r>
            <a:endParaRPr lang="es-MX" sz="1800" dirty="0"/>
          </a:p>
        </p:txBody>
      </p:sp>
      <p:graphicFrame>
        <p:nvGraphicFramePr>
          <p:cNvPr id="59397" name="Object 4"/>
          <p:cNvGraphicFramePr>
            <a:graphicFrameLocks noGrp="1" noChangeAspect="1"/>
          </p:cNvGraphicFramePr>
          <p:nvPr>
            <p:ph sz="quarter" idx="3"/>
          </p:nvPr>
        </p:nvGraphicFramePr>
        <p:xfrm>
          <a:off x="250825" y="2852738"/>
          <a:ext cx="8424863" cy="2493962"/>
        </p:xfrm>
        <a:graphic>
          <a:graphicData uri="http://schemas.openxmlformats.org/presentationml/2006/ole">
            <mc:AlternateContent xmlns:mc="http://schemas.openxmlformats.org/markup-compatibility/2006">
              <mc:Choice xmlns:v="urn:schemas-microsoft-com:vml" Requires="v">
                <p:oleObj name="Ecuación" r:id="rId3" imgW="4546600" imgH="1346200" progId="Equation.3">
                  <p:embed/>
                </p:oleObj>
              </mc:Choice>
              <mc:Fallback>
                <p:oleObj name="Ecuación" r:id="rId3" imgW="4546600" imgH="1346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852738"/>
                        <a:ext cx="8424863" cy="249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6E0DF2B-740F-4B50-967C-4F734345B6B8}" type="slidenum">
              <a:rPr lang="es-ES" altLang="en-US" smtClean="0"/>
              <a:pPr eaLnBrk="1" hangingPunct="1"/>
              <a:t>69</a:t>
            </a:fld>
            <a:endParaRPr lang="es-ES" altLang="en-US"/>
          </a:p>
        </p:txBody>
      </p:sp>
      <p:sp>
        <p:nvSpPr>
          <p:cNvPr id="60419"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endParaRPr lang="es-ES" sz="3500" dirty="0"/>
          </a:p>
        </p:txBody>
      </p:sp>
      <p:sp>
        <p:nvSpPr>
          <p:cNvPr id="60420" name="Rectangle 3"/>
          <p:cNvSpPr>
            <a:spLocks noGrp="1" noChangeArrowheads="1"/>
          </p:cNvSpPr>
          <p:nvPr>
            <p:ph type="body" sz="half" idx="1"/>
          </p:nvPr>
        </p:nvSpPr>
        <p:spPr>
          <a:xfrm>
            <a:off x="468313" y="1341438"/>
            <a:ext cx="7715250" cy="2016125"/>
          </a:xfrm>
        </p:spPr>
        <p:txBody>
          <a:bodyPr/>
          <a:lstStyle/>
          <a:p>
            <a:pPr eaLnBrk="1" hangingPunct="1"/>
            <a:r>
              <a:rPr lang="es-MX" sz="2600" dirty="0"/>
              <a:t>La técnica de ubicación de polos consiste en igualar los coeficientes del denominador de G</a:t>
            </a:r>
            <a:r>
              <a:rPr lang="es-MX" sz="1800" dirty="0"/>
              <a:t>d</a:t>
            </a:r>
            <a:r>
              <a:rPr lang="es-MX" sz="2600" dirty="0"/>
              <a:t>(s) con los del denominador de G</a:t>
            </a:r>
            <a:r>
              <a:rPr lang="es-MX" sz="1800" dirty="0"/>
              <a:t>LC</a:t>
            </a:r>
            <a:r>
              <a:rPr lang="es-MX" sz="2600" dirty="0"/>
              <a:t>(s) para obtener los valores de </a:t>
            </a:r>
            <a:r>
              <a:rPr lang="es-MX" sz="2600" dirty="0" err="1"/>
              <a:t>K</a:t>
            </a:r>
            <a:r>
              <a:rPr lang="es-MX" sz="1800" dirty="0" err="1"/>
              <a:t>p</a:t>
            </a:r>
            <a:r>
              <a:rPr lang="es-MX" sz="2600" dirty="0"/>
              <a:t>, K</a:t>
            </a:r>
            <a:r>
              <a:rPr lang="es-MX" sz="1800" dirty="0"/>
              <a:t>i</a:t>
            </a:r>
            <a:r>
              <a:rPr lang="es-MX" sz="2600" dirty="0"/>
              <a:t> y </a:t>
            </a:r>
            <a:r>
              <a:rPr lang="es-MX" sz="2600" dirty="0" err="1"/>
              <a:t>K</a:t>
            </a:r>
            <a:r>
              <a:rPr lang="es-MX" sz="1800" dirty="0" err="1"/>
              <a:t>d</a:t>
            </a:r>
            <a:r>
              <a:rPr lang="es-MX" sz="2600" dirty="0"/>
              <a:t>.</a:t>
            </a:r>
            <a:endParaRPr lang="es-MX" sz="1800" dirty="0"/>
          </a:p>
        </p:txBody>
      </p:sp>
      <p:graphicFrame>
        <p:nvGraphicFramePr>
          <p:cNvPr id="60421" name="Object 4"/>
          <p:cNvGraphicFramePr>
            <a:graphicFrameLocks noGrp="1" noChangeAspect="1"/>
          </p:cNvGraphicFramePr>
          <p:nvPr>
            <p:ph sz="quarter" idx="3"/>
          </p:nvPr>
        </p:nvGraphicFramePr>
        <p:xfrm>
          <a:off x="1476375" y="3141663"/>
          <a:ext cx="5832475" cy="509587"/>
        </p:xfrm>
        <a:graphic>
          <a:graphicData uri="http://schemas.openxmlformats.org/presentationml/2006/ole">
            <mc:AlternateContent xmlns:mc="http://schemas.openxmlformats.org/markup-compatibility/2006">
              <mc:Choice xmlns:v="urn:schemas-microsoft-com:vml" Requires="v">
                <p:oleObj name="Ecuación" r:id="rId3" imgW="2908300" imgH="254000" progId="Equation.3">
                  <p:embed/>
                </p:oleObj>
              </mc:Choice>
              <mc:Fallback>
                <p:oleObj name="Ecuación" r:id="rId3" imgW="29083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141663"/>
                        <a:ext cx="58324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2" name="Rectangle 5"/>
          <p:cNvSpPr>
            <a:spLocks noChangeArrowheads="1"/>
          </p:cNvSpPr>
          <p:nvPr/>
        </p:nvSpPr>
        <p:spPr bwMode="auto">
          <a:xfrm>
            <a:off x="539750" y="3789363"/>
            <a:ext cx="7715250"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Sin embargo, el denominador de G</a:t>
            </a:r>
            <a:r>
              <a:rPr lang="es-MX" dirty="0"/>
              <a:t>d</a:t>
            </a:r>
            <a:r>
              <a:rPr lang="es-MX" sz="2600" dirty="0"/>
              <a:t>(s) es de orden 2 mientras que el denominador de G</a:t>
            </a:r>
            <a:r>
              <a:rPr lang="es-MX" dirty="0"/>
              <a:t>LC</a:t>
            </a:r>
            <a:r>
              <a:rPr lang="es-MX" sz="2600" dirty="0"/>
              <a:t>(s) es de orden 3. Para igualar estos coeficientes se necesita añadir otra raíz al polinomio deseado, esta raíz tiene que ser al menos 10 veces más rápida que la parte real de los polos dominantes. </a:t>
            </a: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3EF89B-E1FB-49DF-8789-913CE167D3E4}" type="slidenum">
              <a:rPr lang="es-ES" altLang="en-US" smtClean="0"/>
              <a:pPr eaLnBrk="1" hangingPunct="1"/>
              <a:t>7</a:t>
            </a:fld>
            <a:endParaRPr lang="es-ES" altLang="en-US"/>
          </a:p>
        </p:txBody>
      </p:sp>
      <p:sp>
        <p:nvSpPr>
          <p:cNvPr id="9219" name="Rectangle 2"/>
          <p:cNvSpPr>
            <a:spLocks noGrp="1" noChangeArrowheads="1"/>
          </p:cNvSpPr>
          <p:nvPr>
            <p:ph type="title"/>
          </p:nvPr>
        </p:nvSpPr>
        <p:spPr>
          <a:xfrm>
            <a:off x="457200" y="122238"/>
            <a:ext cx="7543800" cy="642937"/>
          </a:xfrm>
        </p:spPr>
        <p:txBody>
          <a:bodyPr/>
          <a:lstStyle/>
          <a:p>
            <a:pPr eaLnBrk="1" hangingPunct="1"/>
            <a:r>
              <a:rPr lang="es-MX" sz="2800" dirty="0"/>
              <a:t>Función de Transferencia por prueba</a:t>
            </a:r>
          </a:p>
        </p:txBody>
      </p:sp>
      <p:sp>
        <p:nvSpPr>
          <p:cNvPr id="9220" name="Rectangle 4"/>
          <p:cNvSpPr>
            <a:spLocks noChangeArrowheads="1"/>
          </p:cNvSpPr>
          <p:nvPr/>
        </p:nvSpPr>
        <p:spPr bwMode="auto">
          <a:xfrm>
            <a:off x="395288" y="836613"/>
            <a:ext cx="75612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000" dirty="0"/>
              <a:t>Determinar a</a:t>
            </a:r>
            <a:r>
              <a:rPr lang="es-MX" sz="2000" baseline="-25000" dirty="0"/>
              <a:t>0</a:t>
            </a:r>
            <a:r>
              <a:rPr lang="es-MX" sz="2000" dirty="0"/>
              <a:t> y b</a:t>
            </a:r>
            <a:r>
              <a:rPr lang="es-MX" sz="2000" baseline="-25000" dirty="0"/>
              <a:t>0</a:t>
            </a:r>
            <a:r>
              <a:rPr lang="es-MX" sz="2000" dirty="0"/>
              <a:t> de una prueba de laboratorio (ver la figura) cuyo valor final es 0.72</a:t>
            </a:r>
          </a:p>
        </p:txBody>
      </p:sp>
      <p:pic>
        <p:nvPicPr>
          <p:cNvPr id="92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175" y="1628775"/>
            <a:ext cx="4487863"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Rectangle 7"/>
          <p:cNvSpPr>
            <a:spLocks noChangeArrowheads="1"/>
          </p:cNvSpPr>
          <p:nvPr/>
        </p:nvSpPr>
        <p:spPr bwMode="auto">
          <a:xfrm>
            <a:off x="468313" y="5445125"/>
            <a:ext cx="813593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000" dirty="0"/>
              <a:t>La constante de tiempo se obtendrá de multiplicar 0.72*0.63=0.45 y esta amplitud cruza el eje del tiempo en 0.15 segundos, por lo tanto </a:t>
            </a:r>
            <a:r>
              <a:rPr lang="es-MX" sz="2000" dirty="0">
                <a:latin typeface="Symbol" pitchFamily="18" charset="2"/>
              </a:rPr>
              <a:t>t</a:t>
            </a:r>
            <a:r>
              <a:rPr lang="es-MX" sz="2000" dirty="0"/>
              <a:t>=0.15 </a:t>
            </a:r>
            <a:r>
              <a:rPr lang="es-MX" sz="2000" dirty="0" err="1"/>
              <a:t>seg</a:t>
            </a:r>
            <a:r>
              <a:rPr lang="es-MX" sz="2000"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F2E9CAE-00F8-4E6A-9D29-A773AF5D7E0D}" type="slidenum">
              <a:rPr lang="es-ES" altLang="en-US" smtClean="0"/>
              <a:pPr eaLnBrk="1" hangingPunct="1"/>
              <a:t>70</a:t>
            </a:fld>
            <a:endParaRPr lang="es-ES" altLang="en-US"/>
          </a:p>
        </p:txBody>
      </p:sp>
      <p:sp>
        <p:nvSpPr>
          <p:cNvPr id="61443"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endParaRPr lang="es-ES" sz="3500" dirty="0"/>
          </a:p>
        </p:txBody>
      </p:sp>
      <p:sp>
        <p:nvSpPr>
          <p:cNvPr id="61444" name="Rectangle 3"/>
          <p:cNvSpPr>
            <a:spLocks noGrp="1" noChangeArrowheads="1"/>
          </p:cNvSpPr>
          <p:nvPr>
            <p:ph type="body" sz="half" idx="1"/>
          </p:nvPr>
        </p:nvSpPr>
        <p:spPr>
          <a:xfrm>
            <a:off x="468313" y="1341438"/>
            <a:ext cx="8135937" cy="1008062"/>
          </a:xfrm>
        </p:spPr>
        <p:txBody>
          <a:bodyPr/>
          <a:lstStyle/>
          <a:p>
            <a:pPr eaLnBrk="1" hangingPunct="1"/>
            <a:r>
              <a:rPr lang="es-MX" sz="2600" dirty="0"/>
              <a:t>Las raíces del polinomio deseado  (denominador de Gd(s)) son</a:t>
            </a:r>
            <a:endParaRPr lang="es-MX" sz="1800" dirty="0"/>
          </a:p>
        </p:txBody>
      </p:sp>
      <p:graphicFrame>
        <p:nvGraphicFramePr>
          <p:cNvPr id="61445" name="Object 4"/>
          <p:cNvGraphicFramePr>
            <a:graphicFrameLocks noGrp="1" noChangeAspect="1"/>
          </p:cNvGraphicFramePr>
          <p:nvPr>
            <p:ph sz="quarter" idx="3"/>
            <p:extLst>
              <p:ext uri="{D42A27DB-BD31-4B8C-83A1-F6EECF244321}">
                <p14:modId xmlns:p14="http://schemas.microsoft.com/office/powerpoint/2010/main" val="3813371544"/>
              </p:ext>
            </p:extLst>
          </p:nvPr>
        </p:nvGraphicFramePr>
        <p:xfrm>
          <a:off x="1258888" y="4077072"/>
          <a:ext cx="6191250" cy="536575"/>
        </p:xfrm>
        <a:graphic>
          <a:graphicData uri="http://schemas.openxmlformats.org/presentationml/2006/ole">
            <mc:AlternateContent xmlns:mc="http://schemas.openxmlformats.org/markup-compatibility/2006">
              <mc:Choice xmlns:v="urn:schemas-microsoft-com:vml" Requires="v">
                <p:oleObj name="Ecuación" r:id="rId3" imgW="2641600" imgH="228600" progId="Equation.3">
                  <p:embed/>
                </p:oleObj>
              </mc:Choice>
              <mc:Fallback>
                <p:oleObj name="Ecuación" r:id="rId3" imgW="2641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7072"/>
                        <a:ext cx="61912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6" name="Object 5"/>
          <p:cNvGraphicFramePr>
            <a:graphicFrameLocks noGrp="1" noChangeAspect="1"/>
          </p:cNvGraphicFramePr>
          <p:nvPr>
            <p:ph sz="quarter" idx="2"/>
          </p:nvPr>
        </p:nvGraphicFramePr>
        <p:xfrm>
          <a:off x="3059113" y="1844675"/>
          <a:ext cx="2309812" cy="541338"/>
        </p:xfrm>
        <a:graphic>
          <a:graphicData uri="http://schemas.openxmlformats.org/presentationml/2006/ole">
            <mc:AlternateContent xmlns:mc="http://schemas.openxmlformats.org/markup-compatibility/2006">
              <mc:Choice xmlns:v="urn:schemas-microsoft-com:vml" Requires="v">
                <p:oleObj name="Ecuación" r:id="rId5" imgW="1028254" imgH="241195" progId="Equation.3">
                  <p:embed/>
                </p:oleObj>
              </mc:Choice>
              <mc:Fallback>
                <p:oleObj name="Ecuación" r:id="rId5" imgW="1028254" imgH="24119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844675"/>
                        <a:ext cx="2309812"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7" name="Rectangle 7"/>
          <p:cNvSpPr>
            <a:spLocks noChangeArrowheads="1"/>
          </p:cNvSpPr>
          <p:nvPr/>
        </p:nvSpPr>
        <p:spPr bwMode="auto">
          <a:xfrm>
            <a:off x="468312" y="2349500"/>
            <a:ext cx="813613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600" dirty="0"/>
              <a:t>Por lo tanto, la tercera raíz debe ser 10 veces más rápido que -2, por lo que la tercera raíz es </a:t>
            </a:r>
            <a:r>
              <a:rPr lang="en-US" sz="2600" dirty="0"/>
              <a:t>s</a:t>
            </a:r>
            <a:r>
              <a:rPr lang="en-US" sz="1400" dirty="0"/>
              <a:t>3</a:t>
            </a:r>
            <a:r>
              <a:rPr lang="en-US" sz="2600" dirty="0"/>
              <a:t>=-20</a:t>
            </a:r>
          </a:p>
          <a:p>
            <a:pPr marL="342900" indent="-342900">
              <a:spcBef>
                <a:spcPct val="20000"/>
              </a:spcBef>
              <a:buClr>
                <a:schemeClr val="tx2"/>
              </a:buClr>
              <a:buSzPct val="70000"/>
              <a:buFont typeface="Wingdings" pitchFamily="2" charset="2"/>
              <a:buChar char="l"/>
            </a:pPr>
            <a:r>
              <a:rPr lang="es-MX" sz="2600" dirty="0"/>
              <a:t>Entonces, el polinomio deseado de tercer orden es</a:t>
            </a:r>
            <a:endParaRPr lang="es-MX"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7E595B-7990-42DA-8FB1-45E98D872FA8}" type="slidenum">
              <a:rPr lang="es-ES" altLang="en-US" smtClean="0"/>
              <a:pPr eaLnBrk="1" hangingPunct="1"/>
              <a:t>71</a:t>
            </a:fld>
            <a:endParaRPr lang="es-ES" altLang="en-US"/>
          </a:p>
        </p:txBody>
      </p:sp>
      <p:sp>
        <p:nvSpPr>
          <p:cNvPr id="62467" name="Rectangle 2"/>
          <p:cNvSpPr>
            <a:spLocks noGrp="1" noChangeArrowheads="1"/>
          </p:cNvSpPr>
          <p:nvPr>
            <p:ph type="title"/>
          </p:nvPr>
        </p:nvSpPr>
        <p:spPr>
          <a:xfrm>
            <a:off x="457200" y="122238"/>
            <a:ext cx="7543800" cy="1074737"/>
          </a:xfrm>
        </p:spPr>
        <p:txBody>
          <a:bodyPr/>
          <a:lstStyle/>
          <a:p>
            <a:pPr eaLnBrk="1" hangingPunct="1"/>
            <a:r>
              <a:rPr lang="es-MX" sz="3500" dirty="0"/>
              <a:t>Diseño de un controlador PID por ubicación de polos</a:t>
            </a:r>
            <a:endParaRPr lang="es-ES" sz="3500" dirty="0"/>
          </a:p>
        </p:txBody>
      </p:sp>
      <p:sp>
        <p:nvSpPr>
          <p:cNvPr id="62468" name="Rectangle 3"/>
          <p:cNvSpPr>
            <a:spLocks noGrp="1" noChangeArrowheads="1"/>
          </p:cNvSpPr>
          <p:nvPr>
            <p:ph type="body" sz="half" idx="1"/>
          </p:nvPr>
        </p:nvSpPr>
        <p:spPr>
          <a:xfrm>
            <a:off x="468313" y="1341438"/>
            <a:ext cx="7715250" cy="574675"/>
          </a:xfrm>
        </p:spPr>
        <p:txBody>
          <a:bodyPr/>
          <a:lstStyle/>
          <a:p>
            <a:pPr eaLnBrk="1" hangingPunct="1"/>
            <a:r>
              <a:rPr lang="es-MX" sz="2600" dirty="0"/>
              <a:t>Finalmente, igualando los coeficientes se tiene</a:t>
            </a:r>
            <a:endParaRPr lang="es-MX" sz="1800" dirty="0"/>
          </a:p>
        </p:txBody>
      </p:sp>
      <p:graphicFrame>
        <p:nvGraphicFramePr>
          <p:cNvPr id="62469" name="Object 4"/>
          <p:cNvGraphicFramePr>
            <a:graphicFrameLocks noGrp="1" noChangeAspect="1"/>
          </p:cNvGraphicFramePr>
          <p:nvPr>
            <p:ph sz="quarter" idx="3"/>
          </p:nvPr>
        </p:nvGraphicFramePr>
        <p:xfrm>
          <a:off x="900113" y="2060575"/>
          <a:ext cx="6769100" cy="485775"/>
        </p:xfrm>
        <a:graphic>
          <a:graphicData uri="http://schemas.openxmlformats.org/presentationml/2006/ole">
            <mc:AlternateContent xmlns:mc="http://schemas.openxmlformats.org/markup-compatibility/2006">
              <mc:Choice xmlns:v="urn:schemas-microsoft-com:vml" Requires="v">
                <p:oleObj name="Ecuación" r:id="rId3" imgW="3530600" imgH="254000" progId="Equation.3">
                  <p:embed/>
                </p:oleObj>
              </mc:Choice>
              <mc:Fallback>
                <p:oleObj name="Ecuación" r:id="rId3" imgW="35306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060575"/>
                        <a:ext cx="67691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0" name="Object 6"/>
          <p:cNvGraphicFramePr>
            <a:graphicFrameLocks noGrp="1" noChangeAspect="1"/>
          </p:cNvGraphicFramePr>
          <p:nvPr>
            <p:ph sz="quarter" idx="2"/>
          </p:nvPr>
        </p:nvGraphicFramePr>
        <p:xfrm>
          <a:off x="2051050" y="2781300"/>
          <a:ext cx="4464050" cy="2233613"/>
        </p:xfrm>
        <a:graphic>
          <a:graphicData uri="http://schemas.openxmlformats.org/presentationml/2006/ole">
            <mc:AlternateContent xmlns:mc="http://schemas.openxmlformats.org/markup-compatibility/2006">
              <mc:Choice xmlns:v="urn:schemas-microsoft-com:vml" Requires="v">
                <p:oleObj name="Ecuación" r:id="rId5" imgW="2184400" imgH="1092200" progId="Equation.3">
                  <p:embed/>
                </p:oleObj>
              </mc:Choice>
              <mc:Fallback>
                <p:oleObj name="Ecuación" r:id="rId5" imgW="2184400" imgH="1092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2781300"/>
                        <a:ext cx="4464050" cy="223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1" name="Object 8"/>
          <p:cNvGraphicFramePr>
            <a:graphicFrameLocks noChangeAspect="1"/>
          </p:cNvGraphicFramePr>
          <p:nvPr/>
        </p:nvGraphicFramePr>
        <p:xfrm>
          <a:off x="2700338" y="5300663"/>
          <a:ext cx="3527425" cy="885825"/>
        </p:xfrm>
        <a:graphic>
          <a:graphicData uri="http://schemas.openxmlformats.org/presentationml/2006/ole">
            <mc:AlternateContent xmlns:mc="http://schemas.openxmlformats.org/markup-compatibility/2006">
              <mc:Choice xmlns:v="urn:schemas-microsoft-com:vml" Requires="v">
                <p:oleObj name="Ecuación" r:id="rId7" imgW="1562100" imgH="393700" progId="Equation.3">
                  <p:embed/>
                </p:oleObj>
              </mc:Choice>
              <mc:Fallback>
                <p:oleObj name="Ecuación" r:id="rId7" imgW="15621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5300663"/>
                        <a:ext cx="3527425"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D87946-76DF-4EF4-91E6-B1AADE6D89A0}" type="slidenum">
              <a:rPr lang="es-ES" altLang="en-US" smtClean="0"/>
              <a:pPr eaLnBrk="1" hangingPunct="1"/>
              <a:t>72</a:t>
            </a:fld>
            <a:endParaRPr lang="es-ES" altLang="en-US"/>
          </a:p>
        </p:txBody>
      </p:sp>
      <p:sp>
        <p:nvSpPr>
          <p:cNvPr id="63491"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p>
        </p:txBody>
      </p:sp>
      <p:sp>
        <p:nvSpPr>
          <p:cNvPr id="116739" name="Rectangle 3"/>
          <p:cNvSpPr>
            <a:spLocks noGrp="1" noChangeArrowheads="1"/>
          </p:cNvSpPr>
          <p:nvPr>
            <p:ph type="body" sz="half" idx="1"/>
          </p:nvPr>
        </p:nvSpPr>
        <p:spPr>
          <a:xfrm>
            <a:off x="468313" y="1341438"/>
            <a:ext cx="7715250" cy="4824412"/>
          </a:xfrm>
        </p:spPr>
        <p:txBody>
          <a:bodyPr/>
          <a:lstStyle/>
          <a:p>
            <a:pPr eaLnBrk="1" hangingPunct="1">
              <a:defRPr/>
            </a:pPr>
            <a:r>
              <a:rPr lang="es-MX" sz="3600" dirty="0"/>
              <a:t>Estabilidad</a:t>
            </a:r>
          </a:p>
          <a:p>
            <a:pPr eaLnBrk="1" hangingPunct="1">
              <a:defRPr/>
            </a:pPr>
            <a:endParaRPr lang="es-MX" sz="2400" dirty="0"/>
          </a:p>
          <a:p>
            <a:pPr marL="0" indent="0" eaLnBrk="1" hangingPunct="1">
              <a:buNone/>
              <a:defRPr/>
            </a:pPr>
            <a:r>
              <a:rPr lang="es-MX" sz="2400" dirty="0"/>
              <a:t>Una condición necesaria y suficiente para la estabilidad del sistema es que todos los valores propios (raíces) de la matriz del sistema A tengan partes reales negativas.</a:t>
            </a:r>
            <a:endParaRPr lang="es-MX" sz="1800" dirty="0"/>
          </a:p>
        </p:txBody>
      </p:sp>
      <p:graphicFrame>
        <p:nvGraphicFramePr>
          <p:cNvPr id="63493" name="1 Objeto"/>
          <p:cNvGraphicFramePr>
            <a:graphicFrameLocks noChangeAspect="1"/>
          </p:cNvGraphicFramePr>
          <p:nvPr/>
        </p:nvGraphicFramePr>
        <p:xfrm>
          <a:off x="2627313" y="3865563"/>
          <a:ext cx="3117850" cy="500062"/>
        </p:xfrm>
        <a:graphic>
          <a:graphicData uri="http://schemas.openxmlformats.org/presentationml/2006/ole">
            <mc:AlternateContent xmlns:mc="http://schemas.openxmlformats.org/markup-compatibility/2006">
              <mc:Choice xmlns:v="urn:schemas-microsoft-com:vml" Requires="v">
                <p:oleObj name="Ecuación" r:id="rId3" imgW="1345616" imgH="215806" progId="Equation.3">
                  <p:embed/>
                </p:oleObj>
              </mc:Choice>
              <mc:Fallback>
                <p:oleObj name="Ecuación" r:id="rId3" imgW="1345616" imgH="215806"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865563"/>
                        <a:ext cx="3117850"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2 Objeto"/>
          <p:cNvGraphicFramePr>
            <a:graphicFrameLocks noChangeAspect="1"/>
          </p:cNvGraphicFramePr>
          <p:nvPr/>
        </p:nvGraphicFramePr>
        <p:xfrm>
          <a:off x="2916238" y="4708525"/>
          <a:ext cx="2232025" cy="1168400"/>
        </p:xfrm>
        <a:graphic>
          <a:graphicData uri="http://schemas.openxmlformats.org/presentationml/2006/ole">
            <mc:AlternateContent xmlns:mc="http://schemas.openxmlformats.org/markup-compatibility/2006">
              <mc:Choice xmlns:v="urn:schemas-microsoft-com:vml" Requires="v">
                <p:oleObj name="Ecuación" r:id="rId5" imgW="825500" imgH="431800" progId="Equation.3">
                  <p:embed/>
                </p:oleObj>
              </mc:Choice>
              <mc:Fallback>
                <p:oleObj name="Ecuación" r:id="rId5" imgW="825500" imgH="431800" progId="Equation.3">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708525"/>
                        <a:ext cx="2232025"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875F576-BB0A-44B0-BA36-21C3E892102D}" type="slidenum">
              <a:rPr lang="es-ES" altLang="en-US" smtClean="0"/>
              <a:pPr eaLnBrk="1" hangingPunct="1"/>
              <a:t>73</a:t>
            </a:fld>
            <a:endParaRPr lang="es-ES" altLang="en-US"/>
          </a:p>
        </p:txBody>
      </p:sp>
      <p:sp>
        <p:nvSpPr>
          <p:cNvPr id="64515"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116739" name="Rectangle 3"/>
          <p:cNvSpPr>
            <a:spLocks noGrp="1" noChangeArrowheads="1"/>
          </p:cNvSpPr>
          <p:nvPr>
            <p:ph type="body" sz="half" idx="1"/>
          </p:nvPr>
        </p:nvSpPr>
        <p:spPr>
          <a:xfrm>
            <a:off x="468313" y="1341438"/>
            <a:ext cx="7715250" cy="4824412"/>
          </a:xfrm>
        </p:spPr>
        <p:txBody>
          <a:bodyPr/>
          <a:lstStyle/>
          <a:p>
            <a:pPr eaLnBrk="1" hangingPunct="1">
              <a:defRPr/>
            </a:pPr>
            <a:r>
              <a:rPr lang="es-MX" sz="3600" dirty="0"/>
              <a:t>Controlabilidad</a:t>
            </a:r>
          </a:p>
          <a:p>
            <a:pPr eaLnBrk="1" hangingPunct="1">
              <a:defRPr/>
            </a:pPr>
            <a:endParaRPr lang="es-MX" sz="2400" dirty="0"/>
          </a:p>
          <a:p>
            <a:pPr marL="0" indent="0" eaLnBrk="1" hangingPunct="1">
              <a:buNone/>
              <a:defRPr/>
            </a:pPr>
            <a:r>
              <a:rPr lang="es-MX" sz="2400" dirty="0"/>
              <a:t>Se dice que un sistema es controlable en el tiempo </a:t>
            </a:r>
            <a:r>
              <a:rPr lang="es-MX" sz="2400" i="1" dirty="0"/>
              <a:t>t</a:t>
            </a:r>
            <a:r>
              <a:rPr lang="es-MX" sz="1800" i="1" dirty="0"/>
              <a:t>0</a:t>
            </a:r>
            <a:r>
              <a:rPr lang="es-MX" sz="2400" dirty="0"/>
              <a:t> si a través de un control vectorial, se puede transferir el sistema de un estado inicial </a:t>
            </a:r>
            <a:r>
              <a:rPr lang="es-MX" sz="2400" i="1" dirty="0"/>
              <a:t>x(t</a:t>
            </a:r>
            <a:r>
              <a:rPr lang="es-MX" sz="1800" i="1" dirty="0"/>
              <a:t>0</a:t>
            </a:r>
            <a:r>
              <a:rPr lang="es-MX" sz="2400" i="1" dirty="0"/>
              <a:t>)</a:t>
            </a:r>
            <a:r>
              <a:rPr lang="es-MX" sz="2400" dirty="0"/>
              <a:t> a cualquier otro estado en un tiempo finito.</a:t>
            </a:r>
          </a:p>
          <a:p>
            <a:pPr marL="0" indent="0" eaLnBrk="1" hangingPunct="1">
              <a:buFont typeface="Wingdings" pitchFamily="2" charset="2"/>
              <a:buNone/>
              <a:defRPr/>
            </a:pPr>
            <a:r>
              <a:rPr lang="es-MX" sz="2400" dirty="0"/>
              <a:t>Se dice que el sistema                            es completamente controlable si todos los estados son controlables.</a:t>
            </a:r>
          </a:p>
          <a:p>
            <a:pPr marL="0" indent="0" eaLnBrk="1" hangingPunct="1">
              <a:buFont typeface="Wingdings" pitchFamily="2" charset="2"/>
              <a:buNone/>
              <a:defRPr/>
            </a:pPr>
            <a:endParaRPr lang="es-MX" sz="1800" dirty="0"/>
          </a:p>
        </p:txBody>
      </p:sp>
      <p:graphicFrame>
        <p:nvGraphicFramePr>
          <p:cNvPr id="64517" name="4 Objeto"/>
          <p:cNvGraphicFramePr>
            <a:graphicFrameLocks noChangeAspect="1"/>
          </p:cNvGraphicFramePr>
          <p:nvPr/>
        </p:nvGraphicFramePr>
        <p:xfrm>
          <a:off x="3978275" y="3976688"/>
          <a:ext cx="1746250" cy="388937"/>
        </p:xfrm>
        <a:graphic>
          <a:graphicData uri="http://schemas.openxmlformats.org/presentationml/2006/ole">
            <mc:AlternateContent xmlns:mc="http://schemas.openxmlformats.org/markup-compatibility/2006">
              <mc:Choice xmlns:v="urn:schemas-microsoft-com:vml" Requires="v">
                <p:oleObj name="Ecuación" r:id="rId3" imgW="799753" imgH="177723" progId="Equation.3">
                  <p:embed/>
                </p:oleObj>
              </mc:Choice>
              <mc:Fallback>
                <p:oleObj name="Ecuación" r:id="rId3" imgW="799753" imgH="177723" progId="Equation.3">
                  <p:embed/>
                  <p:pic>
                    <p:nvPicPr>
                      <p:cNvPr id="0" name="4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8275" y="3976688"/>
                        <a:ext cx="17462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560E5C1-ED54-4F40-9465-74F6582E017B}" type="slidenum">
              <a:rPr lang="es-ES" altLang="en-US" smtClean="0"/>
              <a:pPr eaLnBrk="1" hangingPunct="1"/>
              <a:t>74</a:t>
            </a:fld>
            <a:endParaRPr lang="es-ES" altLang="en-US"/>
          </a:p>
        </p:txBody>
      </p:sp>
      <p:sp>
        <p:nvSpPr>
          <p:cNvPr id="65539"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116739" name="Rectangle 3"/>
          <p:cNvSpPr>
            <a:spLocks noGrp="1" noChangeArrowheads="1"/>
          </p:cNvSpPr>
          <p:nvPr>
            <p:ph type="body" sz="half" idx="1"/>
          </p:nvPr>
        </p:nvSpPr>
        <p:spPr>
          <a:xfrm>
            <a:off x="468313" y="1341438"/>
            <a:ext cx="7715250" cy="4824412"/>
          </a:xfrm>
        </p:spPr>
        <p:txBody>
          <a:bodyPr/>
          <a:lstStyle/>
          <a:p>
            <a:pPr eaLnBrk="1" hangingPunct="1">
              <a:defRPr/>
            </a:pPr>
            <a:r>
              <a:rPr lang="es-MX" sz="3600" dirty="0"/>
              <a:t>Controlabilidad</a:t>
            </a:r>
          </a:p>
          <a:p>
            <a:pPr eaLnBrk="1" hangingPunct="1">
              <a:defRPr/>
            </a:pPr>
            <a:endParaRPr lang="es-MX" sz="2400" dirty="0"/>
          </a:p>
          <a:p>
            <a:pPr marL="0" indent="0" eaLnBrk="1" hangingPunct="1">
              <a:buFont typeface="Wingdings" pitchFamily="2" charset="2"/>
              <a:buNone/>
              <a:defRPr/>
            </a:pPr>
            <a:r>
              <a:rPr lang="es-MX" sz="2400" dirty="0"/>
              <a:t>Un sistema es completamente controlable si la matriz de controlabilidad es de rango n.</a:t>
            </a:r>
          </a:p>
          <a:p>
            <a:pPr marL="0" indent="0" eaLnBrk="1" hangingPunct="1">
              <a:buFont typeface="Wingdings" pitchFamily="2" charset="2"/>
              <a:buNone/>
              <a:defRPr/>
            </a:pPr>
            <a:endParaRPr lang="en-US" sz="2400" dirty="0"/>
          </a:p>
          <a:p>
            <a:pPr marL="0" indent="0" eaLnBrk="1" hangingPunct="1">
              <a:buFont typeface="Wingdings" pitchFamily="2" charset="2"/>
              <a:buNone/>
              <a:defRPr/>
            </a:pPr>
            <a:endParaRPr lang="en-US" sz="2400" dirty="0"/>
          </a:p>
          <a:p>
            <a:pPr marL="0" indent="0" eaLnBrk="1" hangingPunct="1">
              <a:buFont typeface="Wingdings" pitchFamily="2" charset="2"/>
              <a:buNone/>
              <a:defRPr/>
            </a:pPr>
            <a:endParaRPr lang="en-US" sz="2400" dirty="0"/>
          </a:p>
          <a:p>
            <a:pPr marL="0" indent="0" eaLnBrk="1" hangingPunct="1">
              <a:buFont typeface="Wingdings" pitchFamily="2" charset="2"/>
              <a:buNone/>
              <a:defRPr/>
            </a:pPr>
            <a:r>
              <a:rPr lang="es-MX" sz="2400" dirty="0"/>
              <a:t>Una matriz es de rango n si</a:t>
            </a:r>
            <a:endParaRPr lang="es-MX" sz="1800" dirty="0"/>
          </a:p>
        </p:txBody>
      </p:sp>
      <p:graphicFrame>
        <p:nvGraphicFramePr>
          <p:cNvPr id="65541" name="1 Objeto"/>
          <p:cNvGraphicFramePr>
            <a:graphicFrameLocks noChangeAspect="1"/>
          </p:cNvGraphicFramePr>
          <p:nvPr/>
        </p:nvGraphicFramePr>
        <p:xfrm>
          <a:off x="1724025" y="3490913"/>
          <a:ext cx="4719638" cy="658812"/>
        </p:xfrm>
        <a:graphic>
          <a:graphicData uri="http://schemas.openxmlformats.org/presentationml/2006/ole">
            <mc:AlternateContent xmlns:mc="http://schemas.openxmlformats.org/markup-compatibility/2006">
              <mc:Choice xmlns:v="urn:schemas-microsoft-com:vml" Requires="v">
                <p:oleObj name="Ecuación" r:id="rId3" imgW="1638300" imgH="228600" progId="Equation.3">
                  <p:embed/>
                </p:oleObj>
              </mc:Choice>
              <mc:Fallback>
                <p:oleObj name="Ecuación" r:id="rId3" imgW="1638300" imgH="2286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025" y="3490913"/>
                        <a:ext cx="4719638"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2 Objeto"/>
          <p:cNvGraphicFramePr>
            <a:graphicFrameLocks noChangeAspect="1"/>
          </p:cNvGraphicFramePr>
          <p:nvPr/>
        </p:nvGraphicFramePr>
        <p:xfrm>
          <a:off x="2843213" y="5229225"/>
          <a:ext cx="1873250" cy="677863"/>
        </p:xfrm>
        <a:graphic>
          <a:graphicData uri="http://schemas.openxmlformats.org/presentationml/2006/ole">
            <mc:AlternateContent xmlns:mc="http://schemas.openxmlformats.org/markup-compatibility/2006">
              <mc:Choice xmlns:v="urn:schemas-microsoft-com:vml" Requires="v">
                <p:oleObj name="Ecuación" r:id="rId5" imgW="596641" imgH="215806" progId="Equation.3">
                  <p:embed/>
                </p:oleObj>
              </mc:Choice>
              <mc:Fallback>
                <p:oleObj name="Ecuación" r:id="rId5" imgW="596641" imgH="215806" progId="Equation.3">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5229225"/>
                        <a:ext cx="1873250"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6299E8-6C69-4ED4-A451-3C4455905175}" type="slidenum">
              <a:rPr lang="es-ES" altLang="en-US" smtClean="0"/>
              <a:pPr eaLnBrk="1" hangingPunct="1"/>
              <a:t>75</a:t>
            </a:fld>
            <a:endParaRPr lang="es-ES" altLang="en-US"/>
          </a:p>
        </p:txBody>
      </p:sp>
      <p:sp>
        <p:nvSpPr>
          <p:cNvPr id="66563"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66564"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Ejemplo: Determinar si el siguiente sistema es estable y controlable</a:t>
            </a:r>
            <a:r>
              <a:rPr lang="en-US" sz="2400" dirty="0"/>
              <a:t>.</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66565" name="4 Objeto"/>
          <p:cNvGraphicFramePr>
            <a:graphicFrameLocks noChangeAspect="1"/>
          </p:cNvGraphicFramePr>
          <p:nvPr/>
        </p:nvGraphicFramePr>
        <p:xfrm>
          <a:off x="2627313" y="2905125"/>
          <a:ext cx="3162300" cy="1387475"/>
        </p:xfrm>
        <a:graphic>
          <a:graphicData uri="http://schemas.openxmlformats.org/presentationml/2006/ole">
            <mc:AlternateContent xmlns:mc="http://schemas.openxmlformats.org/markup-compatibility/2006">
              <mc:Choice xmlns:v="urn:schemas-microsoft-com:vml" Requires="v">
                <p:oleObj name="Ecuación" r:id="rId3" imgW="1447172" imgH="634725" progId="Equation.3">
                  <p:embed/>
                </p:oleObj>
              </mc:Choice>
              <mc:Fallback>
                <p:oleObj name="Ecuación" r:id="rId3" imgW="1447172" imgH="634725" progId="Equation.3">
                  <p:embed/>
                  <p:pic>
                    <p:nvPicPr>
                      <p:cNvPr id="0" name="4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905125"/>
                        <a:ext cx="3162300"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62F6876-A4EA-4D57-A62F-055E818036B0}" type="slidenum">
              <a:rPr lang="es-ES" altLang="en-US" smtClean="0"/>
              <a:pPr eaLnBrk="1" hangingPunct="1"/>
              <a:t>76</a:t>
            </a:fld>
            <a:endParaRPr lang="es-ES" altLang="en-US"/>
          </a:p>
        </p:txBody>
      </p:sp>
      <p:sp>
        <p:nvSpPr>
          <p:cNvPr id="67587"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67588"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n-US" sz="2400" dirty="0"/>
              <a:t>SOLUCION: </a:t>
            </a:r>
            <a:r>
              <a:rPr lang="es-MX" sz="2400" dirty="0"/>
              <a:t>Estabilidad</a:t>
            </a:r>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El sistema es estable.</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67589" name="1 Objeto"/>
          <p:cNvGraphicFramePr>
            <a:graphicFrameLocks noChangeAspect="1"/>
          </p:cNvGraphicFramePr>
          <p:nvPr/>
        </p:nvGraphicFramePr>
        <p:xfrm>
          <a:off x="2051050" y="2636838"/>
          <a:ext cx="4300538" cy="2274887"/>
        </p:xfrm>
        <a:graphic>
          <a:graphicData uri="http://schemas.openxmlformats.org/presentationml/2006/ole">
            <mc:AlternateContent xmlns:mc="http://schemas.openxmlformats.org/markup-compatibility/2006">
              <mc:Choice xmlns:v="urn:schemas-microsoft-com:vml" Requires="v">
                <p:oleObj name="Ecuación" r:id="rId3" imgW="1968500" imgH="1041400" progId="Equation.3">
                  <p:embed/>
                </p:oleObj>
              </mc:Choice>
              <mc:Fallback>
                <p:oleObj name="Ecuación" r:id="rId3" imgW="1968500" imgH="10414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36838"/>
                        <a:ext cx="4300538" cy="227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84D9022-AD28-48CC-9DA6-DA5CEF45EC32}" type="slidenum">
              <a:rPr lang="es-ES" altLang="en-US" smtClean="0"/>
              <a:pPr eaLnBrk="1" hangingPunct="1"/>
              <a:t>77</a:t>
            </a:fld>
            <a:endParaRPr lang="es-ES" altLang="en-US"/>
          </a:p>
        </p:txBody>
      </p:sp>
      <p:sp>
        <p:nvSpPr>
          <p:cNvPr id="68611"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68612"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n-US" sz="2400" dirty="0"/>
              <a:t>SOLUCION: Controlabilidad</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El sistema es completamente controlable</a:t>
            </a:r>
            <a:r>
              <a:rPr lang="en-US" sz="2400" dirty="0"/>
              <a:t>.</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68613" name="2 Objeto"/>
          <p:cNvGraphicFramePr>
            <a:graphicFrameLocks noChangeAspect="1"/>
          </p:cNvGraphicFramePr>
          <p:nvPr/>
        </p:nvGraphicFramePr>
        <p:xfrm>
          <a:off x="2341563" y="2387600"/>
          <a:ext cx="3717925" cy="2773363"/>
        </p:xfrm>
        <a:graphic>
          <a:graphicData uri="http://schemas.openxmlformats.org/presentationml/2006/ole">
            <mc:AlternateContent xmlns:mc="http://schemas.openxmlformats.org/markup-compatibility/2006">
              <mc:Choice xmlns:v="urn:schemas-microsoft-com:vml" Requires="v">
                <p:oleObj name="Ecuación" r:id="rId3" imgW="1701800" imgH="1270000" progId="Equation.3">
                  <p:embed/>
                </p:oleObj>
              </mc:Choice>
              <mc:Fallback>
                <p:oleObj name="Ecuación" r:id="rId3" imgW="1701800" imgH="12700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2387600"/>
                        <a:ext cx="3717925" cy="2773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8E8387-B9D1-49BC-9D48-EA74AAC1F18F}" type="slidenum">
              <a:rPr lang="es-ES" altLang="en-US" smtClean="0"/>
              <a:pPr eaLnBrk="1" hangingPunct="1"/>
              <a:t>78</a:t>
            </a:fld>
            <a:endParaRPr lang="es-ES" altLang="en-US"/>
          </a:p>
        </p:txBody>
      </p:sp>
      <p:sp>
        <p:nvSpPr>
          <p:cNvPr id="69635"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69636"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Ejercicio: Determinar si el siguiente sistema es estable y controlable</a:t>
            </a:r>
            <a:r>
              <a:rPr lang="en-US" sz="2400" dirty="0"/>
              <a:t>.</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69637" name="1 Objeto"/>
          <p:cNvGraphicFramePr>
            <a:graphicFrameLocks noChangeAspect="1"/>
          </p:cNvGraphicFramePr>
          <p:nvPr/>
        </p:nvGraphicFramePr>
        <p:xfrm>
          <a:off x="2252663" y="2927350"/>
          <a:ext cx="3911600" cy="1941513"/>
        </p:xfrm>
        <a:graphic>
          <a:graphicData uri="http://schemas.openxmlformats.org/presentationml/2006/ole">
            <mc:AlternateContent xmlns:mc="http://schemas.openxmlformats.org/markup-compatibility/2006">
              <mc:Choice xmlns:v="urn:schemas-microsoft-com:vml" Requires="v">
                <p:oleObj name="Ecuación" r:id="rId3" imgW="1790700" imgH="889000" progId="Equation.3">
                  <p:embed/>
                </p:oleObj>
              </mc:Choice>
              <mc:Fallback>
                <p:oleObj name="Ecuación" r:id="rId3" imgW="1790700" imgH="8890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2927350"/>
                        <a:ext cx="3911600" cy="194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BAC1311-DBE0-4C3B-9B5D-CBEFA9F99841}" type="slidenum">
              <a:rPr lang="es-ES" altLang="en-US" smtClean="0"/>
              <a:pPr eaLnBrk="1" hangingPunct="1"/>
              <a:t>79</a:t>
            </a:fld>
            <a:endParaRPr lang="es-ES" altLang="en-US"/>
          </a:p>
        </p:txBody>
      </p:sp>
      <p:sp>
        <p:nvSpPr>
          <p:cNvPr id="70659"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0660"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SOLUCION: Estabilidad</a:t>
            </a:r>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El sistema es estable.</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0661" name="2 Objeto"/>
          <p:cNvGraphicFramePr>
            <a:graphicFrameLocks noChangeAspect="1"/>
          </p:cNvGraphicFramePr>
          <p:nvPr/>
        </p:nvGraphicFramePr>
        <p:xfrm>
          <a:off x="844550" y="2359025"/>
          <a:ext cx="6715125" cy="2830513"/>
        </p:xfrm>
        <a:graphic>
          <a:graphicData uri="http://schemas.openxmlformats.org/presentationml/2006/ole">
            <mc:AlternateContent xmlns:mc="http://schemas.openxmlformats.org/markup-compatibility/2006">
              <mc:Choice xmlns:v="urn:schemas-microsoft-com:vml" Requires="v">
                <p:oleObj name="Ecuación" r:id="rId3" imgW="3073400" imgH="1295400" progId="Equation.3">
                  <p:embed/>
                </p:oleObj>
              </mc:Choice>
              <mc:Fallback>
                <p:oleObj name="Ecuación" r:id="rId3" imgW="3073400" imgH="12954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550" y="2359025"/>
                        <a:ext cx="6715125" cy="283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8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F4DB5A1-9B62-4206-BD00-AD5DEF7E599E}" type="slidenum">
              <a:rPr lang="es-ES" altLang="en-US" smtClean="0"/>
              <a:pPr eaLnBrk="1" hangingPunct="1"/>
              <a:t>8</a:t>
            </a:fld>
            <a:endParaRPr lang="es-ES" altLang="en-US"/>
          </a:p>
        </p:txBody>
      </p:sp>
      <p:sp>
        <p:nvSpPr>
          <p:cNvPr id="10243" name="Rectangle 2"/>
          <p:cNvSpPr>
            <a:spLocks noGrp="1" noChangeArrowheads="1"/>
          </p:cNvSpPr>
          <p:nvPr>
            <p:ph type="title" sz="quarter"/>
          </p:nvPr>
        </p:nvSpPr>
        <p:spPr>
          <a:xfrm>
            <a:off x="457200" y="122238"/>
            <a:ext cx="7543800" cy="858837"/>
          </a:xfrm>
        </p:spPr>
        <p:txBody>
          <a:bodyPr/>
          <a:lstStyle/>
          <a:p>
            <a:pPr eaLnBrk="1" hangingPunct="1"/>
            <a:r>
              <a:rPr lang="es-MX" sz="2800" dirty="0"/>
              <a:t>Función de Transferencia por prueba</a:t>
            </a:r>
            <a:endParaRPr lang="es-ES" sz="2800" dirty="0"/>
          </a:p>
        </p:txBody>
      </p:sp>
      <p:graphicFrame>
        <p:nvGraphicFramePr>
          <p:cNvPr id="10244" name="Object 3"/>
          <p:cNvGraphicFramePr>
            <a:graphicFrameLocks noGrp="1" noChangeAspect="1"/>
          </p:cNvGraphicFramePr>
          <p:nvPr>
            <p:ph sz="quarter" idx="1"/>
          </p:nvPr>
        </p:nvGraphicFramePr>
        <p:xfrm>
          <a:off x="611188" y="1700213"/>
          <a:ext cx="2519362" cy="765175"/>
        </p:xfrm>
        <a:graphic>
          <a:graphicData uri="http://schemas.openxmlformats.org/presentationml/2006/ole">
            <mc:AlternateContent xmlns:mc="http://schemas.openxmlformats.org/markup-compatibility/2006">
              <mc:Choice xmlns:v="urn:schemas-microsoft-com:vml" Requires="v">
                <p:oleObj name="Ecuación" r:id="rId3" imgW="1295400" imgH="393700" progId="Equation.3">
                  <p:embed/>
                </p:oleObj>
              </mc:Choice>
              <mc:Fallback>
                <p:oleObj name="Ecuación" r:id="rId3" imgW="12954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700213"/>
                        <a:ext cx="2519362"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8"/>
          <p:cNvGraphicFramePr>
            <a:graphicFrameLocks noGrp="1" noChangeAspect="1"/>
          </p:cNvGraphicFramePr>
          <p:nvPr>
            <p:ph sz="quarter" idx="2"/>
          </p:nvPr>
        </p:nvGraphicFramePr>
        <p:xfrm>
          <a:off x="1042988" y="2852738"/>
          <a:ext cx="1222375" cy="847725"/>
        </p:xfrm>
        <a:graphic>
          <a:graphicData uri="http://schemas.openxmlformats.org/presentationml/2006/ole">
            <mc:AlternateContent xmlns:mc="http://schemas.openxmlformats.org/markup-compatibility/2006">
              <mc:Choice xmlns:v="urn:schemas-microsoft-com:vml" Requires="v">
                <p:oleObj name="Ecuación" r:id="rId5" imgW="622030" imgH="431613" progId="Equation.3">
                  <p:embed/>
                </p:oleObj>
              </mc:Choice>
              <mc:Fallback>
                <p:oleObj name="Ecuación" r:id="rId5" imgW="622030" imgH="431613"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852738"/>
                        <a:ext cx="12223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5"/>
          <p:cNvGraphicFramePr>
            <a:graphicFrameLocks noGrp="1" noChangeAspect="1"/>
          </p:cNvGraphicFramePr>
          <p:nvPr>
            <p:ph sz="quarter" idx="3"/>
          </p:nvPr>
        </p:nvGraphicFramePr>
        <p:xfrm>
          <a:off x="4932363" y="2276475"/>
          <a:ext cx="3024187" cy="735013"/>
        </p:xfrm>
        <a:graphic>
          <a:graphicData uri="http://schemas.openxmlformats.org/presentationml/2006/ole">
            <mc:AlternateContent xmlns:mc="http://schemas.openxmlformats.org/markup-compatibility/2006">
              <mc:Choice xmlns:v="urn:schemas-microsoft-com:vml" Requires="v">
                <p:oleObj name="Ecuación" r:id="rId7" imgW="1777229" imgH="431613" progId="Equation.3">
                  <p:embed/>
                </p:oleObj>
              </mc:Choice>
              <mc:Fallback>
                <p:oleObj name="Ecuación" r:id="rId7" imgW="1777229" imgH="43161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363" y="2276475"/>
                        <a:ext cx="3024187"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Rectangle 4"/>
          <p:cNvSpPr>
            <a:spLocks noChangeArrowheads="1"/>
          </p:cNvSpPr>
          <p:nvPr/>
        </p:nvSpPr>
        <p:spPr bwMode="auto">
          <a:xfrm>
            <a:off x="395288" y="1052513"/>
            <a:ext cx="756126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Entonces</a:t>
            </a:r>
          </a:p>
        </p:txBody>
      </p:sp>
      <p:graphicFrame>
        <p:nvGraphicFramePr>
          <p:cNvPr id="10248" name="Object 10"/>
          <p:cNvGraphicFramePr>
            <a:graphicFrameLocks noGrp="1" noChangeAspect="1"/>
          </p:cNvGraphicFramePr>
          <p:nvPr>
            <p:ph sz="quarter" idx="4"/>
          </p:nvPr>
        </p:nvGraphicFramePr>
        <p:xfrm>
          <a:off x="539750" y="4221163"/>
          <a:ext cx="2808288" cy="492125"/>
        </p:xfrm>
        <a:graphic>
          <a:graphicData uri="http://schemas.openxmlformats.org/presentationml/2006/ole">
            <mc:AlternateContent xmlns:mc="http://schemas.openxmlformats.org/markup-compatibility/2006">
              <mc:Choice xmlns:v="urn:schemas-microsoft-com:vml" Requires="v">
                <p:oleObj name="Ecuación" r:id="rId9" imgW="1308100" imgH="228600" progId="Equation.3">
                  <p:embed/>
                </p:oleObj>
              </mc:Choice>
              <mc:Fallback>
                <p:oleObj name="Ecuación" r:id="rId9" imgW="1308100" imgH="228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221163"/>
                        <a:ext cx="2808288"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2"/>
          <p:cNvGraphicFramePr>
            <a:graphicFrameLocks noChangeAspect="1"/>
          </p:cNvGraphicFramePr>
          <p:nvPr/>
        </p:nvGraphicFramePr>
        <p:xfrm>
          <a:off x="4716463" y="3789363"/>
          <a:ext cx="3816350" cy="750887"/>
        </p:xfrm>
        <a:graphic>
          <a:graphicData uri="http://schemas.openxmlformats.org/presentationml/2006/ole">
            <mc:AlternateContent xmlns:mc="http://schemas.openxmlformats.org/markup-compatibility/2006">
              <mc:Choice xmlns:v="urn:schemas-microsoft-com:vml" Requires="v">
                <p:oleObj name="Ecuación" r:id="rId11" imgW="2133600" imgH="419100" progId="Equation.3">
                  <p:embed/>
                </p:oleObj>
              </mc:Choice>
              <mc:Fallback>
                <p:oleObj name="Ecuación" r:id="rId11" imgW="2133600" imgH="4191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16463" y="3789363"/>
                        <a:ext cx="3816350" cy="75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0D3B0B-148C-47AD-A0BB-41459DB87829}" type="slidenum">
              <a:rPr lang="es-ES" altLang="en-US" smtClean="0"/>
              <a:pPr eaLnBrk="1" hangingPunct="1"/>
              <a:t>80</a:t>
            </a:fld>
            <a:endParaRPr lang="es-ES" altLang="en-US"/>
          </a:p>
        </p:txBody>
      </p:sp>
      <p:sp>
        <p:nvSpPr>
          <p:cNvPr id="71683" name="Rectangle 2"/>
          <p:cNvSpPr>
            <a:spLocks noGrp="1" noChangeArrowheads="1"/>
          </p:cNvSpPr>
          <p:nvPr>
            <p:ph type="title"/>
          </p:nvPr>
        </p:nvSpPr>
        <p:spPr>
          <a:xfrm>
            <a:off x="467544" y="116632"/>
            <a:ext cx="7543800" cy="1074737"/>
          </a:xfrm>
        </p:spPr>
        <p:txBody>
          <a:bodyPr/>
          <a:lstStyle/>
          <a:p>
            <a:pPr eaLnBrk="1" hangingPunct="1"/>
            <a:r>
              <a:rPr lang="es-MX" dirty="0"/>
              <a:t>Diseño en el espacio de estados</a:t>
            </a:r>
            <a:endParaRPr lang="en-US" dirty="0"/>
          </a:p>
        </p:txBody>
      </p:sp>
      <p:sp>
        <p:nvSpPr>
          <p:cNvPr id="71684"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n-US" sz="2400" dirty="0"/>
              <a:t>SOLUCION: Controlabilidad</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El sistema es completamente controlable</a:t>
            </a:r>
            <a:r>
              <a:rPr lang="en-US" sz="2400" dirty="0"/>
              <a:t>.</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1685" name="1 Objeto"/>
          <p:cNvGraphicFramePr>
            <a:graphicFrameLocks noChangeAspect="1"/>
          </p:cNvGraphicFramePr>
          <p:nvPr/>
        </p:nvGraphicFramePr>
        <p:xfrm>
          <a:off x="2257425" y="1862138"/>
          <a:ext cx="3884613" cy="3825875"/>
        </p:xfrm>
        <a:graphic>
          <a:graphicData uri="http://schemas.openxmlformats.org/presentationml/2006/ole">
            <mc:AlternateContent xmlns:mc="http://schemas.openxmlformats.org/markup-compatibility/2006">
              <mc:Choice xmlns:v="urn:schemas-microsoft-com:vml" Requires="v">
                <p:oleObj name="Ecuación" r:id="rId3" imgW="1778000" imgH="1752600" progId="Equation.3">
                  <p:embed/>
                </p:oleObj>
              </mc:Choice>
              <mc:Fallback>
                <p:oleObj name="Ecuación" r:id="rId3" imgW="1778000" imgH="17526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1862138"/>
                        <a:ext cx="3884613" cy="382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D6AEEC-A047-475E-8A75-F792614B51F1}" type="slidenum">
              <a:rPr lang="es-ES" altLang="en-US" smtClean="0"/>
              <a:pPr eaLnBrk="1" hangingPunct="1"/>
              <a:t>81</a:t>
            </a:fld>
            <a:endParaRPr lang="es-ES" altLang="en-US"/>
          </a:p>
        </p:txBody>
      </p:sp>
      <p:sp>
        <p:nvSpPr>
          <p:cNvPr id="72707"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2708"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s-MX" sz="2400" dirty="0"/>
              <a:t>Sistema de Control Clásico.</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pic>
        <p:nvPicPr>
          <p:cNvPr id="7270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76475"/>
            <a:ext cx="5761038" cy="317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7FCD41A-E5C4-4478-91AC-A28F417F2C82}" type="slidenum">
              <a:rPr lang="es-ES" altLang="en-US" smtClean="0"/>
              <a:pPr eaLnBrk="1" hangingPunct="1"/>
              <a:t>82</a:t>
            </a:fld>
            <a:endParaRPr lang="es-ES" altLang="en-US"/>
          </a:p>
        </p:txBody>
      </p:sp>
      <p:sp>
        <p:nvSpPr>
          <p:cNvPr id="73731"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3732"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s-MX" sz="2400" dirty="0"/>
              <a:t>Controlador por ubicación de polos</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pic>
        <p:nvPicPr>
          <p:cNvPr id="73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276475"/>
            <a:ext cx="79930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44CEB3-B37E-4B30-A313-38A7157974BC}" type="slidenum">
              <a:rPr lang="es-ES" altLang="en-US" smtClean="0"/>
              <a:pPr eaLnBrk="1" hangingPunct="1"/>
              <a:t>83</a:t>
            </a:fld>
            <a:endParaRPr lang="es-ES" altLang="en-US"/>
          </a:p>
        </p:txBody>
      </p:sp>
      <p:sp>
        <p:nvSpPr>
          <p:cNvPr id="74755"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4756"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s-MX" sz="2400" dirty="0"/>
              <a:t>El sistema representado en el espacio de estados</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El control se define por</a:t>
            </a:r>
          </a:p>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Substituyendo el control, se obtiene una nueva representación del sistema</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4757" name="1 Objeto"/>
          <p:cNvGraphicFramePr>
            <a:graphicFrameLocks noChangeAspect="1"/>
          </p:cNvGraphicFramePr>
          <p:nvPr/>
        </p:nvGraphicFramePr>
        <p:xfrm>
          <a:off x="3203575" y="1825625"/>
          <a:ext cx="2295525" cy="1027113"/>
        </p:xfrm>
        <a:graphic>
          <a:graphicData uri="http://schemas.openxmlformats.org/presentationml/2006/ole">
            <mc:AlternateContent xmlns:mc="http://schemas.openxmlformats.org/markup-compatibility/2006">
              <mc:Choice xmlns:v="urn:schemas-microsoft-com:vml" Requires="v">
                <p:oleObj name="Ecuación" r:id="rId3" imgW="965200" imgH="431800" progId="Equation.3">
                  <p:embed/>
                </p:oleObj>
              </mc:Choice>
              <mc:Fallback>
                <p:oleObj name="Ecuación" r:id="rId3" imgW="965200" imgH="4318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825625"/>
                        <a:ext cx="2295525"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2 Objeto"/>
          <p:cNvGraphicFramePr>
            <a:graphicFrameLocks noChangeAspect="1"/>
          </p:cNvGraphicFramePr>
          <p:nvPr/>
        </p:nvGraphicFramePr>
        <p:xfrm>
          <a:off x="4284663" y="3068638"/>
          <a:ext cx="1873250" cy="444500"/>
        </p:xfrm>
        <a:graphic>
          <a:graphicData uri="http://schemas.openxmlformats.org/presentationml/2006/ole">
            <mc:AlternateContent xmlns:mc="http://schemas.openxmlformats.org/markup-compatibility/2006">
              <mc:Choice xmlns:v="urn:schemas-microsoft-com:vml" Requires="v">
                <p:oleObj name="Ecuación" r:id="rId5" imgW="748975" imgH="177723" progId="Equation.3">
                  <p:embed/>
                </p:oleObj>
              </mc:Choice>
              <mc:Fallback>
                <p:oleObj name="Ecuación" r:id="rId5" imgW="748975" imgH="177723" progId="Equation.3">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4663" y="3068638"/>
                        <a:ext cx="18732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9" name="4 Objeto"/>
          <p:cNvGraphicFramePr>
            <a:graphicFrameLocks noChangeAspect="1"/>
          </p:cNvGraphicFramePr>
          <p:nvPr/>
        </p:nvGraphicFramePr>
        <p:xfrm>
          <a:off x="1619250" y="4995863"/>
          <a:ext cx="5400675" cy="1025525"/>
        </p:xfrm>
        <a:graphic>
          <a:graphicData uri="http://schemas.openxmlformats.org/presentationml/2006/ole">
            <mc:AlternateContent xmlns:mc="http://schemas.openxmlformats.org/markup-compatibility/2006">
              <mc:Choice xmlns:v="urn:schemas-microsoft-com:vml" Requires="v">
                <p:oleObj name="Ecuación" r:id="rId7" imgW="2273300" imgH="431800" progId="Equation.3">
                  <p:embed/>
                </p:oleObj>
              </mc:Choice>
              <mc:Fallback>
                <p:oleObj name="Ecuación" r:id="rId7" imgW="2273300" imgH="431800" progId="Equation.3">
                  <p:embed/>
                  <p:pic>
                    <p:nvPicPr>
                      <p:cNvPr id="0" name="4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995863"/>
                        <a:ext cx="5400675"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AADFC9-5C19-49B1-ADF6-84944D05B3CE}" type="slidenum">
              <a:rPr lang="es-ES" altLang="en-US" smtClean="0"/>
              <a:pPr eaLnBrk="1" hangingPunct="1"/>
              <a:t>84</a:t>
            </a:fld>
            <a:endParaRPr lang="es-ES" altLang="en-US"/>
          </a:p>
        </p:txBody>
      </p:sp>
      <p:sp>
        <p:nvSpPr>
          <p:cNvPr id="75779"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5780" name="Rectangle 3"/>
          <p:cNvSpPr>
            <a:spLocks noGrp="1" noChangeArrowheads="1"/>
          </p:cNvSpPr>
          <p:nvPr>
            <p:ph type="body" sz="half" idx="1"/>
          </p:nvPr>
        </p:nvSpPr>
        <p:spPr>
          <a:xfrm>
            <a:off x="251520" y="1341438"/>
            <a:ext cx="8640960" cy="4824412"/>
          </a:xfrm>
        </p:spPr>
        <p:txBody>
          <a:bodyPr/>
          <a:lstStyle/>
          <a:p>
            <a:pPr marL="0" indent="0" eaLnBrk="1" hangingPunct="1">
              <a:buFont typeface="Wingdings" pitchFamily="2" charset="2"/>
              <a:buNone/>
            </a:pPr>
            <a:r>
              <a:rPr lang="es-MX" sz="2400" dirty="0"/>
              <a:t>Pasos para determinar un controlador por ubicación de polos</a:t>
            </a:r>
          </a:p>
          <a:p>
            <a:pPr marL="0" indent="0" eaLnBrk="1" hangingPunct="1">
              <a:buFont typeface="Wingdings" pitchFamily="2" charset="2"/>
              <a:buNone/>
            </a:pPr>
            <a:r>
              <a:rPr lang="es-MX" sz="2400" dirty="0"/>
              <a:t> - Representar el sistema en su forma de fase</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 </a:t>
            </a:r>
            <a:r>
              <a:rPr lang="es-MX" sz="2400" dirty="0"/>
              <a:t>Obtener la ecuación característica de la planta</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5781" name="5 Objeto"/>
          <p:cNvGraphicFramePr>
            <a:graphicFrameLocks noChangeAspect="1"/>
          </p:cNvGraphicFramePr>
          <p:nvPr/>
        </p:nvGraphicFramePr>
        <p:xfrm>
          <a:off x="323850" y="2349500"/>
          <a:ext cx="8532813" cy="1908175"/>
        </p:xfrm>
        <a:graphic>
          <a:graphicData uri="http://schemas.openxmlformats.org/presentationml/2006/ole">
            <mc:AlternateContent xmlns:mc="http://schemas.openxmlformats.org/markup-compatibility/2006">
              <mc:Choice xmlns:v="urn:schemas-microsoft-com:vml" Requires="v">
                <p:oleObj name="Ecuación" r:id="rId3" imgW="4203700" imgH="939800" progId="Equation.3">
                  <p:embed/>
                </p:oleObj>
              </mc:Choice>
              <mc:Fallback>
                <p:oleObj name="Ecuación" r:id="rId3" imgW="4203700" imgH="939800" progId="Equation.3">
                  <p:embed/>
                  <p:pic>
                    <p:nvPicPr>
                      <p:cNvPr id="0" name="5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349500"/>
                        <a:ext cx="8532813" cy="190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2" name="6 Objeto"/>
          <p:cNvGraphicFramePr>
            <a:graphicFrameLocks noChangeAspect="1"/>
          </p:cNvGraphicFramePr>
          <p:nvPr/>
        </p:nvGraphicFramePr>
        <p:xfrm>
          <a:off x="1825625" y="5084763"/>
          <a:ext cx="4557713" cy="596900"/>
        </p:xfrm>
        <a:graphic>
          <a:graphicData uri="http://schemas.openxmlformats.org/presentationml/2006/ole">
            <mc:AlternateContent xmlns:mc="http://schemas.openxmlformats.org/markup-compatibility/2006">
              <mc:Choice xmlns:v="urn:schemas-microsoft-com:vml" Requires="v">
                <p:oleObj name="Ecuación" r:id="rId5" imgW="1841500" imgH="241300" progId="Equation.3">
                  <p:embed/>
                </p:oleObj>
              </mc:Choice>
              <mc:Fallback>
                <p:oleObj name="Ecuación" r:id="rId5" imgW="1841500" imgH="241300" progId="Equation.3">
                  <p:embed/>
                  <p:pic>
                    <p:nvPicPr>
                      <p:cNvPr id="0" name="6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25" y="5084763"/>
                        <a:ext cx="45577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989B7FA-E1C9-407F-8857-D2BB8D6EA18E}" type="slidenum">
              <a:rPr lang="es-ES" altLang="en-US" smtClean="0"/>
              <a:pPr eaLnBrk="1" hangingPunct="1"/>
              <a:t>85</a:t>
            </a:fld>
            <a:endParaRPr lang="es-ES" altLang="en-US"/>
          </a:p>
        </p:txBody>
      </p:sp>
      <p:sp>
        <p:nvSpPr>
          <p:cNvPr id="76803"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6804"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a:t>
            </a:r>
            <a:r>
              <a:rPr lang="es-MX" sz="2400" dirty="0"/>
              <a:t>Determinar A-BK (el lazo cerrado)</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 </a:t>
            </a:r>
            <a:r>
              <a:rPr lang="es-MX" sz="2400" dirty="0"/>
              <a:t>De </a:t>
            </a:r>
            <a:r>
              <a:rPr lang="es-MX" sz="2400" i="1" dirty="0"/>
              <a:t>u = -</a:t>
            </a:r>
            <a:r>
              <a:rPr lang="es-MX" sz="2400" i="1" dirty="0" err="1"/>
              <a:t>Kx</a:t>
            </a:r>
            <a:r>
              <a:rPr lang="es-MX" sz="2400" i="1" dirty="0"/>
              <a:t> </a:t>
            </a:r>
            <a:r>
              <a:rPr lang="es-MX" sz="2400" dirty="0"/>
              <a:t>y el vector de ganancia </a:t>
            </a:r>
            <a:r>
              <a:rPr lang="es-MX" sz="2400" i="1" dirty="0"/>
              <a:t>K</a:t>
            </a:r>
            <a:r>
              <a:rPr lang="es-MX" sz="2400" dirty="0"/>
              <a:t> dado por</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6805" name="1 Objeto"/>
          <p:cNvGraphicFramePr>
            <a:graphicFrameLocks noChangeAspect="1"/>
          </p:cNvGraphicFramePr>
          <p:nvPr/>
        </p:nvGraphicFramePr>
        <p:xfrm>
          <a:off x="323850" y="2384425"/>
          <a:ext cx="8174038" cy="1908175"/>
        </p:xfrm>
        <a:graphic>
          <a:graphicData uri="http://schemas.openxmlformats.org/presentationml/2006/ole">
            <mc:AlternateContent xmlns:mc="http://schemas.openxmlformats.org/markup-compatibility/2006">
              <mc:Choice xmlns:v="urn:schemas-microsoft-com:vml" Requires="v">
                <p:oleObj name="Ecuación" r:id="rId3" imgW="4025900" imgH="939800" progId="Equation.3">
                  <p:embed/>
                </p:oleObj>
              </mc:Choice>
              <mc:Fallback>
                <p:oleObj name="Ecuación" r:id="rId3" imgW="4025900" imgH="9398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384425"/>
                        <a:ext cx="8174038" cy="190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2 Objeto"/>
          <p:cNvGraphicFramePr>
            <a:graphicFrameLocks noChangeAspect="1"/>
          </p:cNvGraphicFramePr>
          <p:nvPr/>
        </p:nvGraphicFramePr>
        <p:xfrm>
          <a:off x="2438400" y="5099050"/>
          <a:ext cx="3332163" cy="566738"/>
        </p:xfrm>
        <a:graphic>
          <a:graphicData uri="http://schemas.openxmlformats.org/presentationml/2006/ole">
            <mc:AlternateContent xmlns:mc="http://schemas.openxmlformats.org/markup-compatibility/2006">
              <mc:Choice xmlns:v="urn:schemas-microsoft-com:vml" Requires="v">
                <p:oleObj name="Ecuación" r:id="rId5" imgW="1346200" imgH="228600" progId="Equation.3">
                  <p:embed/>
                </p:oleObj>
              </mc:Choice>
              <mc:Fallback>
                <p:oleObj name="Ecuación" r:id="rId5" imgW="1346200" imgH="228600" progId="Equation.3">
                  <p:embed/>
                  <p:pic>
                    <p:nvPicPr>
                      <p:cNvPr id="0" name="2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099050"/>
                        <a:ext cx="33321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F791E8E-2F93-45A0-8F4B-7DD5568BC35D}" type="slidenum">
              <a:rPr lang="es-ES" altLang="en-US" smtClean="0"/>
              <a:pPr eaLnBrk="1" hangingPunct="1"/>
              <a:t>86</a:t>
            </a:fld>
            <a:endParaRPr lang="es-ES" altLang="en-US"/>
          </a:p>
        </p:txBody>
      </p:sp>
      <p:sp>
        <p:nvSpPr>
          <p:cNvPr id="77827"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7828"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a:t>
            </a:r>
            <a:r>
              <a:rPr lang="es-MX" sz="2400" dirty="0"/>
              <a:t>Determinar la ecuación característica del lazo cerrado</a:t>
            </a:r>
            <a:r>
              <a:rPr lang="en-US" sz="2400" dirty="0"/>
              <a:t>.</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 </a:t>
            </a:r>
            <a:r>
              <a:rPr lang="es-MX" sz="2400" dirty="0"/>
              <a:t>Determinar la ecuación característica deseada a partir de los polos deseados</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n-US" sz="2400" dirty="0"/>
              <a:t> - </a:t>
            </a:r>
            <a:r>
              <a:rPr lang="es-MX" sz="2400" dirty="0"/>
              <a:t>Obtener las </a:t>
            </a:r>
            <a:r>
              <a:rPr lang="es-MX" sz="2400" i="1" dirty="0" err="1"/>
              <a:t>k</a:t>
            </a:r>
            <a:r>
              <a:rPr lang="es-MX" sz="1800" i="1" dirty="0" err="1"/>
              <a:t>i</a:t>
            </a:r>
            <a:r>
              <a:rPr lang="es-MX" sz="2400" i="1" dirty="0" err="1"/>
              <a:t>’s</a:t>
            </a:r>
            <a:endParaRPr lang="es-MX" sz="2400" i="1"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7829" name="4 Objeto"/>
          <p:cNvGraphicFramePr>
            <a:graphicFrameLocks noChangeAspect="1"/>
          </p:cNvGraphicFramePr>
          <p:nvPr/>
        </p:nvGraphicFramePr>
        <p:xfrm>
          <a:off x="287338" y="2708275"/>
          <a:ext cx="8532812" cy="1052513"/>
        </p:xfrm>
        <a:graphic>
          <a:graphicData uri="http://schemas.openxmlformats.org/presentationml/2006/ole">
            <mc:AlternateContent xmlns:mc="http://schemas.openxmlformats.org/markup-compatibility/2006">
              <mc:Choice xmlns:v="urn:schemas-microsoft-com:vml" Requires="v">
                <p:oleObj name="Ecuación" r:id="rId3" imgW="3708400" imgH="457200" progId="Equation.3">
                  <p:embed/>
                </p:oleObj>
              </mc:Choice>
              <mc:Fallback>
                <p:oleObj name="Ecuación" r:id="rId3" imgW="3708400" imgH="457200" progId="Equation.3">
                  <p:embed/>
                  <p:pic>
                    <p:nvPicPr>
                      <p:cNvPr id="0" name="4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2708275"/>
                        <a:ext cx="8532812"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5 Objeto"/>
          <p:cNvGraphicFramePr>
            <a:graphicFrameLocks noChangeAspect="1"/>
          </p:cNvGraphicFramePr>
          <p:nvPr/>
        </p:nvGraphicFramePr>
        <p:xfrm>
          <a:off x="2339975" y="4848225"/>
          <a:ext cx="4587875" cy="596900"/>
        </p:xfrm>
        <a:graphic>
          <a:graphicData uri="http://schemas.openxmlformats.org/presentationml/2006/ole">
            <mc:AlternateContent xmlns:mc="http://schemas.openxmlformats.org/markup-compatibility/2006">
              <mc:Choice xmlns:v="urn:schemas-microsoft-com:vml" Requires="v">
                <p:oleObj name="Ecuación" r:id="rId5" imgW="1854200" imgH="241300" progId="Equation.3">
                  <p:embed/>
                </p:oleObj>
              </mc:Choice>
              <mc:Fallback>
                <p:oleObj name="Ecuación" r:id="rId5" imgW="1854200" imgH="241300" progId="Equation.3">
                  <p:embed/>
                  <p:pic>
                    <p:nvPicPr>
                      <p:cNvPr id="0" name="5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848225"/>
                        <a:ext cx="45878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1" name="6 Objeto"/>
          <p:cNvGraphicFramePr>
            <a:graphicFrameLocks noChangeAspect="1"/>
          </p:cNvGraphicFramePr>
          <p:nvPr/>
        </p:nvGraphicFramePr>
        <p:xfrm>
          <a:off x="3419475" y="5878513"/>
          <a:ext cx="1944688" cy="574675"/>
        </p:xfrm>
        <a:graphic>
          <a:graphicData uri="http://schemas.openxmlformats.org/presentationml/2006/ole">
            <mc:AlternateContent xmlns:mc="http://schemas.openxmlformats.org/markup-compatibility/2006">
              <mc:Choice xmlns:v="urn:schemas-microsoft-com:vml" Requires="v">
                <p:oleObj name="Ecuación" r:id="rId7" imgW="774364" imgH="228501" progId="Equation.3">
                  <p:embed/>
                </p:oleObj>
              </mc:Choice>
              <mc:Fallback>
                <p:oleObj name="Ecuación" r:id="rId7" imgW="774364" imgH="228501" progId="Equation.3">
                  <p:embed/>
                  <p:pic>
                    <p:nvPicPr>
                      <p:cNvPr id="0" name="6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5878513"/>
                        <a:ext cx="194468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1B7FB98-0E12-4421-85D5-7E6CDAB881C5}" type="slidenum">
              <a:rPr lang="es-ES" altLang="en-US" smtClean="0"/>
              <a:pPr eaLnBrk="1" hangingPunct="1"/>
              <a:t>87</a:t>
            </a:fld>
            <a:endParaRPr lang="es-ES" altLang="en-US"/>
          </a:p>
        </p:txBody>
      </p:sp>
      <p:sp>
        <p:nvSpPr>
          <p:cNvPr id="78851"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8852"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Ejemplo: Diseñar un controlador por ubicación de polos para producir un máximo sobre impulso de 9.5% y un tiempo de establecimiento de 0.74 segundos para el sistema</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8853" name="1 Objeto"/>
          <p:cNvGraphicFramePr>
            <a:graphicFrameLocks noChangeAspect="1"/>
          </p:cNvGraphicFramePr>
          <p:nvPr/>
        </p:nvGraphicFramePr>
        <p:xfrm>
          <a:off x="2843213" y="3305175"/>
          <a:ext cx="2884487" cy="915988"/>
        </p:xfrm>
        <a:graphic>
          <a:graphicData uri="http://schemas.openxmlformats.org/presentationml/2006/ole">
            <mc:AlternateContent xmlns:mc="http://schemas.openxmlformats.org/markup-compatibility/2006">
              <mc:Choice xmlns:v="urn:schemas-microsoft-com:vml" Requires="v">
                <p:oleObj name="Ecuación" r:id="rId3" imgW="1320227" imgH="418918" progId="Equation.3">
                  <p:embed/>
                </p:oleObj>
              </mc:Choice>
              <mc:Fallback>
                <p:oleObj name="Ecuación" r:id="rId3" imgW="1320227" imgH="418918"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3305175"/>
                        <a:ext cx="288448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2CC3846-CDC8-4122-BBE3-486F4473D07F}" type="slidenum">
              <a:rPr lang="es-ES" altLang="en-US" smtClean="0"/>
              <a:pPr eaLnBrk="1" hangingPunct="1"/>
              <a:t>88</a:t>
            </a:fld>
            <a:endParaRPr lang="es-ES" altLang="en-US"/>
          </a:p>
        </p:txBody>
      </p:sp>
      <p:sp>
        <p:nvSpPr>
          <p:cNvPr id="79875"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79876"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n-US" sz="2400" dirty="0"/>
              <a:t>SOLUCION</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La ecuación característica del lazo cerrado es</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79877" name="2 Objeto"/>
          <p:cNvGraphicFramePr>
            <a:graphicFrameLocks noChangeAspect="1"/>
          </p:cNvGraphicFramePr>
          <p:nvPr/>
        </p:nvGraphicFramePr>
        <p:xfrm>
          <a:off x="2339975" y="1227138"/>
          <a:ext cx="3313113" cy="1770062"/>
        </p:xfrm>
        <a:graphic>
          <a:graphicData uri="http://schemas.openxmlformats.org/presentationml/2006/ole">
            <mc:AlternateContent xmlns:mc="http://schemas.openxmlformats.org/markup-compatibility/2006">
              <mc:Choice xmlns:v="urn:schemas-microsoft-com:vml" Requires="v">
                <p:oleObj name="Ecuación" r:id="rId3" imgW="1663700" imgH="889000" progId="Equation.3">
                  <p:embed/>
                </p:oleObj>
              </mc:Choice>
              <mc:Fallback>
                <p:oleObj name="Ecuación" r:id="rId3" imgW="1663700" imgH="8890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227138"/>
                        <a:ext cx="3313113" cy="177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4 Objeto"/>
          <p:cNvGraphicFramePr>
            <a:graphicFrameLocks noChangeAspect="1"/>
          </p:cNvGraphicFramePr>
          <p:nvPr/>
        </p:nvGraphicFramePr>
        <p:xfrm>
          <a:off x="1476375" y="3141663"/>
          <a:ext cx="5243513" cy="1554162"/>
        </p:xfrm>
        <a:graphic>
          <a:graphicData uri="http://schemas.openxmlformats.org/presentationml/2006/ole">
            <mc:AlternateContent xmlns:mc="http://schemas.openxmlformats.org/markup-compatibility/2006">
              <mc:Choice xmlns:v="urn:schemas-microsoft-com:vml" Requires="v">
                <p:oleObj name="Ecuación" r:id="rId5" imgW="2400300" imgH="711200" progId="Equation.3">
                  <p:embed/>
                </p:oleObj>
              </mc:Choice>
              <mc:Fallback>
                <p:oleObj name="Ecuación" r:id="rId5" imgW="2400300" imgH="711200" progId="Equation.3">
                  <p:embed/>
                  <p:pic>
                    <p:nvPicPr>
                      <p:cNvPr id="0" name="4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141663"/>
                        <a:ext cx="5243513" cy="155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9" name="5 Objeto"/>
          <p:cNvGraphicFramePr>
            <a:graphicFrameLocks noChangeAspect="1"/>
          </p:cNvGraphicFramePr>
          <p:nvPr/>
        </p:nvGraphicFramePr>
        <p:xfrm>
          <a:off x="1547813" y="5445125"/>
          <a:ext cx="6008687" cy="581025"/>
        </p:xfrm>
        <a:graphic>
          <a:graphicData uri="http://schemas.openxmlformats.org/presentationml/2006/ole">
            <mc:AlternateContent xmlns:mc="http://schemas.openxmlformats.org/markup-compatibility/2006">
              <mc:Choice xmlns:v="urn:schemas-microsoft-com:vml" Requires="v">
                <p:oleObj name="Ecuación" r:id="rId7" imgW="2489200" imgH="241300" progId="Equation.3">
                  <p:embed/>
                </p:oleObj>
              </mc:Choice>
              <mc:Fallback>
                <p:oleObj name="Ecuación" r:id="rId7" imgW="2489200" imgH="241300" progId="Equation.3">
                  <p:embed/>
                  <p:pic>
                    <p:nvPicPr>
                      <p:cNvPr id="0" name="5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445125"/>
                        <a:ext cx="6008687"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267FB8-FB2F-4456-98FE-AC0F2EB47B6B}" type="slidenum">
              <a:rPr lang="es-ES" altLang="en-US" smtClean="0"/>
              <a:pPr eaLnBrk="1" hangingPunct="1"/>
              <a:t>89</a:t>
            </a:fld>
            <a:endParaRPr lang="es-ES" altLang="en-US"/>
          </a:p>
        </p:txBody>
      </p:sp>
      <p:sp>
        <p:nvSpPr>
          <p:cNvPr id="80899"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0900"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s-MX" sz="2400" dirty="0"/>
              <a:t>Obtener el polinomio característico deseado</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Como el sistema es de tercer orden, se escoge un polo para cancelar el cero en lazo cerrado, i.e. -5</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0901" name="1 Objeto"/>
          <p:cNvGraphicFramePr>
            <a:graphicFrameLocks noChangeAspect="1"/>
          </p:cNvGraphicFramePr>
          <p:nvPr/>
        </p:nvGraphicFramePr>
        <p:xfrm>
          <a:off x="2484438" y="2003425"/>
          <a:ext cx="3997325" cy="1930400"/>
        </p:xfrm>
        <a:graphic>
          <a:graphicData uri="http://schemas.openxmlformats.org/presentationml/2006/ole">
            <mc:AlternateContent xmlns:mc="http://schemas.openxmlformats.org/markup-compatibility/2006">
              <mc:Choice xmlns:v="urn:schemas-microsoft-com:vml" Requires="v">
                <p:oleObj name="Ecuación" r:id="rId3" imgW="1841500" imgH="889000" progId="Equation.3">
                  <p:embed/>
                </p:oleObj>
              </mc:Choice>
              <mc:Fallback>
                <p:oleObj name="Ecuación" r:id="rId3" imgW="1841500" imgH="8890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003425"/>
                        <a:ext cx="3997325"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6 Objeto"/>
          <p:cNvGraphicFramePr>
            <a:graphicFrameLocks noChangeAspect="1"/>
          </p:cNvGraphicFramePr>
          <p:nvPr/>
        </p:nvGraphicFramePr>
        <p:xfrm>
          <a:off x="2339975" y="3910013"/>
          <a:ext cx="4392613" cy="1247775"/>
        </p:xfrm>
        <a:graphic>
          <a:graphicData uri="http://schemas.openxmlformats.org/presentationml/2006/ole">
            <mc:AlternateContent xmlns:mc="http://schemas.openxmlformats.org/markup-compatibility/2006">
              <mc:Choice xmlns:v="urn:schemas-microsoft-com:vml" Requires="v">
                <p:oleObj name="Ecuación" r:id="rId5" imgW="2234230" imgH="634725" progId="Equation.3">
                  <p:embed/>
                </p:oleObj>
              </mc:Choice>
              <mc:Fallback>
                <p:oleObj name="Ecuación" r:id="rId5" imgW="2234230" imgH="634725" progId="Equation.3">
                  <p:embed/>
                  <p:pic>
                    <p:nvPicPr>
                      <p:cNvPr id="0" name="6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910013"/>
                        <a:ext cx="439261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2388901-712D-4BF7-8D81-70253F7A1EDC}" type="slidenum">
              <a:rPr lang="es-ES" altLang="en-US" smtClean="0"/>
              <a:pPr eaLnBrk="1" hangingPunct="1"/>
              <a:t>9</a:t>
            </a:fld>
            <a:endParaRPr lang="es-ES" altLang="en-US"/>
          </a:p>
        </p:txBody>
      </p:sp>
      <p:sp>
        <p:nvSpPr>
          <p:cNvPr id="11267" name="Rectangle 2"/>
          <p:cNvSpPr>
            <a:spLocks noGrp="1" noChangeArrowheads="1"/>
          </p:cNvSpPr>
          <p:nvPr>
            <p:ph type="title"/>
          </p:nvPr>
        </p:nvSpPr>
        <p:spPr>
          <a:xfrm>
            <a:off x="457200" y="122238"/>
            <a:ext cx="7543800" cy="858837"/>
          </a:xfrm>
        </p:spPr>
        <p:txBody>
          <a:bodyPr/>
          <a:lstStyle/>
          <a:p>
            <a:pPr eaLnBrk="1" hangingPunct="1"/>
            <a:r>
              <a:rPr lang="es-MX" dirty="0"/>
              <a:t>Sistemas de Segundo Orden</a:t>
            </a:r>
          </a:p>
        </p:txBody>
      </p:sp>
      <p:sp>
        <p:nvSpPr>
          <p:cNvPr id="11268" name="Rectangle 3"/>
          <p:cNvSpPr>
            <a:spLocks noGrp="1" noChangeArrowheads="1"/>
          </p:cNvSpPr>
          <p:nvPr>
            <p:ph type="body" sz="half" idx="1"/>
          </p:nvPr>
        </p:nvSpPr>
        <p:spPr>
          <a:xfrm>
            <a:off x="395288" y="1125538"/>
            <a:ext cx="7416800" cy="431800"/>
          </a:xfrm>
        </p:spPr>
        <p:txBody>
          <a:bodyPr/>
          <a:lstStyle/>
          <a:p>
            <a:pPr eaLnBrk="1" hangingPunct="1">
              <a:lnSpc>
                <a:spcPct val="90000"/>
              </a:lnSpc>
            </a:pPr>
            <a:r>
              <a:rPr lang="es-MX" sz="2400" dirty="0"/>
              <a:t>Considere el siguiente sistema mecánico</a:t>
            </a:r>
          </a:p>
        </p:txBody>
      </p:sp>
      <p:graphicFrame>
        <p:nvGraphicFramePr>
          <p:cNvPr id="11269" name="Object 4"/>
          <p:cNvGraphicFramePr>
            <a:graphicFrameLocks noGrp="1" noChangeAspect="1"/>
          </p:cNvGraphicFramePr>
          <p:nvPr>
            <p:ph sz="quarter" idx="2"/>
          </p:nvPr>
        </p:nvGraphicFramePr>
        <p:xfrm>
          <a:off x="2268538" y="3500438"/>
          <a:ext cx="2808287" cy="1008062"/>
        </p:xfrm>
        <a:graphic>
          <a:graphicData uri="http://schemas.openxmlformats.org/presentationml/2006/ole">
            <mc:AlternateContent xmlns:mc="http://schemas.openxmlformats.org/markup-compatibility/2006">
              <mc:Choice xmlns:v="urn:schemas-microsoft-com:vml" Requires="v">
                <p:oleObj name="Ecuación" r:id="rId3" imgW="1841500" imgH="660400" progId="Equation.3">
                  <p:embed/>
                </p:oleObj>
              </mc:Choice>
              <mc:Fallback>
                <p:oleObj name="Ecuación" r:id="rId3" imgW="1841500" imgH="660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500438"/>
                        <a:ext cx="280828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Rectangle 5"/>
          <p:cNvSpPr>
            <a:spLocks noChangeArrowheads="1"/>
          </p:cNvSpPr>
          <p:nvPr/>
        </p:nvSpPr>
        <p:spPr bwMode="auto">
          <a:xfrm>
            <a:off x="468313" y="2997200"/>
            <a:ext cx="7704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Función de Transferencia es:</a:t>
            </a:r>
          </a:p>
        </p:txBody>
      </p:sp>
      <p:graphicFrame>
        <p:nvGraphicFramePr>
          <p:cNvPr id="11271" name="Object 6"/>
          <p:cNvGraphicFramePr>
            <a:graphicFrameLocks noChangeAspect="1"/>
          </p:cNvGraphicFramePr>
          <p:nvPr/>
        </p:nvGraphicFramePr>
        <p:xfrm>
          <a:off x="2268538" y="5445125"/>
          <a:ext cx="3182937" cy="971550"/>
        </p:xfrm>
        <a:graphic>
          <a:graphicData uri="http://schemas.openxmlformats.org/presentationml/2006/ole">
            <mc:AlternateContent xmlns:mc="http://schemas.openxmlformats.org/markup-compatibility/2006">
              <mc:Choice xmlns:v="urn:schemas-microsoft-com:vml" Requires="v">
                <p:oleObj name="Ecuación" r:id="rId5" imgW="1498600" imgH="457200" progId="Equation.3">
                  <p:embed/>
                </p:oleObj>
              </mc:Choice>
              <mc:Fallback>
                <p:oleObj name="Ecuación" r:id="rId5" imgW="1498600"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5445125"/>
                        <a:ext cx="3182937"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Rectangle 7"/>
          <p:cNvSpPr>
            <a:spLocks noChangeArrowheads="1"/>
          </p:cNvSpPr>
          <p:nvPr/>
        </p:nvSpPr>
        <p:spPr bwMode="auto">
          <a:xfrm>
            <a:off x="395288" y="4581525"/>
            <a:ext cx="77041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Char char="l"/>
            </a:pPr>
            <a:r>
              <a:rPr lang="es-MX" sz="2400" dirty="0"/>
              <a:t>La forma general de la Función de Transferencia de un sistema de segundo orden es</a:t>
            </a:r>
          </a:p>
        </p:txBody>
      </p:sp>
      <p:pic>
        <p:nvPicPr>
          <p:cNvPr id="1127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00338" y="1628775"/>
            <a:ext cx="285115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6F75460-4331-402E-BCF2-748844BD79C4}" type="slidenum">
              <a:rPr lang="es-ES" altLang="en-US" smtClean="0"/>
              <a:pPr eaLnBrk="1" hangingPunct="1"/>
              <a:t>90</a:t>
            </a:fld>
            <a:endParaRPr lang="es-ES" altLang="en-US"/>
          </a:p>
        </p:txBody>
      </p:sp>
      <p:sp>
        <p:nvSpPr>
          <p:cNvPr id="81923"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1924"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s-MX" sz="2400" dirty="0"/>
              <a:t>Los polos del polinomio característico deseado son</a:t>
            </a:r>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Por lo tanto, el polinomio característico deseado es </a:t>
            </a:r>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Igualando los coeficientes de </a:t>
            </a:r>
            <a:r>
              <a:rPr lang="es-MX" sz="2400" i="1" dirty="0"/>
              <a:t>P</a:t>
            </a:r>
            <a:r>
              <a:rPr lang="es-MX" sz="1800" i="1" dirty="0"/>
              <a:t>c</a:t>
            </a:r>
            <a:r>
              <a:rPr lang="es-MX" sz="2400" i="1" dirty="0"/>
              <a:t>(s)</a:t>
            </a:r>
            <a:r>
              <a:rPr lang="es-MX" sz="2400" dirty="0"/>
              <a:t> y </a:t>
            </a:r>
            <a:r>
              <a:rPr lang="es-MX" sz="2400" i="1" dirty="0"/>
              <a:t>P</a:t>
            </a:r>
            <a:r>
              <a:rPr lang="es-MX" sz="1800" i="1" dirty="0"/>
              <a:t>d</a:t>
            </a:r>
            <a:r>
              <a:rPr lang="es-MX" sz="2400" i="1" dirty="0"/>
              <a:t>(s), </a:t>
            </a:r>
            <a:r>
              <a:rPr lang="es-MX" sz="2400" dirty="0"/>
              <a:t>se obtiene</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r>
              <a:rPr lang="es-MX" sz="2400" dirty="0"/>
              <a:t>Finalmente, el vector K es</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1925" name="2 Objeto"/>
          <p:cNvGraphicFramePr>
            <a:graphicFrameLocks noChangeAspect="1"/>
          </p:cNvGraphicFramePr>
          <p:nvPr/>
        </p:nvGraphicFramePr>
        <p:xfrm>
          <a:off x="1979613" y="1844675"/>
          <a:ext cx="4679950" cy="427038"/>
        </p:xfrm>
        <a:graphic>
          <a:graphicData uri="http://schemas.openxmlformats.org/presentationml/2006/ole">
            <mc:AlternateContent xmlns:mc="http://schemas.openxmlformats.org/markup-compatibility/2006">
              <mc:Choice xmlns:v="urn:schemas-microsoft-com:vml" Requires="v">
                <p:oleObj name="Ecuación" r:id="rId3" imgW="2222500" imgH="203200" progId="Equation.3">
                  <p:embed/>
                </p:oleObj>
              </mc:Choice>
              <mc:Fallback>
                <p:oleObj name="Ecuación" r:id="rId3" imgW="2222500" imgH="2032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844675"/>
                        <a:ext cx="46799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4 Objeto"/>
          <p:cNvGraphicFramePr>
            <a:graphicFrameLocks noChangeAspect="1"/>
          </p:cNvGraphicFramePr>
          <p:nvPr/>
        </p:nvGraphicFramePr>
        <p:xfrm>
          <a:off x="2268538" y="2708275"/>
          <a:ext cx="4103687" cy="490538"/>
        </p:xfrm>
        <a:graphic>
          <a:graphicData uri="http://schemas.openxmlformats.org/presentationml/2006/ole">
            <mc:AlternateContent xmlns:mc="http://schemas.openxmlformats.org/markup-compatibility/2006">
              <mc:Choice xmlns:v="urn:schemas-microsoft-com:vml" Requires="v">
                <p:oleObj name="Ecuación" r:id="rId5" imgW="2019300" imgH="241300" progId="Equation.3">
                  <p:embed/>
                </p:oleObj>
              </mc:Choice>
              <mc:Fallback>
                <p:oleObj name="Ecuación" r:id="rId5" imgW="2019300" imgH="241300" progId="Equation.3">
                  <p:embed/>
                  <p:pic>
                    <p:nvPicPr>
                      <p:cNvPr id="0" name="4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708275"/>
                        <a:ext cx="410368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5 Objeto"/>
          <p:cNvGraphicFramePr>
            <a:graphicFrameLocks noChangeAspect="1"/>
          </p:cNvGraphicFramePr>
          <p:nvPr/>
        </p:nvGraphicFramePr>
        <p:xfrm>
          <a:off x="2771775" y="3789363"/>
          <a:ext cx="3097213" cy="1368425"/>
        </p:xfrm>
        <a:graphic>
          <a:graphicData uri="http://schemas.openxmlformats.org/presentationml/2006/ole">
            <mc:AlternateContent xmlns:mc="http://schemas.openxmlformats.org/markup-compatibility/2006">
              <mc:Choice xmlns:v="urn:schemas-microsoft-com:vml" Requires="v">
                <p:oleObj name="Ecuación" r:id="rId7" imgW="1524000" imgH="673100" progId="Equation.3">
                  <p:embed/>
                </p:oleObj>
              </mc:Choice>
              <mc:Fallback>
                <p:oleObj name="Ecuación" r:id="rId7" imgW="1524000" imgH="673100" progId="Equation.3">
                  <p:embed/>
                  <p:pic>
                    <p:nvPicPr>
                      <p:cNvPr id="0" name="5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3789363"/>
                        <a:ext cx="3097213"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7 Objeto"/>
          <p:cNvGraphicFramePr>
            <a:graphicFrameLocks noChangeAspect="1"/>
          </p:cNvGraphicFramePr>
          <p:nvPr>
            <p:extLst>
              <p:ext uri="{D42A27DB-BD31-4B8C-83A1-F6EECF244321}">
                <p14:modId xmlns:p14="http://schemas.microsoft.com/office/powerpoint/2010/main" val="2789494845"/>
              </p:ext>
            </p:extLst>
          </p:nvPr>
        </p:nvGraphicFramePr>
        <p:xfrm>
          <a:off x="4499992" y="5373216"/>
          <a:ext cx="2763837" cy="439737"/>
        </p:xfrm>
        <a:graphic>
          <a:graphicData uri="http://schemas.openxmlformats.org/presentationml/2006/ole">
            <mc:AlternateContent xmlns:mc="http://schemas.openxmlformats.org/markup-compatibility/2006">
              <mc:Choice xmlns:v="urn:schemas-microsoft-com:vml" Requires="v">
                <p:oleObj name="Ecuación" r:id="rId9" imgW="1358310" imgH="215806" progId="Equation.3">
                  <p:embed/>
                </p:oleObj>
              </mc:Choice>
              <mc:Fallback>
                <p:oleObj name="Ecuación" r:id="rId9" imgW="1358310" imgH="215806" progId="Equation.3">
                  <p:embed/>
                  <p:pic>
                    <p:nvPicPr>
                      <p:cNvPr id="0" name="7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5373216"/>
                        <a:ext cx="27638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A55CA9-0027-43B4-9668-FB77922A17DD}" type="slidenum">
              <a:rPr lang="es-ES" altLang="en-US" smtClean="0"/>
              <a:pPr eaLnBrk="1" hangingPunct="1"/>
              <a:t>91</a:t>
            </a:fld>
            <a:endParaRPr lang="es-ES" altLang="en-US"/>
          </a:p>
        </p:txBody>
      </p:sp>
      <p:sp>
        <p:nvSpPr>
          <p:cNvPr id="82947"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2948"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s-MX" sz="2400" dirty="0"/>
          </a:p>
          <a:p>
            <a:pPr marL="0" indent="0" eaLnBrk="1" hangingPunct="1">
              <a:buFont typeface="Wingdings" pitchFamily="2" charset="2"/>
              <a:buNone/>
            </a:pPr>
            <a:r>
              <a:rPr lang="es-MX" sz="2400" dirty="0"/>
              <a:t>Ejercicio: Diseñar un controlador por ubicación de polos para producir un máximo sobre impulso de 5% y un tiempo pico de 0.3 segundos para el sistema</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2949" name="2 Objeto"/>
          <p:cNvGraphicFramePr>
            <a:graphicFrameLocks noChangeAspect="1"/>
          </p:cNvGraphicFramePr>
          <p:nvPr/>
        </p:nvGraphicFramePr>
        <p:xfrm>
          <a:off x="2760663" y="3305175"/>
          <a:ext cx="3051175" cy="915988"/>
        </p:xfrm>
        <a:graphic>
          <a:graphicData uri="http://schemas.openxmlformats.org/presentationml/2006/ole">
            <mc:AlternateContent xmlns:mc="http://schemas.openxmlformats.org/markup-compatibility/2006">
              <mc:Choice xmlns:v="urn:schemas-microsoft-com:vml" Requires="v">
                <p:oleObj name="Ecuación" r:id="rId3" imgW="1397000" imgH="419100" progId="Equation.3">
                  <p:embed/>
                </p:oleObj>
              </mc:Choice>
              <mc:Fallback>
                <p:oleObj name="Ecuación" r:id="rId3" imgW="1397000" imgH="4191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0663" y="3305175"/>
                        <a:ext cx="3051175"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0451E75-033F-4704-A2F5-4FD326A5B890}" type="slidenum">
              <a:rPr lang="es-ES" altLang="en-US" smtClean="0"/>
              <a:pPr eaLnBrk="1" hangingPunct="1"/>
              <a:t>92</a:t>
            </a:fld>
            <a:endParaRPr lang="es-ES" altLang="en-US"/>
          </a:p>
        </p:txBody>
      </p:sp>
      <p:sp>
        <p:nvSpPr>
          <p:cNvPr id="83971"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3972"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r>
              <a:rPr lang="en-US" sz="2400" dirty="0"/>
              <a:t>SOLUCION</a:t>
            </a:r>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3973" name="1 Objeto"/>
          <p:cNvGraphicFramePr>
            <a:graphicFrameLocks noChangeAspect="1"/>
          </p:cNvGraphicFramePr>
          <p:nvPr/>
        </p:nvGraphicFramePr>
        <p:xfrm>
          <a:off x="2339975" y="1193800"/>
          <a:ext cx="3313113" cy="1633538"/>
        </p:xfrm>
        <a:graphic>
          <a:graphicData uri="http://schemas.openxmlformats.org/presentationml/2006/ole">
            <mc:AlternateContent xmlns:mc="http://schemas.openxmlformats.org/markup-compatibility/2006">
              <mc:Choice xmlns:v="urn:schemas-microsoft-com:vml" Requires="v">
                <p:oleObj name="Ecuación" r:id="rId3" imgW="1803400" imgH="889000" progId="Equation.3">
                  <p:embed/>
                </p:oleObj>
              </mc:Choice>
              <mc:Fallback>
                <p:oleObj name="Ecuación" r:id="rId3" imgW="1803400" imgH="8890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193800"/>
                        <a:ext cx="3313113" cy="163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4" name="6 Objeto"/>
          <p:cNvGraphicFramePr>
            <a:graphicFrameLocks noChangeAspect="1"/>
          </p:cNvGraphicFramePr>
          <p:nvPr/>
        </p:nvGraphicFramePr>
        <p:xfrm>
          <a:off x="1323975" y="3141663"/>
          <a:ext cx="5548313" cy="1554162"/>
        </p:xfrm>
        <a:graphic>
          <a:graphicData uri="http://schemas.openxmlformats.org/presentationml/2006/ole">
            <mc:AlternateContent xmlns:mc="http://schemas.openxmlformats.org/markup-compatibility/2006">
              <mc:Choice xmlns:v="urn:schemas-microsoft-com:vml" Requires="v">
                <p:oleObj name="Ecuación" r:id="rId5" imgW="2540000" imgH="711200" progId="Equation.3">
                  <p:embed/>
                </p:oleObj>
              </mc:Choice>
              <mc:Fallback>
                <p:oleObj name="Ecuación" r:id="rId5" imgW="2540000" imgH="711200" progId="Equation.3">
                  <p:embed/>
                  <p:pic>
                    <p:nvPicPr>
                      <p:cNvPr id="0" name="6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3975" y="3141663"/>
                        <a:ext cx="5548313" cy="155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7 Objeto"/>
          <p:cNvGraphicFramePr>
            <a:graphicFrameLocks noChangeAspect="1"/>
          </p:cNvGraphicFramePr>
          <p:nvPr/>
        </p:nvGraphicFramePr>
        <p:xfrm>
          <a:off x="1187450" y="5300663"/>
          <a:ext cx="6315075" cy="581025"/>
        </p:xfrm>
        <a:graphic>
          <a:graphicData uri="http://schemas.openxmlformats.org/presentationml/2006/ole">
            <mc:AlternateContent xmlns:mc="http://schemas.openxmlformats.org/markup-compatibility/2006">
              <mc:Choice xmlns:v="urn:schemas-microsoft-com:vml" Requires="v">
                <p:oleObj name="Ecuación" r:id="rId7" imgW="2616200" imgH="241300" progId="Equation.3">
                  <p:embed/>
                </p:oleObj>
              </mc:Choice>
              <mc:Fallback>
                <p:oleObj name="Ecuación" r:id="rId7" imgW="2616200" imgH="241300" progId="Equation.3">
                  <p:embed/>
                  <p:pic>
                    <p:nvPicPr>
                      <p:cNvPr id="0" name="7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300663"/>
                        <a:ext cx="6315075"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248414F-7BB9-432A-AFAA-E4D839C58545}" type="slidenum">
              <a:rPr lang="es-ES" altLang="en-US" smtClean="0"/>
              <a:pPr eaLnBrk="1" hangingPunct="1"/>
              <a:t>93</a:t>
            </a:fld>
            <a:endParaRPr lang="es-ES" altLang="en-US"/>
          </a:p>
        </p:txBody>
      </p:sp>
      <p:sp>
        <p:nvSpPr>
          <p:cNvPr id="84995"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4996"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4997" name="2 Objeto"/>
          <p:cNvGraphicFramePr>
            <a:graphicFrameLocks noChangeAspect="1"/>
          </p:cNvGraphicFramePr>
          <p:nvPr/>
        </p:nvGraphicFramePr>
        <p:xfrm>
          <a:off x="2590800" y="1989138"/>
          <a:ext cx="3783013" cy="1930400"/>
        </p:xfrm>
        <a:graphic>
          <a:graphicData uri="http://schemas.openxmlformats.org/presentationml/2006/ole">
            <mc:AlternateContent xmlns:mc="http://schemas.openxmlformats.org/markup-compatibility/2006">
              <mc:Choice xmlns:v="urn:schemas-microsoft-com:vml" Requires="v">
                <p:oleObj name="Ecuación" r:id="rId3" imgW="1841500" imgH="939800" progId="Equation.3">
                  <p:embed/>
                </p:oleObj>
              </mc:Choice>
              <mc:Fallback>
                <p:oleObj name="Ecuación" r:id="rId3" imgW="1841500" imgH="939800" progId="Equation.3">
                  <p:embed/>
                  <p:pic>
                    <p:nvPicPr>
                      <p:cNvPr id="0" name="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89138"/>
                        <a:ext cx="3783013" cy="193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4 Objeto"/>
          <p:cNvGraphicFramePr>
            <a:graphicFrameLocks noChangeAspect="1"/>
          </p:cNvGraphicFramePr>
          <p:nvPr/>
        </p:nvGraphicFramePr>
        <p:xfrm>
          <a:off x="1258888" y="3970338"/>
          <a:ext cx="6551612" cy="1330325"/>
        </p:xfrm>
        <a:graphic>
          <a:graphicData uri="http://schemas.openxmlformats.org/presentationml/2006/ole">
            <mc:AlternateContent xmlns:mc="http://schemas.openxmlformats.org/markup-compatibility/2006">
              <mc:Choice xmlns:v="urn:schemas-microsoft-com:vml" Requires="v">
                <p:oleObj name="Ecuación" r:id="rId5" imgW="3124200" imgH="635000" progId="Equation.3">
                  <p:embed/>
                </p:oleObj>
              </mc:Choice>
              <mc:Fallback>
                <p:oleObj name="Ecuación" r:id="rId5" imgW="3124200" imgH="635000" progId="Equation.3">
                  <p:embed/>
                  <p:pic>
                    <p:nvPicPr>
                      <p:cNvPr id="0" name="4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970338"/>
                        <a:ext cx="6551612"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7 Marcador de número de diapositiva"/>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451F323-773C-46C9-9777-8E236ADD16AE}" type="slidenum">
              <a:rPr lang="es-ES" altLang="en-US" smtClean="0"/>
              <a:pPr eaLnBrk="1" hangingPunct="1"/>
              <a:t>94</a:t>
            </a:fld>
            <a:endParaRPr lang="es-ES" altLang="en-US"/>
          </a:p>
        </p:txBody>
      </p:sp>
      <p:sp>
        <p:nvSpPr>
          <p:cNvPr id="86019" name="Rectangle 2"/>
          <p:cNvSpPr>
            <a:spLocks noGrp="1" noChangeArrowheads="1"/>
          </p:cNvSpPr>
          <p:nvPr>
            <p:ph type="title"/>
          </p:nvPr>
        </p:nvSpPr>
        <p:spPr>
          <a:xfrm>
            <a:off x="457200" y="122238"/>
            <a:ext cx="7543800" cy="1074737"/>
          </a:xfrm>
        </p:spPr>
        <p:txBody>
          <a:bodyPr/>
          <a:lstStyle/>
          <a:p>
            <a:pPr eaLnBrk="1" hangingPunct="1"/>
            <a:r>
              <a:rPr lang="es-MX" dirty="0"/>
              <a:t>Diseño en el espacio de estados</a:t>
            </a:r>
            <a:endParaRPr lang="en-US" dirty="0"/>
          </a:p>
        </p:txBody>
      </p:sp>
      <p:sp>
        <p:nvSpPr>
          <p:cNvPr id="86020" name="Rectangle 3"/>
          <p:cNvSpPr>
            <a:spLocks noGrp="1" noChangeArrowheads="1"/>
          </p:cNvSpPr>
          <p:nvPr>
            <p:ph type="body" sz="half" idx="1"/>
          </p:nvPr>
        </p:nvSpPr>
        <p:spPr>
          <a:xfrm>
            <a:off x="468313" y="1341438"/>
            <a:ext cx="7715250" cy="4824412"/>
          </a:xfrm>
        </p:spPr>
        <p:txBody>
          <a:bodyPr/>
          <a:lstStyle/>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a:p>
            <a:pPr marL="0" indent="0" eaLnBrk="1" hangingPunct="1">
              <a:buFont typeface="Wingdings" pitchFamily="2" charset="2"/>
              <a:buNone/>
            </a:pPr>
            <a:endParaRPr lang="en-US" sz="2400" dirty="0"/>
          </a:p>
        </p:txBody>
      </p:sp>
      <p:graphicFrame>
        <p:nvGraphicFramePr>
          <p:cNvPr id="86021" name="1 Objeto"/>
          <p:cNvGraphicFramePr>
            <a:graphicFrameLocks noChangeAspect="1"/>
          </p:cNvGraphicFramePr>
          <p:nvPr/>
        </p:nvGraphicFramePr>
        <p:xfrm>
          <a:off x="1331913" y="1989138"/>
          <a:ext cx="6192837" cy="396875"/>
        </p:xfrm>
        <a:graphic>
          <a:graphicData uri="http://schemas.openxmlformats.org/presentationml/2006/ole">
            <mc:AlternateContent xmlns:mc="http://schemas.openxmlformats.org/markup-compatibility/2006">
              <mc:Choice xmlns:v="urn:schemas-microsoft-com:vml" Requires="v">
                <p:oleObj name="Ecuación" r:id="rId3" imgW="3175000" imgH="203200" progId="Equation.3">
                  <p:embed/>
                </p:oleObj>
              </mc:Choice>
              <mc:Fallback>
                <p:oleObj name="Ecuación" r:id="rId3" imgW="3175000" imgH="203200" progId="Equation.3">
                  <p:embed/>
                  <p:pic>
                    <p:nvPicPr>
                      <p:cNvPr id="0" name="1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989138"/>
                        <a:ext cx="61928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5 Objeto"/>
          <p:cNvGraphicFramePr>
            <a:graphicFrameLocks noChangeAspect="1"/>
          </p:cNvGraphicFramePr>
          <p:nvPr/>
        </p:nvGraphicFramePr>
        <p:xfrm>
          <a:off x="2411413" y="2708275"/>
          <a:ext cx="4035425" cy="476250"/>
        </p:xfrm>
        <a:graphic>
          <a:graphicData uri="http://schemas.openxmlformats.org/presentationml/2006/ole">
            <mc:AlternateContent xmlns:mc="http://schemas.openxmlformats.org/markup-compatibility/2006">
              <mc:Choice xmlns:v="urn:schemas-microsoft-com:vml" Requires="v">
                <p:oleObj name="Ecuación" r:id="rId5" imgW="2044700" imgH="241300" progId="Equation.3">
                  <p:embed/>
                </p:oleObj>
              </mc:Choice>
              <mc:Fallback>
                <p:oleObj name="Ecuación" r:id="rId5" imgW="2044700" imgH="241300" progId="Equation.3">
                  <p:embed/>
                  <p:pic>
                    <p:nvPicPr>
                      <p:cNvPr id="0" name="5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2708275"/>
                        <a:ext cx="403542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6 Objeto"/>
          <p:cNvGraphicFramePr>
            <a:graphicFrameLocks noChangeAspect="1"/>
          </p:cNvGraphicFramePr>
          <p:nvPr/>
        </p:nvGraphicFramePr>
        <p:xfrm>
          <a:off x="2514600" y="3644900"/>
          <a:ext cx="3613150" cy="1368425"/>
        </p:xfrm>
        <a:graphic>
          <a:graphicData uri="http://schemas.openxmlformats.org/presentationml/2006/ole">
            <mc:AlternateContent xmlns:mc="http://schemas.openxmlformats.org/markup-compatibility/2006">
              <mc:Choice xmlns:v="urn:schemas-microsoft-com:vml" Requires="v">
                <p:oleObj name="Ecuación" r:id="rId7" imgW="1777229" imgH="672808" progId="Equation.3">
                  <p:embed/>
                </p:oleObj>
              </mc:Choice>
              <mc:Fallback>
                <p:oleObj name="Ecuación" r:id="rId7" imgW="1777229" imgH="672808" progId="Equation.3">
                  <p:embed/>
                  <p:pic>
                    <p:nvPicPr>
                      <p:cNvPr id="0" name="6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3644900"/>
                        <a:ext cx="361315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7 Objeto"/>
          <p:cNvGraphicFramePr>
            <a:graphicFrameLocks noChangeAspect="1"/>
          </p:cNvGraphicFramePr>
          <p:nvPr/>
        </p:nvGraphicFramePr>
        <p:xfrm>
          <a:off x="2916238" y="5437188"/>
          <a:ext cx="2944812" cy="439737"/>
        </p:xfrm>
        <a:graphic>
          <a:graphicData uri="http://schemas.openxmlformats.org/presentationml/2006/ole">
            <mc:AlternateContent xmlns:mc="http://schemas.openxmlformats.org/markup-compatibility/2006">
              <mc:Choice xmlns:v="urn:schemas-microsoft-com:vml" Requires="v">
                <p:oleObj name="Ecuación" r:id="rId9" imgW="1447172" imgH="215806" progId="Equation.3">
                  <p:embed/>
                </p:oleObj>
              </mc:Choice>
              <mc:Fallback>
                <p:oleObj name="Ecuación" r:id="rId9" imgW="1447172" imgH="215806" progId="Equation.3">
                  <p:embed/>
                  <p:pic>
                    <p:nvPicPr>
                      <p:cNvPr id="0" name="7 Objet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6238" y="5437188"/>
                        <a:ext cx="2944812"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d">
  <a:themeElements>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Red">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ed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Red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Red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Red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Red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Red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Red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Red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Red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Red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3766</TotalTime>
  <Words>3294</Words>
  <Application>Microsoft Office PowerPoint</Application>
  <PresentationFormat>Presentación en pantalla (4:3)</PresentationFormat>
  <Paragraphs>594</Paragraphs>
  <Slides>94</Slides>
  <Notes>88</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2</vt:i4>
      </vt:variant>
      <vt:variant>
        <vt:lpstr>Títulos de diapositiva</vt:lpstr>
      </vt:variant>
      <vt:variant>
        <vt:i4>94</vt:i4>
      </vt:variant>
    </vt:vector>
  </HeadingPairs>
  <TitlesOfParts>
    <vt:vector size="100" baseType="lpstr">
      <vt:lpstr>Arial</vt:lpstr>
      <vt:lpstr>Symbol</vt:lpstr>
      <vt:lpstr>Wingdings</vt:lpstr>
      <vt:lpstr>Red</vt:lpstr>
      <vt:lpstr>Ecuación</vt:lpstr>
      <vt:lpstr>Microsoft Editor de ecuaciones 3.0</vt:lpstr>
      <vt:lpstr>CONTROLADORES</vt:lpstr>
      <vt:lpstr>Sistemas de Primer Orden</vt:lpstr>
      <vt:lpstr>Sistemas de Primer Orden Respuesta a una Entrada Escalón Unitario</vt:lpstr>
      <vt:lpstr>Sistemas de Primer Orden Respuesta a una Entrada Escalón Unitario</vt:lpstr>
      <vt:lpstr>Sistemas de Primer Orden Respuesta a una Entrada Escalón Unitario</vt:lpstr>
      <vt:lpstr>Sistemas de Primer Orden Respuesta a una Entrada Escalón Unitario</vt:lpstr>
      <vt:lpstr>Función de Transferencia por prueba</vt:lpstr>
      <vt:lpstr>Función de Transferencia por prueba</vt:lpstr>
      <vt:lpstr>Sistemas de Segundo Orden</vt:lpstr>
      <vt:lpstr>Sistemas de Segundo Orden</vt:lpstr>
      <vt:lpstr>Sistemas de Segundo Orden</vt:lpstr>
      <vt:lpstr>Sistemas de Segundo Orden</vt:lpstr>
      <vt:lpstr>Sistemas de Segundo Orden</vt:lpstr>
      <vt:lpstr>Sistemas de Segundo Orden</vt:lpstr>
      <vt:lpstr>Sistemas Subamortiguados</vt:lpstr>
      <vt:lpstr>Sistemas Subamortiguados</vt:lpstr>
      <vt:lpstr>Sistemas Subamortiguados</vt:lpstr>
      <vt:lpstr>Sistemas Subamortiguados</vt:lpstr>
      <vt:lpstr>Sistemas Subamortiguados</vt:lpstr>
      <vt:lpstr>Sistemas Subamortiguados</vt:lpstr>
      <vt:lpstr>Sistemas Subamortiguados</vt:lpstr>
      <vt:lpstr>Sistemas Subamortiguados</vt:lpstr>
      <vt:lpstr>Sistemas Subamortiguados</vt:lpstr>
      <vt:lpstr>Controlador PID</vt:lpstr>
      <vt:lpstr>Controlador PID</vt:lpstr>
      <vt:lpstr>Controlador PID</vt:lpstr>
      <vt:lpstr>Controlador PID Forma Estándar</vt:lpstr>
      <vt:lpstr>Controlador PID Forma Paralela</vt:lpstr>
      <vt:lpstr>Respuesta al Escalón</vt:lpstr>
      <vt:lpstr>Respuesta al Escalón</vt:lpstr>
      <vt:lpstr>Respuesta al Escalón</vt:lpstr>
      <vt:lpstr>Respuesta a un pulso</vt:lpstr>
      <vt:lpstr>Respuesta al Pulso</vt:lpstr>
      <vt:lpstr>Respuesta a un pulso</vt:lpstr>
      <vt:lpstr>Sintonización de controladores PID</vt:lpstr>
      <vt:lpstr>El Método de Oscilación</vt:lpstr>
      <vt:lpstr>El Método de Oscilación</vt:lpstr>
      <vt:lpstr>El Método de Oscilación</vt:lpstr>
      <vt:lpstr>El Método de Oscilación</vt:lpstr>
      <vt:lpstr>El Método de Oscilación</vt:lpstr>
      <vt:lpstr>El Método de Oscilación</vt:lpstr>
      <vt:lpstr>El Método de Oscilación</vt:lpstr>
      <vt:lpstr>El Método de Oscilación</vt:lpstr>
      <vt:lpstr>El Método de Oscilación</vt:lpstr>
      <vt:lpstr>El Método de Oscilación</vt:lpstr>
      <vt:lpstr>Método de la Curva de Reacción</vt:lpstr>
      <vt:lpstr>Método de la Curva de Reacción</vt:lpstr>
      <vt:lpstr>Método de la Curva de Reacción</vt:lpstr>
      <vt:lpstr>Método de la Curva de Reacción</vt:lpstr>
      <vt:lpstr>Método de la Curva de Reacción</vt:lpstr>
      <vt:lpstr>Método de la Curva de Reacción</vt:lpstr>
      <vt:lpstr>Método de la Curva de Reacción</vt:lpstr>
      <vt:lpstr>Método de la Curva de Reacción</vt:lpstr>
      <vt:lpstr>Amplificadores Operacionales (OP-AMP)</vt:lpstr>
      <vt:lpstr>Amplificadores Operacionales (OP-AMP)</vt:lpstr>
      <vt:lpstr>Amplificador Inversor</vt:lpstr>
      <vt:lpstr>Amplificador Inversor</vt:lpstr>
      <vt:lpstr>Amplificador Inversor</vt:lpstr>
      <vt:lpstr>Amplificador Inversor</vt:lpstr>
      <vt:lpstr>Implementación del controlador</vt:lpstr>
      <vt:lpstr>Implementación del controlador</vt:lpstr>
      <vt:lpstr>Implementación del controlador</vt:lpstr>
      <vt:lpstr>Implementación del controlador</vt:lpstr>
      <vt:lpstr>Implementación del controlador</vt:lpstr>
      <vt:lpstr>Implementación del controlador</vt:lpstr>
      <vt:lpstr>Diseño de un controlador PID por ubicación de polos</vt:lpstr>
      <vt:lpstr>Diseño de un controlador PID por ubicación de polos</vt:lpstr>
      <vt:lpstr>Diseño de un controlador PID por ubicación de polos</vt:lpstr>
      <vt:lpstr>Diseño de un controlador PID por ubicación de polos</vt:lpstr>
      <vt:lpstr>Diseño de un controlador PID por ubicación de polos</vt:lpstr>
      <vt:lpstr>Diseño de un controlador PID por ubicación de polos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lpstr>Diseño en el espacio de estados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CONTROLADORES PID</dc:title>
  <dc:creator>Luis</dc:creator>
  <cp:lastModifiedBy>Luis Antonio Calvillo Corona</cp:lastModifiedBy>
  <cp:revision>189</cp:revision>
  <cp:lastPrinted>2015-11-06T09:47:09Z</cp:lastPrinted>
  <dcterms:created xsi:type="dcterms:W3CDTF">2009-04-07T03:44:38Z</dcterms:created>
  <dcterms:modified xsi:type="dcterms:W3CDTF">2021-09-30T04:26:07Z</dcterms:modified>
</cp:coreProperties>
</file>