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5B3-F13F-D476-FDBE-385951398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EB6C-B84B-2084-80F0-AA1F8489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DD5C-4B71-9AC1-9F17-86698C6D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2575-0CED-27A3-6E8A-C1B1E8F0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4687-AB2F-ECE0-10BD-2A85A13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3654-5A3B-252B-48A5-794F7C07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5E0B-B23F-24F1-A0E7-DA654525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403A-05D0-CF7C-EA60-EEE359F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79BF-BC62-D82B-A436-DEBBAE23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DA6D-0E01-89D7-4375-2DD7812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4074C-7289-D0DC-3E1B-1A7C6CDF1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36BD-46BD-D279-A546-1C13F005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3E0-3C38-7F6E-5551-B97BBE32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ECF3-8A99-53F1-02E3-59F775AC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FF12-9926-2255-997D-160ED263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0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4AB-0532-EB9B-D282-2FE96E68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104F-170E-C366-1AB5-16D82515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B152-D8C5-7291-C78D-1CE6B171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F3A3-7D87-0536-1000-96A61B5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F945-8579-1DD9-CCC6-7406AB5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F9BA-B21B-98FC-E75C-5EC3D034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DC95-3F97-46C1-D229-AB70BE74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A573-406C-3F54-8C5A-9F9A2693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E6BA-00D1-8DC2-AC1A-E45BB0AA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5CC9-F13E-EA75-D3C6-4D88B159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FBB2-82B5-4EF1-93CD-2C2CD06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EC48-83B7-D55D-5AEB-24D2CE480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7C8D-5013-5839-6347-43F1C4BE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F1969-0363-2AB2-BB39-DE05715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C45F-DDE9-B71B-3098-7B1040AA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3A9B7-B984-9FFF-A300-942C104B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8E0-93D6-B3AF-5CBB-42D3A006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B74F-859B-ABC7-F4BB-FC7381FB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5CB6-F717-FCFE-E34E-374F804CC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6D30-7660-EAB4-0216-D88FDFB0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D81B-62F8-570A-297D-A1931BB8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0830E-178C-9FBA-7FF2-1CEF406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A1852-D8C5-25B1-F4CE-8424A07A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2AA7-82A2-FE79-626F-93C2402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A683-B646-DEEA-F3F3-2B7636FC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CA9C1-B424-B329-7EC7-7F2AE225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DB61-EEBC-1BEE-F70E-AFD3B9C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43EF-BD8A-C152-A639-722EF8D5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3DFD1-9C39-F882-D86A-C9A08C7F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7BD6D-DF48-1897-795B-65420AE0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3BFB-979C-7056-5129-3F3955A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0FC-2F29-2689-E46E-4AC9DDA1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56A6-3793-4B5C-A734-59730B38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D8DCB-C4CE-8D40-43B8-C3AA2883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8B559-CE83-FAED-E210-33539EDA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C86B0-EB76-882B-CC6D-C6388805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9FF0-8798-CE02-8DCB-E09CE91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971A-1C02-9B3E-4C62-E78962C3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68577-CF84-CDAA-3FDB-9DFFF57D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70933-F1B6-25C8-1B5E-36296D6B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40AB-D704-1525-7068-26A8AA80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B3C2-B952-B50F-C968-91BBACAF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DF3F-4953-A362-84AA-31721F13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9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518EF-3523-A4F8-6B21-55241F5E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CBCF-561F-A7FB-A8F3-71FB50C3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D7EE-B82C-AE89-D06E-42986F8B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1078-F838-4049-8FFE-9BF52C53813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0DC3-9BC4-5C2E-AC7A-D437AF1BE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A1FD-FD27-762F-2D95-397CE9E2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29FD-1BA0-44C2-86DC-8EB3B3353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9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22F5A-5FA1-75EA-43B9-9A8CD24E4135}"/>
              </a:ext>
            </a:extLst>
          </p:cNvPr>
          <p:cNvSpPr txBox="1"/>
          <p:nvPr/>
        </p:nvSpPr>
        <p:spPr>
          <a:xfrm>
            <a:off x="0" y="179249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       Computer networks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Aim:</a:t>
            </a:r>
          </a:p>
          <a:p>
            <a:pPr algn="l"/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WLAN using cisco packet tracer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Requirements: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1acces-part,2mobile,2tab.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step1:-take all requirements 1acces-part,2mobile,2tab.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step2:-now go to access-part and its own login id and passport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step3:-connect the access-part to all requirements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step4:-by assign the correct value to all.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step5:-assign </a:t>
            </a:r>
            <a:r>
              <a:rPr lang="en-US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access-part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8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55B8937-5BDA-BF31-310E-494F38CE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112E4B-CF22-E0D0-A477-ED6394431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18015"/>
              </p:ext>
            </p:extLst>
          </p:nvPr>
        </p:nvGraphicFramePr>
        <p:xfrm>
          <a:off x="0" y="-1"/>
          <a:ext cx="6242180" cy="351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6242180" cy="3511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31623DE1-A0BF-E209-C04C-D5E62B6E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10" y="36420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05929DF-04C8-6267-9D96-BF95C32A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30272"/>
              </p:ext>
            </p:extLst>
          </p:nvPr>
        </p:nvGraphicFramePr>
        <p:xfrm>
          <a:off x="5682343" y="3641230"/>
          <a:ext cx="6509657" cy="321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343" y="3641230"/>
                        <a:ext cx="6509657" cy="3216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22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2</cp:revision>
  <dcterms:created xsi:type="dcterms:W3CDTF">2022-09-29T09:05:50Z</dcterms:created>
  <dcterms:modified xsi:type="dcterms:W3CDTF">2022-09-29T09:17:31Z</dcterms:modified>
</cp:coreProperties>
</file>