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ineedi Jaya datta" userId="18b08da3da42226a" providerId="LiveId" clId="{4507DCBA-B8F8-4694-A53E-44399B268FD1}"/>
    <pc:docChg chg="custSel addSld delSld modSld">
      <pc:chgData name="Koppineedi Jaya datta" userId="18b08da3da42226a" providerId="LiveId" clId="{4507DCBA-B8F8-4694-A53E-44399B268FD1}" dt="2022-09-28T06:28:26.303" v="19" actId="20577"/>
      <pc:docMkLst>
        <pc:docMk/>
      </pc:docMkLst>
      <pc:sldChg chg="modSp mod">
        <pc:chgData name="Koppineedi Jaya datta" userId="18b08da3da42226a" providerId="LiveId" clId="{4507DCBA-B8F8-4694-A53E-44399B268FD1}" dt="2022-09-28T06:28:26.303" v="19" actId="20577"/>
        <pc:sldMkLst>
          <pc:docMk/>
          <pc:sldMk cId="4185940583" sldId="256"/>
        </pc:sldMkLst>
        <pc:spChg chg="mod">
          <ac:chgData name="Koppineedi Jaya datta" userId="18b08da3da42226a" providerId="LiveId" clId="{4507DCBA-B8F8-4694-A53E-44399B268FD1}" dt="2022-09-28T06:28:26.303" v="19" actId="20577"/>
          <ac:spMkLst>
            <pc:docMk/>
            <pc:sldMk cId="4185940583" sldId="256"/>
            <ac:spMk id="4" creationId="{ACE765CD-51FB-4EFE-9F7F-E6F9389A1BAF}"/>
          </ac:spMkLst>
        </pc:spChg>
      </pc:sldChg>
      <pc:sldChg chg="del">
        <pc:chgData name="Koppineedi Jaya datta" userId="18b08da3da42226a" providerId="LiveId" clId="{4507DCBA-B8F8-4694-A53E-44399B268FD1}" dt="2022-09-28T01:34:09.168" v="2" actId="2696"/>
        <pc:sldMkLst>
          <pc:docMk/>
          <pc:sldMk cId="3531519615" sldId="257"/>
        </pc:sldMkLst>
      </pc:sldChg>
      <pc:sldChg chg="addSp delSp modSp mod">
        <pc:chgData name="Koppineedi Jaya datta" userId="18b08da3da42226a" providerId="LiveId" clId="{4507DCBA-B8F8-4694-A53E-44399B268FD1}" dt="2022-09-28T01:35:34.874" v="17" actId="14100"/>
        <pc:sldMkLst>
          <pc:docMk/>
          <pc:sldMk cId="1402049124" sldId="258"/>
        </pc:sldMkLst>
        <pc:picChg chg="del mod">
          <ac:chgData name="Koppineedi Jaya datta" userId="18b08da3da42226a" providerId="LiveId" clId="{4507DCBA-B8F8-4694-A53E-44399B268FD1}" dt="2022-09-28T01:34:34.985" v="4" actId="21"/>
          <ac:picMkLst>
            <pc:docMk/>
            <pc:sldMk cId="1402049124" sldId="258"/>
            <ac:picMk id="3" creationId="{0855A665-502E-41A1-9EB0-F232002D580E}"/>
          </ac:picMkLst>
        </pc:picChg>
        <pc:picChg chg="add mod">
          <ac:chgData name="Koppineedi Jaya datta" userId="18b08da3da42226a" providerId="LiveId" clId="{4507DCBA-B8F8-4694-A53E-44399B268FD1}" dt="2022-09-28T01:35:34.874" v="17" actId="14100"/>
          <ac:picMkLst>
            <pc:docMk/>
            <pc:sldMk cId="1402049124" sldId="258"/>
            <ac:picMk id="4" creationId="{5647B159-A6EB-4BB7-9DD2-A8DB8785F041}"/>
          </ac:picMkLst>
        </pc:picChg>
        <pc:picChg chg="add mod">
          <ac:chgData name="Koppineedi Jaya datta" userId="18b08da3da42226a" providerId="LiveId" clId="{4507DCBA-B8F8-4694-A53E-44399B268FD1}" dt="2022-09-28T01:35:31.257" v="15" actId="14100"/>
          <ac:picMkLst>
            <pc:docMk/>
            <pc:sldMk cId="1402049124" sldId="258"/>
            <ac:picMk id="6" creationId="{DD2207AC-C3B1-4E95-9A65-9674043AB3ED}"/>
          </ac:picMkLst>
        </pc:picChg>
      </pc:sldChg>
      <pc:sldChg chg="addSp new mod">
        <pc:chgData name="Koppineedi Jaya datta" userId="18b08da3da42226a" providerId="LiveId" clId="{4507DCBA-B8F8-4694-A53E-44399B268FD1}" dt="2022-09-28T01:33:55.722" v="1" actId="22"/>
        <pc:sldMkLst>
          <pc:docMk/>
          <pc:sldMk cId="2848243472" sldId="259"/>
        </pc:sldMkLst>
        <pc:picChg chg="add">
          <ac:chgData name="Koppineedi Jaya datta" userId="18b08da3da42226a" providerId="LiveId" clId="{4507DCBA-B8F8-4694-A53E-44399B268FD1}" dt="2022-09-28T01:33:55.722" v="1" actId="22"/>
          <ac:picMkLst>
            <pc:docMk/>
            <pc:sldMk cId="2848243472" sldId="259"/>
            <ac:picMk id="3" creationId="{44764CA3-8AB0-4967-893A-54D67C6334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E474-BF53-4ED1-A9DA-C0127576E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E4-41D1-4F0A-A7F4-C0308E7E7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2C37-9AA2-4841-82BF-7C723285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76C3-2FCF-4C7B-858B-F1A4C720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D0E2-CC40-434B-B855-0E88DBCA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6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92A9-A2BB-41B4-ABE0-628E495E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24CF8-B01D-42F2-A770-75DBE12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4F70-B2DB-4E47-B622-D6C9B913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563B-A696-4E53-B3A9-21ACBDD4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167C-D6B0-49AD-8918-802DC288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8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DB815-156B-4D95-97CD-A13FC9AEC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26C13-1EF9-4894-8EB9-3B9218575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B606-A210-4BCF-8908-E19726B8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DD18-02E4-43BC-9761-18A006E0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2A0F-4D2E-414F-A2DB-4D84D288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9BA-F8E0-4186-8AF1-5C70481C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E21A-2A15-454C-8097-6E7C0631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E4FE-37E5-4B4A-AD2F-15E3878B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1420-F8B0-4755-AAFE-BC7A40F0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5CEF-BA75-4836-B630-B8D8FAF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A26D-39C9-4A85-BF6F-9202ED40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497F-62B7-49FA-A0F3-94592804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9F3A-FC94-49A5-A2EC-2EA57098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70B1-B168-4279-BADA-3666BB0A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18D8-59A5-45EF-8830-DBDC77DF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DB8F-1B97-4784-9E56-A699EDA9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24CC-48CC-41DC-8EC9-5EFCA82AA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E324-DA5B-4C52-93FE-D1E7DC50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C097D-CA14-46BA-847A-4066EB1B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3865-E25B-448B-B355-6EA46F96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6177-AB7C-4FFE-A052-B8C6B3DB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1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C16E-5C5B-4E76-95F0-6342E4A1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49927-B046-4070-9A0B-1D3773CC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1AE7E-C395-4276-AE89-CF9338E07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229EE-5F85-48F5-9D81-DA5D8CA71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88690-CA7A-4007-B58D-6E7615382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90D89-8A61-489C-8353-2D34735F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17ACA-F515-4891-9C7B-BF88159D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4DBDD-FE13-4C3F-9071-2FC28749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482B-35B3-42F7-AD67-3EDF40A9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2470C-06EE-4646-A792-6D840458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21D63-A471-4B20-A6CD-32C1ED33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404BD-4A3B-4BD2-AC5D-7A1089EB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96BEF-610E-444D-B6B8-DC4714A6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8D8F1-F9AB-4C08-B730-22260A5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91F2A-1087-4DD3-8716-B4FAAA89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8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887B-70E3-4D92-B99D-1E986C4C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4D12-970E-495B-894E-B5C05C20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B624B-A7A0-4613-9DAB-2CB054FE2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6976D-9761-47BF-9EF0-0F181D3A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8429-D2E4-489F-B140-9E1B611C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BC2AC-F04D-45A5-B51E-FDB80B8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8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2820-0BC0-45B3-AF29-41979391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14BEC-69CB-4B47-89F5-45EE94825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CC00E-2447-492B-B26D-EAC6599C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A82F-9402-4393-B60D-FCE07502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5D49B-C618-480D-9E09-E875ED25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9197-6C60-4E73-9665-C8D5B177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4C293-4C5C-4C9C-88B6-61088B6B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286FF-F3E1-432A-A3A5-E01D7237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8BE3-A823-42DC-A0EC-D1062FA03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B326-5CF4-40DB-8999-67B163593D5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E27A-9FD2-4FF1-AE25-E90A9E291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D5AA-1C3A-477D-9F73-A6BDE101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7AA7-67DD-4B5A-A121-00BB98050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2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765CD-51FB-4EFE-9F7F-E6F9389A1BAF}"/>
              </a:ext>
            </a:extLst>
          </p:cNvPr>
          <p:cNvSpPr txBox="1"/>
          <p:nvPr/>
        </p:nvSpPr>
        <p:spPr>
          <a:xfrm>
            <a:off x="0" y="382555"/>
            <a:ext cx="7557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EXPERIMENT 12</a:t>
            </a:r>
          </a:p>
          <a:p>
            <a:r>
              <a:rPr lang="en-IN" sz="36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TCP, UDP Exploration Solution</a:t>
            </a:r>
            <a:endParaRPr lang="en-IN" sz="3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IN" sz="3600" dirty="0"/>
          </a:p>
          <a:p>
            <a:r>
              <a:rPr lang="en-IN" sz="3600" dirty="0"/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88316-CECA-42E2-9718-DD3153AB74D2}"/>
              </a:ext>
            </a:extLst>
          </p:cNvPr>
          <p:cNvSpPr txBox="1"/>
          <p:nvPr/>
        </p:nvSpPr>
        <p:spPr>
          <a:xfrm>
            <a:off x="0" y="3107093"/>
            <a:ext cx="11122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Step 1: Generate traffic to populate Address Resolution Protocol (ARP) tables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Step 2: Generate web (HTTP) traffic</a:t>
            </a:r>
            <a:endParaRPr lang="en-US" sz="2800" dirty="0">
              <a:solidFill>
                <a:srgbClr val="000000"/>
              </a:solidFill>
              <a:latin typeface="ff1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Step 3: Generate FTP traffic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Step 4: Generate DNS traffic</a:t>
            </a:r>
            <a:endParaRPr lang="en-US" sz="2800" dirty="0">
              <a:solidFill>
                <a:srgbClr val="000000"/>
              </a:solidFill>
              <a:latin typeface="ff1"/>
            </a:endParaRP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ff1"/>
              </a:rPr>
              <a:t>step 5: Generate Email traffic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Step 6: Verify that the traffic is generated and ready for simulation.</a:t>
            </a:r>
            <a:endParaRPr lang="en-IN" sz="2800" dirty="0">
              <a:solidFill>
                <a:srgbClr val="000000"/>
              </a:solidFill>
              <a:latin typeface="ff1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ff1"/>
              </a:rPr>
              <a:t>Step 7: Examine multiplexing as the traffic crosses the network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8594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47B159-A6EB-4BB7-9DD2-A8DB8785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975"/>
            <a:ext cx="6452637" cy="3629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207AC-C3B1-4E95-9A65-9674043A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5" y="3545633"/>
            <a:ext cx="5921825" cy="33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64CA3-8AB0-4967-893A-54D67C63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4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ff1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2022-09-27T16:58:22Z</dcterms:created>
  <dcterms:modified xsi:type="dcterms:W3CDTF">2022-09-28T06:28:34Z</dcterms:modified>
</cp:coreProperties>
</file>