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1" d="100"/>
          <a:sy n="51" d="100"/>
        </p:scale>
        <p:origin x="888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2F086-8914-41AD-A04D-A622093F5B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686458-FA57-4BB3-8D65-325DCE6CF5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2A1BC3-1B9D-4C27-8822-87314D346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A94BA-6734-498F-A370-99ED7C104492}" type="datetimeFigureOut">
              <a:rPr lang="en-IN" smtClean="0"/>
              <a:t>28-09-2022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13597E-037E-44D6-99EB-9BD28594E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26D517-63F0-48AC-AFF1-8D9DA7E2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0ADBF-0189-4573-A26C-BDC15D0B1C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3104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744E3-7D42-4C65-BC9A-E5C0E273E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6E5E21-0D53-4905-BAB8-829EA801F6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33B24D-9494-47C1-9CAF-09887816D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A94BA-6734-498F-A370-99ED7C104492}" type="datetimeFigureOut">
              <a:rPr lang="en-IN" smtClean="0"/>
              <a:t>28-09-2022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4283BB-2A71-4379-A180-552C7F969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B85D31-8582-4CD4-B53F-E88B3B5EF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0ADBF-0189-4573-A26C-BDC15D0B1C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7072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0A21FB-4DA9-428E-A38E-50FA1B4FE2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592715-01A3-4E3D-8176-6EAB21E8E2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2DE2F5-7B38-4655-BEA8-DB722EFBC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A94BA-6734-498F-A370-99ED7C104492}" type="datetimeFigureOut">
              <a:rPr lang="en-IN" smtClean="0"/>
              <a:t>28-09-2022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597BB7-141D-4EF1-B13E-EA042FCAE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AB3DC2-95E3-4286-8435-646033010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0ADBF-0189-4573-A26C-BDC15D0B1C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8398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BC75A-B49D-42AF-BF23-87F86C767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E2B6AB-B09F-42FF-89C0-5F7859B698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754030-6576-4378-927C-82D73E74A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A94BA-6734-498F-A370-99ED7C104492}" type="datetimeFigureOut">
              <a:rPr lang="en-IN" smtClean="0"/>
              <a:t>28-09-2022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9FC38E-41BD-46A6-970B-B683E6D7A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F9DFB3-8559-4FB3-AD8D-FCEB2AAB5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0ADBF-0189-4573-A26C-BDC15D0B1C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5039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644D7-8221-4069-91B4-CC769C2BB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788930-68FC-4885-9E12-4272C1EA30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2BB9D9-3139-41DA-8AEA-E923073E4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A94BA-6734-498F-A370-99ED7C104492}" type="datetimeFigureOut">
              <a:rPr lang="en-IN" smtClean="0"/>
              <a:t>28-09-2022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B9A2D3-3FA3-4D9A-A138-5F3C8DB8A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9C4D26-AA6C-49F0-A587-06EFA8903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0ADBF-0189-4573-A26C-BDC15D0B1C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7795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42C85-C7E8-4D27-932C-4B3DD198C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16B4E8-F1A5-4ACC-AB93-CB248D6FBE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6FD2A6-47A9-40D8-91C1-05ECFB545A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C5D67F-F346-44AE-A657-61146B6DA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A94BA-6734-498F-A370-99ED7C104492}" type="datetimeFigureOut">
              <a:rPr lang="en-IN" smtClean="0"/>
              <a:t>28-09-2022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31C42D-2D0A-41B1-B997-17A512779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390520-70E8-4574-A5C2-C84C94090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0ADBF-0189-4573-A26C-BDC15D0B1C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7298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6D695-054F-4BBE-8A56-E992DBDAE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CAA082-17FE-4C94-860C-909FA562C4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D0EF70-06ED-4A2F-9AE5-0DCB106C3A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08F630-3290-40E9-A7AE-9E3EDBDC31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6F843F-8848-425A-A608-A6D7CEA4ED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5E78A4-93AD-4E44-94DE-C499A9C9F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A94BA-6734-498F-A370-99ED7C104492}" type="datetimeFigureOut">
              <a:rPr lang="en-IN" smtClean="0"/>
              <a:t>28-09-2022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5C475B-485E-427E-BF41-F405DB221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570DDA-BCAC-44EB-8B01-168F59771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0ADBF-0189-4573-A26C-BDC15D0B1C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0722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E00F3-8324-4FFA-8706-1FEE2B604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782C12-F9DA-4DAB-9347-EDA37393C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A94BA-6734-498F-A370-99ED7C104492}" type="datetimeFigureOut">
              <a:rPr lang="en-IN" smtClean="0"/>
              <a:t>28-09-2022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025DEE-1C3A-44E5-900C-732076389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4C82CD-1665-4ED9-AA2E-D3A60F561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0ADBF-0189-4573-A26C-BDC15D0B1C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9401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7CABE5-DF52-4F79-AAAB-0B517FD70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A94BA-6734-498F-A370-99ED7C104492}" type="datetimeFigureOut">
              <a:rPr lang="en-IN" smtClean="0"/>
              <a:t>28-09-2022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DB8969-42EC-474E-9F1B-14E0D2E2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5FD9DE-E3C6-42FA-8BAC-146676F33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0ADBF-0189-4573-A26C-BDC15D0B1C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3120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05D84-3B1A-4333-AE5C-E8F8DD63A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CA0DBD-70AA-4D90-8E1D-2ADF2155F4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F5DD9D-5F74-4E13-9564-C662DB5C25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CE2871-828E-477E-84A4-210736462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A94BA-6734-498F-A370-99ED7C104492}" type="datetimeFigureOut">
              <a:rPr lang="en-IN" smtClean="0"/>
              <a:t>28-09-2022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68AC26-3F41-4490-B5EE-73CC9A8D8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DCCBA0-AA6E-4A74-AB7B-1A788BBC1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0ADBF-0189-4573-A26C-BDC15D0B1C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9483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3D02D-D181-4C27-8A04-AB71AB48B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27F1FE-BB1B-4894-9D4E-07FB912E96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3F9966-0802-494A-A4E8-5EC2018442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F62F9D-F1E2-4AE0-9896-DA09BBA64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A94BA-6734-498F-A370-99ED7C104492}" type="datetimeFigureOut">
              <a:rPr lang="en-IN" smtClean="0"/>
              <a:t>28-09-2022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5CD5DF-B615-453C-BED3-F334168F2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7A5513-B681-44BC-8ABC-D658C317E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0ADBF-0189-4573-A26C-BDC15D0B1C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8966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FB10C9-5101-4E4B-9108-D914CC117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7DD93B-33AE-4D51-BAE2-51A3BECBB6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7C94E5-A224-4045-B384-07C176DD65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0A94BA-6734-498F-A370-99ED7C104492}" type="datetimeFigureOut">
              <a:rPr lang="en-IN" smtClean="0"/>
              <a:t>28-09-2022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190A57-DA46-497B-A17D-A4EF99C3B1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01519F-B906-43F6-95C5-DE0317288E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B0ADBF-0189-4573-A26C-BDC15D0B1C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5582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193E865A-3F3D-471A-85FE-DFAE7802B92D}"/>
              </a:ext>
            </a:extLst>
          </p:cNvPr>
          <p:cNvSpPr txBox="1"/>
          <p:nvPr/>
        </p:nvSpPr>
        <p:spPr>
          <a:xfrm>
            <a:off x="181165" y="264843"/>
            <a:ext cx="11007945" cy="58975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latin typeface="Algerian" panose="04020705040A02060702" pitchFamily="82" charset="0"/>
              </a:rPr>
              <a:t>Experiment 1</a:t>
            </a:r>
          </a:p>
          <a:p>
            <a:r>
              <a:rPr lang="en-US" sz="2800" dirty="0">
                <a:latin typeface="Algerian" panose="04020705040A02060702" pitchFamily="82" charset="0"/>
              </a:rPr>
              <a:t>       configuration of network device using packet tracer</a:t>
            </a:r>
          </a:p>
          <a:p>
            <a:endParaRPr lang="en-US" sz="2800" dirty="0">
              <a:latin typeface="Abadi" panose="020B0604020202020204" pitchFamily="34" charset="0"/>
            </a:endParaRPr>
          </a:p>
          <a:p>
            <a:r>
              <a:rPr lang="en-US" sz="2800" dirty="0">
                <a:latin typeface="Abadi" panose="020B0604020202020204" pitchFamily="34" charset="0"/>
              </a:rPr>
              <a:t>Algorithm: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Configuration of network devices using packet:-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step1:-First select 6 pcs and 1hub.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step2:-Connect all pc’s to hub with connectors.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step3:-Give every pc’s by its own </a:t>
            </a:r>
            <a:r>
              <a:rPr lang="en-IN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IP</a:t>
            </a: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address like (ex:-193.212.1.1,193.212.1.2,........193.212.1.6).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step4:-Select message to one pc to another pc.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step5:-Now go to simulation and click the play.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step6:-We can observe the movement of messages.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step7:-Down we get that messages going correct or not if it is correct then it will display </a:t>
            </a:r>
            <a:r>
              <a:rPr lang="en-IN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succesful</a:t>
            </a: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,if it is not correct then it will be in progress</a:t>
            </a:r>
            <a:endParaRPr lang="en-IN" sz="2800" dirty="0">
              <a:latin typeface="Abadi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5974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B90B4DE-8C75-42D4-81A6-D04CD7490D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451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569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FD9E089-E7DA-4624-8450-D0B4F740EA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8812"/>
            <a:ext cx="12192000" cy="6480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180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120</Words>
  <Application>Microsoft Office PowerPoint</Application>
  <PresentationFormat>Widescreen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Abadi</vt:lpstr>
      <vt:lpstr>Algerian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Koppineedi Jaya datta</dc:creator>
  <cp:lastModifiedBy>Koppineedi Jaya datta</cp:lastModifiedBy>
  <cp:revision>5</cp:revision>
  <dcterms:created xsi:type="dcterms:W3CDTF">2022-09-27T08:21:27Z</dcterms:created>
  <dcterms:modified xsi:type="dcterms:W3CDTF">2022-09-28T07:07:12Z</dcterms:modified>
</cp:coreProperties>
</file>