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8D269-1B18-4706-A7B5-FAAB4B734F80}" v="9" dt="2022-09-27T16:08:4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5A98D269-1B18-4706-A7B5-FAAB4B734F80}"/>
    <pc:docChg chg="custSel addSld delSld modSld">
      <pc:chgData name="Koppineedi Jaya datta" userId="18b08da3da42226a" providerId="LiveId" clId="{5A98D269-1B18-4706-A7B5-FAAB4B734F80}" dt="2022-09-27T16:09:08.533" v="71" actId="1076"/>
      <pc:docMkLst>
        <pc:docMk/>
      </pc:docMkLst>
      <pc:sldChg chg="modSp mod">
        <pc:chgData name="Koppineedi Jaya datta" userId="18b08da3da42226a" providerId="LiveId" clId="{5A98D269-1B18-4706-A7B5-FAAB4B734F80}" dt="2022-09-27T16:03:38.055" v="27" actId="255"/>
        <pc:sldMkLst>
          <pc:docMk/>
          <pc:sldMk cId="2066135352" sldId="256"/>
        </pc:sldMkLst>
        <pc:spChg chg="mod">
          <ac:chgData name="Koppineedi Jaya datta" userId="18b08da3da42226a" providerId="LiveId" clId="{5A98D269-1B18-4706-A7B5-FAAB4B734F80}" dt="2022-09-27T16:03:38.055" v="27" actId="255"/>
          <ac:spMkLst>
            <pc:docMk/>
            <pc:sldMk cId="2066135352" sldId="256"/>
            <ac:spMk id="4" creationId="{D1B219E9-8AC5-4993-9C7D-131688B8A973}"/>
          </ac:spMkLst>
        </pc:spChg>
      </pc:sldChg>
      <pc:sldChg chg="addSp modSp new mod">
        <pc:chgData name="Koppineedi Jaya datta" userId="18b08da3da42226a" providerId="LiveId" clId="{5A98D269-1B18-4706-A7B5-FAAB4B734F80}" dt="2022-09-27T16:06:29.436" v="40" actId="1076"/>
        <pc:sldMkLst>
          <pc:docMk/>
          <pc:sldMk cId="2401280953" sldId="257"/>
        </pc:sldMkLst>
        <pc:picChg chg="add mod">
          <ac:chgData name="Koppineedi Jaya datta" userId="18b08da3da42226a" providerId="LiveId" clId="{5A98D269-1B18-4706-A7B5-FAAB4B734F80}" dt="2022-09-27T16:05:58.642" v="34" actId="14100"/>
          <ac:picMkLst>
            <pc:docMk/>
            <pc:sldMk cId="2401280953" sldId="257"/>
            <ac:picMk id="3" creationId="{8306AC78-C424-45E4-A560-A83E934522B7}"/>
          </ac:picMkLst>
        </pc:picChg>
        <pc:picChg chg="add mod">
          <ac:chgData name="Koppineedi Jaya datta" userId="18b08da3da42226a" providerId="LiveId" clId="{5A98D269-1B18-4706-A7B5-FAAB4B734F80}" dt="2022-09-27T16:05:51.721" v="32" actId="14100"/>
          <ac:picMkLst>
            <pc:docMk/>
            <pc:sldMk cId="2401280953" sldId="257"/>
            <ac:picMk id="5" creationId="{A208490E-DEA5-4CF3-A9C6-87C5B9609979}"/>
          </ac:picMkLst>
        </pc:picChg>
        <pc:picChg chg="add mod">
          <ac:chgData name="Koppineedi Jaya datta" userId="18b08da3da42226a" providerId="LiveId" clId="{5A98D269-1B18-4706-A7B5-FAAB4B734F80}" dt="2022-09-27T16:06:29.436" v="40" actId="1076"/>
          <ac:picMkLst>
            <pc:docMk/>
            <pc:sldMk cId="2401280953" sldId="257"/>
            <ac:picMk id="6" creationId="{4AACFDE1-9DFA-466B-B634-B81EE4E2DBA9}"/>
          </ac:picMkLst>
        </pc:picChg>
      </pc:sldChg>
      <pc:sldChg chg="addSp modSp new del mod">
        <pc:chgData name="Koppineedi Jaya datta" userId="18b08da3da42226a" providerId="LiveId" clId="{5A98D269-1B18-4706-A7B5-FAAB4B734F80}" dt="2022-09-27T15:59:45.871" v="9" actId="47"/>
        <pc:sldMkLst>
          <pc:docMk/>
          <pc:sldMk cId="3020518483" sldId="257"/>
        </pc:sldMkLst>
        <pc:picChg chg="add mod">
          <ac:chgData name="Koppineedi Jaya datta" userId="18b08da3da42226a" providerId="LiveId" clId="{5A98D269-1B18-4706-A7B5-FAAB4B734F80}" dt="2022-09-27T15:59:38.965" v="8" actId="14100"/>
          <ac:picMkLst>
            <pc:docMk/>
            <pc:sldMk cId="3020518483" sldId="257"/>
            <ac:picMk id="3" creationId="{8CC3B7D3-4404-43AD-8EF3-708558D499AC}"/>
          </ac:picMkLst>
        </pc:picChg>
      </pc:sldChg>
      <pc:sldChg chg="addSp modSp new del mod">
        <pc:chgData name="Koppineedi Jaya datta" userId="18b08da3da42226a" providerId="LiveId" clId="{5A98D269-1B18-4706-A7B5-FAAB4B734F80}" dt="2022-09-27T16:06:35.358" v="41" actId="47"/>
        <pc:sldMkLst>
          <pc:docMk/>
          <pc:sldMk cId="1026966390" sldId="258"/>
        </pc:sldMkLst>
        <pc:picChg chg="add mod">
          <ac:chgData name="Koppineedi Jaya datta" userId="18b08da3da42226a" providerId="LiveId" clId="{5A98D269-1B18-4706-A7B5-FAAB4B734F80}" dt="2022-09-27T16:06:07.844" v="35" actId="1076"/>
          <ac:picMkLst>
            <pc:docMk/>
            <pc:sldMk cId="1026966390" sldId="258"/>
            <ac:picMk id="3" creationId="{68784558-832B-4236-90E8-0484072455AD}"/>
          </ac:picMkLst>
        </pc:picChg>
      </pc:sldChg>
      <pc:sldChg chg="addSp delSp modSp new mod">
        <pc:chgData name="Koppineedi Jaya datta" userId="18b08da3da42226a" providerId="LiveId" clId="{5A98D269-1B18-4706-A7B5-FAAB4B734F80}" dt="2022-09-27T16:09:08.533" v="71" actId="1076"/>
        <pc:sldMkLst>
          <pc:docMk/>
          <pc:sldMk cId="1920087950" sldId="258"/>
        </pc:sldMkLst>
        <pc:picChg chg="add del mod">
          <ac:chgData name="Koppineedi Jaya datta" userId="18b08da3da42226a" providerId="LiveId" clId="{5A98D269-1B18-4706-A7B5-FAAB4B734F80}" dt="2022-09-27T16:07:35.582" v="48" actId="21"/>
          <ac:picMkLst>
            <pc:docMk/>
            <pc:sldMk cId="1920087950" sldId="258"/>
            <ac:picMk id="3" creationId="{8E8C4845-3A43-44E5-8275-79B10F1681F6}"/>
          </ac:picMkLst>
        </pc:picChg>
        <pc:picChg chg="add del mod">
          <ac:chgData name="Koppineedi Jaya datta" userId="18b08da3da42226a" providerId="LiveId" clId="{5A98D269-1B18-4706-A7B5-FAAB4B734F80}" dt="2022-09-27T16:07:35.582" v="48" actId="21"/>
          <ac:picMkLst>
            <pc:docMk/>
            <pc:sldMk cId="1920087950" sldId="258"/>
            <ac:picMk id="5" creationId="{1D4B21AC-DEC9-4AF2-90A0-25B82E91DEDA}"/>
          </ac:picMkLst>
        </pc:picChg>
        <pc:picChg chg="add del mod">
          <ac:chgData name="Koppineedi Jaya datta" userId="18b08da3da42226a" providerId="LiveId" clId="{5A98D269-1B18-4706-A7B5-FAAB4B734F80}" dt="2022-09-27T16:07:35.582" v="48" actId="21"/>
          <ac:picMkLst>
            <pc:docMk/>
            <pc:sldMk cId="1920087950" sldId="258"/>
            <ac:picMk id="7" creationId="{81067127-A81B-45FD-AD51-667A3E743F2A}"/>
          </ac:picMkLst>
        </pc:picChg>
        <pc:picChg chg="add mod">
          <ac:chgData name="Koppineedi Jaya datta" userId="18b08da3da42226a" providerId="LiveId" clId="{5A98D269-1B18-4706-A7B5-FAAB4B734F80}" dt="2022-09-27T16:08:59.500" v="68" actId="1076"/>
          <ac:picMkLst>
            <pc:docMk/>
            <pc:sldMk cId="1920087950" sldId="258"/>
            <ac:picMk id="9" creationId="{79FBADE2-4804-473B-95AE-B212960E3356}"/>
          </ac:picMkLst>
        </pc:picChg>
        <pc:picChg chg="add mod">
          <ac:chgData name="Koppineedi Jaya datta" userId="18b08da3da42226a" providerId="LiveId" clId="{5A98D269-1B18-4706-A7B5-FAAB4B734F80}" dt="2022-09-27T16:09:05.015" v="70" actId="1076"/>
          <ac:picMkLst>
            <pc:docMk/>
            <pc:sldMk cId="1920087950" sldId="258"/>
            <ac:picMk id="11" creationId="{471A88D7-29E7-4773-B270-3F5DE3C75F23}"/>
          </ac:picMkLst>
        </pc:picChg>
        <pc:picChg chg="add mod">
          <ac:chgData name="Koppineedi Jaya datta" userId="18b08da3da42226a" providerId="LiveId" clId="{5A98D269-1B18-4706-A7B5-FAAB4B734F80}" dt="2022-09-27T16:09:08.533" v="71" actId="1076"/>
          <ac:picMkLst>
            <pc:docMk/>
            <pc:sldMk cId="1920087950" sldId="258"/>
            <ac:picMk id="13" creationId="{19827DFC-1618-442A-A422-A761AE254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2C0-5107-4034-A3B4-836DE258E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F732-27E5-4694-B244-BD7D7B4D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510D-FAD8-4F8E-B98C-631438AE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105A-9745-4C76-9397-DA133CA1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42B2-13C1-408B-9AAB-489AF7B4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7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6D6F-E064-4C8C-8F74-947E0767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71FD-A20C-4599-9BF8-F7F65B67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EB40-0EDD-4A91-8CF7-35E3954A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B335-CE96-4FAB-A146-79542606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B2-5C8B-4DF0-9640-0C057FF8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C95AD-05A7-40EE-A965-0612C605B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68C0-8746-4707-9ECC-406C41B4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7CAE-0BAB-4B6E-B618-D97BF8A1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065B-CF05-4C6C-8898-826ABA1B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ACBF-19FA-4803-AACE-373D16F7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C8AA-6653-421F-BC69-B1366518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308B-D363-40A2-8B59-3659E49C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8C76-C1F3-4B83-9045-81D637E2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53F-25B7-4C83-9018-8B3C8A4E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E3CF-D06E-4B00-956F-A330F2A1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FE9D-C246-429A-A18C-6E6C8D86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8835-990A-43EE-AF38-233DDD05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2A2E-4747-4CDB-9131-D401D665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1DF4-773C-4480-AD03-AD6D8168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7B28-7143-4721-9E91-FE3FBF6E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4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C4D1-CA13-4B8B-BDE8-0D3527F6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9237-E30A-4E6B-B9EC-37E445EB1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E53B-6602-46EE-AD17-08932EFA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BB8B-3D30-42A9-8FEC-5884F779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B578-39F3-45AD-9675-76A7E772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A86D-AEC5-4234-B51A-0D97FD02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C1E0-A19C-471E-85D0-99C48B57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6CDF-66F6-4277-8152-81A71FBEA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B6A66-33AE-4229-9043-BAADD735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C0962-A468-4904-84F2-236120935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186F4-A60F-4B4F-B12F-A28EAB55D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D864D-945F-4AF8-A439-ECE0744B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C3B2-65FD-4AAC-917B-2AF6F60E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2244B-2D54-4DCB-ADCB-2A5D5F4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A9A-6B11-4BB2-9BEA-869323D0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FBAB-B9CE-499F-806C-3B68697F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A2885-1623-4D9A-8C05-1B85EB1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F5934-CBE5-45AE-9053-2FC5B76A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7D993-A46C-4E69-9A94-71135D7C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A4FC7-A4E5-47DF-BAE1-0E1A4FB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C75F2-2902-452F-9AE3-B720B793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6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CBAB-ED8E-4A88-93E3-6CDE15D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0B48-6544-4ACC-9155-27D3729B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CF47A-3FA4-4D19-BA92-F460FEB6E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9AECA-74D8-4367-A1D2-67792751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94BB-630B-4A98-9D04-67370DFA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253E-D572-4EA1-82AE-41ADF43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47A1-E0B1-4855-9E43-E79842F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1212-E162-4E15-A65A-F98107ED4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279D-15A2-4928-BD9F-1BF0EA3B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D177-9837-45E2-813C-23012572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1491-E447-4D7D-AD76-69CBD62D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A6DD-5453-4ED5-89D2-92301C26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71965-90EA-4002-B3EC-97F64FA8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6FFE-84BF-4C36-B2AB-D38FE1B0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AE5A-5E14-4AF7-BCA0-B05683D25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57BF-A3F4-4A65-BCD9-B52C25D32C9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7779-33EC-4F69-B649-15D2C229F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4280-BBFE-4E57-AA74-7212C15B2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1BB-CDD5-46F0-9857-D057E2C40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7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B219E9-8AC5-4993-9C7D-131688B8A973}"/>
              </a:ext>
            </a:extLst>
          </p:cNvPr>
          <p:cNvSpPr txBox="1"/>
          <p:nvPr/>
        </p:nvSpPr>
        <p:spPr>
          <a:xfrm>
            <a:off x="1" y="0"/>
            <a:ext cx="12191999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EXPERIMENT 2</a:t>
            </a:r>
          </a:p>
          <a:p>
            <a:r>
              <a:rPr lang="en-IN" sz="2800" dirty="0">
                <a:effectLst/>
                <a:latin typeface="Palatino Linotype" panose="020405020505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Configuration of Topologies using Packet Tracer </a:t>
            </a:r>
            <a:r>
              <a:rPr lang="en-IN" sz="2400" dirty="0">
                <a:effectLst/>
                <a:latin typeface="Palatino Linotype" panose="020405020505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(Star, Mesh, Tree) </a:t>
            </a:r>
          </a:p>
          <a:p>
            <a:endParaRPr lang="en-IN" sz="28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Palatino Linotype" panose="02040502050505030304" pitchFamily="18" charset="0"/>
                <a:cs typeface="Arial" panose="020B0604020202020204" pitchFamily="34" charset="0"/>
              </a:rPr>
              <a:t>ALGORITHM 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Step 1: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We have taken a switch and linked it to six end devices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Step 2: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 Link every device with the switch.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just" fontAlgn="base"/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Step 3: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 Provide the IP address to each device.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Step 4: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Transfer message from one device to another and check the Table for Validation.</a:t>
            </a:r>
            <a:r>
              <a:rPr lang="en-US" sz="3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just" fontAlgn="base"/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Now to check whether the connections are correct or not try to ping any device and the image below is doing the same.</a:t>
            </a: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/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6AC78-C424-45E4-A560-A83E93452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27992"/>
            <a:ext cx="5617027" cy="310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8490E-DEA5-4CF3-A9C6-87C5B960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426"/>
            <a:ext cx="5312228" cy="29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CFDE1-9DFA-466B-B634-B81EE4E2D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3" y="3341480"/>
            <a:ext cx="6204856" cy="34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8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FBADE2-4804-473B-95AE-B212960E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49672" cy="3401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A88D7-29E7-4773-B270-3F5DE3C75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27720"/>
            <a:ext cx="5875176" cy="3303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27DFC-1618-442A-A422-A761AE254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57" y="3456720"/>
            <a:ext cx="6049672" cy="34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Palatino Linotype</vt:lpstr>
      <vt:lpstr>urw-din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2022-09-27T12:35:57Z</dcterms:created>
  <dcterms:modified xsi:type="dcterms:W3CDTF">2022-09-27T16:09:09Z</dcterms:modified>
</cp:coreProperties>
</file>