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3004B-4D4B-4C82-9A03-D229C3A72AF0}" v="4" dt="2022-09-27T16:17:25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pineedi Jaya datta" userId="18b08da3da42226a" providerId="LiveId" clId="{07F3004B-4D4B-4C82-9A03-D229C3A72AF0}"/>
    <pc:docChg chg="custSel addSld modSld">
      <pc:chgData name="Koppineedi Jaya datta" userId="18b08da3da42226a" providerId="LiveId" clId="{07F3004B-4D4B-4C82-9A03-D229C3A72AF0}" dt="2022-09-27T16:17:25.520" v="62" actId="931"/>
      <pc:docMkLst>
        <pc:docMk/>
      </pc:docMkLst>
      <pc:sldChg chg="addSp delSp modSp mod">
        <pc:chgData name="Koppineedi Jaya datta" userId="18b08da3da42226a" providerId="LiveId" clId="{07F3004B-4D4B-4C82-9A03-D229C3A72AF0}" dt="2022-09-27T16:15:46.451" v="45" actId="21"/>
        <pc:sldMkLst>
          <pc:docMk/>
          <pc:sldMk cId="1145072865" sldId="256"/>
        </pc:sldMkLst>
        <pc:spChg chg="mod">
          <ac:chgData name="Koppineedi Jaya datta" userId="18b08da3da42226a" providerId="LiveId" clId="{07F3004B-4D4B-4C82-9A03-D229C3A72AF0}" dt="2022-09-27T16:14:45.122" v="41" actId="20577"/>
          <ac:spMkLst>
            <pc:docMk/>
            <pc:sldMk cId="1145072865" sldId="256"/>
            <ac:spMk id="4" creationId="{E3D7F04B-82E5-4431-8D52-B947A7C04289}"/>
          </ac:spMkLst>
        </pc:spChg>
        <pc:picChg chg="add del mod">
          <ac:chgData name="Koppineedi Jaya datta" userId="18b08da3da42226a" providerId="LiveId" clId="{07F3004B-4D4B-4C82-9A03-D229C3A72AF0}" dt="2022-09-27T16:15:46.451" v="45" actId="21"/>
          <ac:picMkLst>
            <pc:docMk/>
            <pc:sldMk cId="1145072865" sldId="256"/>
            <ac:picMk id="3" creationId="{F647FE8F-5ABD-43C4-80A2-060F56C47729}"/>
          </ac:picMkLst>
        </pc:picChg>
      </pc:sldChg>
      <pc:sldChg chg="addSp modSp new mod">
        <pc:chgData name="Koppineedi Jaya datta" userId="18b08da3da42226a" providerId="LiveId" clId="{07F3004B-4D4B-4C82-9A03-D229C3A72AF0}" dt="2022-09-27T16:17:13.208" v="61" actId="14100"/>
        <pc:sldMkLst>
          <pc:docMk/>
          <pc:sldMk cId="996553558" sldId="257"/>
        </pc:sldMkLst>
        <pc:picChg chg="add mod">
          <ac:chgData name="Koppineedi Jaya datta" userId="18b08da3da42226a" providerId="LiveId" clId="{07F3004B-4D4B-4C82-9A03-D229C3A72AF0}" dt="2022-09-27T16:17:13.208" v="61" actId="14100"/>
          <ac:picMkLst>
            <pc:docMk/>
            <pc:sldMk cId="996553558" sldId="257"/>
            <ac:picMk id="3" creationId="{DB975507-6D30-4376-B745-F3F1A33A1C5D}"/>
          </ac:picMkLst>
        </pc:picChg>
        <pc:picChg chg="add mod">
          <ac:chgData name="Koppineedi Jaya datta" userId="18b08da3da42226a" providerId="LiveId" clId="{07F3004B-4D4B-4C82-9A03-D229C3A72AF0}" dt="2022-09-27T16:16:54.883" v="59" actId="14100"/>
          <ac:picMkLst>
            <pc:docMk/>
            <pc:sldMk cId="996553558" sldId="257"/>
            <ac:picMk id="5" creationId="{D943D9ED-875E-4C03-99FB-DE8A911BAAB5}"/>
          </ac:picMkLst>
        </pc:picChg>
      </pc:sldChg>
      <pc:sldChg chg="addSp modSp new">
        <pc:chgData name="Koppineedi Jaya datta" userId="18b08da3da42226a" providerId="LiveId" clId="{07F3004B-4D4B-4C82-9A03-D229C3A72AF0}" dt="2022-09-27T16:17:25.520" v="62" actId="931"/>
        <pc:sldMkLst>
          <pc:docMk/>
          <pc:sldMk cId="1904117492" sldId="258"/>
        </pc:sldMkLst>
        <pc:picChg chg="add mod">
          <ac:chgData name="Koppineedi Jaya datta" userId="18b08da3da42226a" providerId="LiveId" clId="{07F3004B-4D4B-4C82-9A03-D229C3A72AF0}" dt="2022-09-27T16:17:25.520" v="62" actId="931"/>
          <ac:picMkLst>
            <pc:docMk/>
            <pc:sldMk cId="1904117492" sldId="258"/>
            <ac:picMk id="3" creationId="{246A5813-B2D0-4C07-A0E6-F9637AEDF5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BDFE-9AD9-4E39-B5D9-0D4252861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0E09B-C843-4149-9E0C-751C452BB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3EA02-D763-47B3-AE86-3C384B66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48ED-4063-48D6-BA98-55368A5985C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20F7E-24E2-457D-A312-AFBCE763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7D05-0D9B-4AB1-88F5-00888C54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D799-A999-453D-B15B-2589392F0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87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BA5B-94C4-4E90-A1ED-DEA1AE55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49072-B74A-434C-A2D1-1D8918368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67241-1AE4-4858-AD84-718FC9A3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48ED-4063-48D6-BA98-55368A5985C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7C763-BB91-439D-897D-D16D8E10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9594-1F55-4006-B907-654B541B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D799-A999-453D-B15B-2589392F0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4F35D-B9CD-4EA2-ACA2-1141DE9F0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D5B7F-4BF9-4D8E-8071-18958EF3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8385C-E9E1-411E-9A4C-08832D29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48ED-4063-48D6-BA98-55368A5985C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9ADD-A91C-4C16-B764-39003D16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B088F-9B6F-4BC6-A1FB-2CAE8785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D799-A999-453D-B15B-2589392F0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478F-C350-4119-BC17-2551A3E3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BF234-0F50-45C2-9D95-AA1929D2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1405F-E8BC-4870-ABA9-89FEC693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48ED-4063-48D6-BA98-55368A5985C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823D-3466-4B1C-9CD2-A95B92CE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E43A-90E7-4750-AF07-6F536168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D799-A999-453D-B15B-2589392F0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74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FE63-BAD9-4768-865E-360DA849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6ABEF-A810-4147-97F7-52B4F43FB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90F11-F10E-4C02-AB76-26D16CBB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48ED-4063-48D6-BA98-55368A5985C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2D5C-838B-43AE-9BDD-49552F04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EDC43-F9E1-427B-8A7E-CE501713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D799-A999-453D-B15B-2589392F0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35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01D6-B6DD-4145-9721-50279392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BB93-2EE2-49B2-8AB9-0B42EBC4E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EA4A0-C843-4696-B631-A81ECDFB3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41255-7BEA-43F8-83C0-D9B24407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48ED-4063-48D6-BA98-55368A5985C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BECB7-09FE-41F2-9BEA-E3A523BA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E3BC8-95A8-4092-8F25-8F556553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D799-A999-453D-B15B-2589392F0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44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4520-235E-4A1C-8F92-76BB3530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7E204-1998-4DC9-8AF3-8279F5A5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D6A97-E204-4CA7-A793-853777ED1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B7F65-098B-4FA2-8E57-63CF49871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C4F19-E048-45A9-827C-56A75C980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1E946-B72E-4814-8B83-F07254AE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48ED-4063-48D6-BA98-55368A5985C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CF57F-5331-49EF-B029-49746460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06A2D-F2AC-4595-BBC6-9405E8C9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D799-A999-453D-B15B-2589392F0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99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17B5-EB7F-4C83-ACC0-1625930D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4659E-0275-4A9E-BFFA-FFED1A32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48ED-4063-48D6-BA98-55368A5985C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0BCA7-688E-4AE4-9D80-8F0BC49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E6E94-6BA8-4AE9-9625-15F5A74F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D799-A999-453D-B15B-2589392F0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38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8D287-B2B4-48D5-B725-5A32B974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48ED-4063-48D6-BA98-55368A5985C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E4580-BB58-4561-914F-D267C11C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6EBAC-260E-4400-ADC4-DEF9E581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D799-A999-453D-B15B-2589392F0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3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7BA9-A94A-41AA-B79A-6331A95E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931F-83DE-441E-9409-8C3F0265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CAE97-DA36-4029-9C67-DFCFB9793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A32A4-877D-43A3-8F81-BC27D3E9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48ED-4063-48D6-BA98-55368A5985C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D8DB6-FB55-4A89-A56D-FE274B47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2A0DB-C36A-4734-9026-C4CB61E1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D799-A999-453D-B15B-2589392F0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42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3302-BE6E-4B98-AB67-6098FB0E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AD300-CE75-439F-8F98-C9A8717E4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673FE-EA91-4549-B60F-148EF6694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EC67-2FBF-46BF-AB27-B3F8005C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48ED-4063-48D6-BA98-55368A5985C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ADD03-2B52-4391-A306-C2728222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35287-A059-4DCD-83C4-10B9FB14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D799-A999-453D-B15B-2589392F0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87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D770E-930B-4621-B2BE-53A8B103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F0282-5C36-479C-B986-D935CB1B3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6751E-0676-4CD8-B915-2EC709F85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748ED-4063-48D6-BA98-55368A5985CA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9B94-D275-43F8-B6B2-02783176F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911E0-F8A3-4D9E-B08E-FFD1EAE07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ED799-A999-453D-B15B-2589392F0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1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D7F04B-82E5-4431-8D52-B947A7C04289}"/>
              </a:ext>
            </a:extLst>
          </p:cNvPr>
          <p:cNvSpPr txBox="1"/>
          <p:nvPr/>
        </p:nvSpPr>
        <p:spPr>
          <a:xfrm>
            <a:off x="0" y="-186612"/>
            <a:ext cx="121920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latin typeface="Algerian" panose="04020705040A02060702" pitchFamily="82" charset="0"/>
              </a:rPr>
              <a:t>EXPERIMENT 3</a:t>
            </a:r>
          </a:p>
          <a:p>
            <a:r>
              <a:rPr lang="en-IN" sz="3200" dirty="0">
                <a:effectLst/>
                <a:latin typeface="Palatino Linotype" panose="0204050205050503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Configuration of Topologies using Packet Tracer </a:t>
            </a:r>
            <a:r>
              <a:rPr lang="en-IN" sz="2400" dirty="0">
                <a:effectLst/>
                <a:latin typeface="Palatino Linotype" panose="02040502050505030304" pitchFamily="18" charset="0"/>
                <a:ea typeface="Arial" panose="020B0604020202020204" pitchFamily="34" charset="0"/>
                <a:cs typeface="Arial" panose="020B0604020202020204" pitchFamily="34" charset="0"/>
              </a:rPr>
              <a:t>( Bus, Ring, Hybrid)</a:t>
            </a:r>
          </a:p>
          <a:p>
            <a:endParaRPr lang="en-IN" sz="3200" dirty="0">
              <a:latin typeface="Palatino Linotype" panose="0204050205050503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dirty="0">
                <a:effectLst/>
                <a:latin typeface="Palatino Linotype" panose="0204050205050503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ALGORITHM: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Step 1: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 First, open the cisco packet tracer desktop and select the devices 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Use an Automatic connecting cable to connect the devices with others.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br>
              <a:rPr lang="en-US" sz="2000" dirty="0"/>
            </a:b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Step 2: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Configure the PCs (hosts) with IPv4 address and Subnet Mask according to the IP addressing table given above.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To assign an IP address in PC0, click on PC0.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Then, go to desktop and IP configuration and there you will find IPv4 configuration.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Add IPv4 address and subnet mask.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Step 3: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 Verify the connection by pinging the IP address of any host in PC0.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Use the ping command to verify the connection.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We will check, if we are getting any replies or not.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As we can see here getting replies from a targeted node on both PCs. Hence the connection is verified.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A simulation of the experiment is given below we have sent two PDU packets one targeted from PC0 to PC4 and another targeted from PC3 to PC8</a:t>
            </a:r>
            <a:endParaRPr lang="en-IN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07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975507-6D30-4376-B745-F3F1A33A1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06"/>
            <a:ext cx="5784980" cy="3759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43D9ED-875E-4C03-99FB-DE8A911BA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1" y="3666657"/>
            <a:ext cx="6407020" cy="31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5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6A5813-B2D0-4C07-A0E6-F9637AEDF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1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Palatino Linotype</vt:lpstr>
      <vt:lpstr>urw-din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1</cp:revision>
  <dcterms:created xsi:type="dcterms:W3CDTF">2022-09-27T12:50:16Z</dcterms:created>
  <dcterms:modified xsi:type="dcterms:W3CDTF">2022-09-27T16:17:30Z</dcterms:modified>
</cp:coreProperties>
</file>