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5BA9B-7AD8-4348-BDD2-BB18143B7CC0}" v="3" dt="2022-09-27T16:21:51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6395BA9B-7AD8-4348-BDD2-BB18143B7CC0}"/>
    <pc:docChg chg="addSld modSld">
      <pc:chgData name="Koppineedi Jaya datta" userId="18b08da3da42226a" providerId="LiveId" clId="{6395BA9B-7AD8-4348-BDD2-BB18143B7CC0}" dt="2022-09-27T16:21:51.912" v="15" actId="931"/>
      <pc:docMkLst>
        <pc:docMk/>
      </pc:docMkLst>
      <pc:sldChg chg="modSp mod">
        <pc:chgData name="Koppineedi Jaya datta" userId="18b08da3da42226a" providerId="LiveId" clId="{6395BA9B-7AD8-4348-BDD2-BB18143B7CC0}" dt="2022-09-27T16:19:37.568" v="3" actId="255"/>
        <pc:sldMkLst>
          <pc:docMk/>
          <pc:sldMk cId="1312284190" sldId="256"/>
        </pc:sldMkLst>
        <pc:spChg chg="mod">
          <ac:chgData name="Koppineedi Jaya datta" userId="18b08da3da42226a" providerId="LiveId" clId="{6395BA9B-7AD8-4348-BDD2-BB18143B7CC0}" dt="2022-09-27T16:19:37.568" v="3" actId="255"/>
          <ac:spMkLst>
            <pc:docMk/>
            <pc:sldMk cId="1312284190" sldId="256"/>
            <ac:spMk id="8" creationId="{1CFBEA91-1FE5-4033-BDB3-6D0C028F93FC}"/>
          </ac:spMkLst>
        </pc:spChg>
      </pc:sldChg>
      <pc:sldChg chg="addSp modSp new mod">
        <pc:chgData name="Koppineedi Jaya datta" userId="18b08da3da42226a" providerId="LiveId" clId="{6395BA9B-7AD8-4348-BDD2-BB18143B7CC0}" dt="2022-09-27T16:21:17.114" v="13" actId="14100"/>
        <pc:sldMkLst>
          <pc:docMk/>
          <pc:sldMk cId="649387245" sldId="257"/>
        </pc:sldMkLst>
        <pc:picChg chg="add mod">
          <ac:chgData name="Koppineedi Jaya datta" userId="18b08da3da42226a" providerId="LiveId" clId="{6395BA9B-7AD8-4348-BDD2-BB18143B7CC0}" dt="2022-09-27T16:21:13.084" v="11" actId="14100"/>
          <ac:picMkLst>
            <pc:docMk/>
            <pc:sldMk cId="649387245" sldId="257"/>
            <ac:picMk id="3" creationId="{B2E3EBD6-0B90-4AD4-BB86-914193D29C7F}"/>
          </ac:picMkLst>
        </pc:picChg>
        <pc:picChg chg="add mod">
          <ac:chgData name="Koppineedi Jaya datta" userId="18b08da3da42226a" providerId="LiveId" clId="{6395BA9B-7AD8-4348-BDD2-BB18143B7CC0}" dt="2022-09-27T16:21:17.114" v="13" actId="14100"/>
          <ac:picMkLst>
            <pc:docMk/>
            <pc:sldMk cId="649387245" sldId="257"/>
            <ac:picMk id="5" creationId="{C03EBAFC-121F-41E8-8449-3D6ADDB47939}"/>
          </ac:picMkLst>
        </pc:picChg>
      </pc:sldChg>
      <pc:sldChg chg="addSp modSp new">
        <pc:chgData name="Koppineedi Jaya datta" userId="18b08da3da42226a" providerId="LiveId" clId="{6395BA9B-7AD8-4348-BDD2-BB18143B7CC0}" dt="2022-09-27T16:21:51.912" v="15" actId="931"/>
        <pc:sldMkLst>
          <pc:docMk/>
          <pc:sldMk cId="108849428" sldId="258"/>
        </pc:sldMkLst>
        <pc:picChg chg="add mod">
          <ac:chgData name="Koppineedi Jaya datta" userId="18b08da3da42226a" providerId="LiveId" clId="{6395BA9B-7AD8-4348-BDD2-BB18143B7CC0}" dt="2022-09-27T16:21:51.912" v="15" actId="931"/>
          <ac:picMkLst>
            <pc:docMk/>
            <pc:sldMk cId="108849428" sldId="258"/>
            <ac:picMk id="3" creationId="{5D87EF91-930A-4740-A2E1-FD7398074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783A-8746-4CE5-8D87-FCD1E84C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13BF-0AD5-4F87-86BD-DD299E99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6688-7CF6-4813-B045-B45A3E5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3829-275E-4514-BEEB-3E23726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696F-1F09-458A-A442-586C6BAC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8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CCDF-5290-40A9-89AD-0FBC09F2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8BB0-E361-4008-9029-4C0C65768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A2EA-8082-4E86-A2C4-1C8CC07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38D9-4C4E-4953-95CC-26EA6314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3F55-A1D6-43F0-989E-5BA00F5A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51E0-D3DB-4D94-894A-166D6D30E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9298-4EDD-4544-90FB-AE2277D03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E321-2193-43E8-BAFC-11F91EA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9CBE-B596-484F-AB63-DDC87D14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E45A-2393-47A6-93A6-130A0D4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2A1E-62CF-4A40-B6AE-E5C8A066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35D4-61EC-49C8-B23A-0B0A1F23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827F-042E-4DA6-884B-4AA12DC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CF14-9118-42E5-B159-A31A8386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0F1E-BDFE-4307-9217-EBC36E6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2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3DB5-4178-4496-A320-B947E084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6A0E-FF6A-4F09-A9D6-3258E6B4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FA13-8ED7-4398-8157-11680E9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B3A6-7AA3-4C52-9847-DD06B460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E24A-8520-408F-83A1-51C528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8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8386-ADA9-4423-B8A2-5F4546CF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4B8F-991D-41D0-8390-10D0EB4CC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4894F-658B-418E-A6DC-8E6E266E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F0E8-E7EE-4436-8A46-5182A39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598E-896A-407B-AAA6-C60AD1C6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D283A-DE14-4430-98EF-8E05B821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0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165E-5E6A-4DF5-B848-59B85C88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469D-7519-4642-A9E2-7429E072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AE20-E66D-4B19-9840-FDFD74CAB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46323-9D1A-404A-850B-AF0DB5D10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8EA86-22B6-4DFF-A067-6BA89A65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A619B-6779-4C34-ABB3-EAAFA285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1A80-15C1-43BD-958D-EF850CD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2CFE0-C87A-4152-A7FB-FEB4EEDE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E1A7-A40F-414D-9513-236C6C2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74116-7288-4D42-A4E6-C44B83B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DFFB0-DEE1-4656-82C2-05286E27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9780E-E91A-4C5F-A375-08E866AF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D7E64-3A37-434B-9610-D4B9C2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0A656-12EA-454C-927F-472108F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C6C8-F1C2-4EF6-AEAC-A6508010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9F7B-C473-40CD-98A4-6954201B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FA60-0B6B-413E-AF5C-0C2A29E7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6C0E8-C7A7-4553-A9BD-92651F2E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8595-3296-431F-83DE-77F909B6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CA76-B5F1-4D56-9FB9-BA601B82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55DD-63DF-4F46-803D-F2FFB1F6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0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6BE9-A88F-4E80-BDC0-F674F694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ACF4B-556D-4223-96B1-CF51C0C1D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6E7-0DF0-4C97-99AE-07FFC059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61BB-1694-45AE-AD2E-A724FF30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ED9E-D379-4CCB-84AC-195C8D17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AB7B-19BC-42E8-9AAC-AA48975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4499-2C2E-461B-908B-949BC0B4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0575-2CAF-414F-B0D1-2A8B1FD4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00A3-ECC9-4220-92DB-CD4E547C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827E-81F6-4722-ADA5-61E08685B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6D05-1F77-4453-B567-F31564656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98FA9-4A80-45F9-A487-020862D6C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2D3F-37AF-4B10-9722-C41B08E1B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FBEA91-1FE5-4033-BDB3-6D0C028F93FC}"/>
              </a:ext>
            </a:extLst>
          </p:cNvPr>
          <p:cNvSpPr txBox="1"/>
          <p:nvPr/>
        </p:nvSpPr>
        <p:spPr>
          <a:xfrm>
            <a:off x="-1" y="-1"/>
            <a:ext cx="1147665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EXPERIMENT 5 :</a:t>
            </a:r>
          </a:p>
          <a:p>
            <a:r>
              <a:rPr lang="en-IN" sz="30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Data Link Layer Traffic Simulation using Packet Tracer Analysis of ARP </a:t>
            </a:r>
          </a:p>
          <a:p>
            <a:endParaRPr lang="en-IN" sz="3000" dirty="0"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r>
              <a:rPr lang="en-IN" sz="3200" dirty="0"/>
              <a:t>ALGORITHM: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1:Start Packet Tracer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2:Choosing Devices and Connections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</a:t>
            </a:r>
            <a:r>
              <a:rPr lang="en-US" sz="2400" dirty="0"/>
              <a:t>3. Open a name trace file and define finish procedure then close the trace file, and execute </a:t>
            </a:r>
            <a:r>
              <a:rPr lang="en-US" sz="2400" dirty="0" err="1"/>
              <a:t>nameon</a:t>
            </a:r>
            <a:r>
              <a:rPr lang="en-US" sz="2400" dirty="0"/>
              <a:t> trace file.</a:t>
            </a:r>
          </a:p>
          <a:p>
            <a:r>
              <a:rPr lang="en-US" sz="2400" dirty="0"/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</a:t>
            </a:r>
            <a:r>
              <a:rPr lang="en-US" sz="2400" dirty="0"/>
              <a:t>4. Create two nodes that forms a network numbered 0 and 1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</a:t>
            </a:r>
            <a:r>
              <a:rPr lang="en-US" sz="2400" dirty="0"/>
              <a:t>5. Create duplex links between the nodes to form a STAR Topology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</a:t>
            </a:r>
            <a:r>
              <a:rPr lang="en-US" sz="2400" dirty="0"/>
              <a:t>6. Setup TCP Connection between n(1) and n(3)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</a:t>
            </a:r>
            <a:r>
              <a:rPr lang="en-US" sz="2400" dirty="0"/>
              <a:t> 7. Apply CBR Traffic over TCP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</a:t>
            </a:r>
            <a:r>
              <a:rPr lang="en-US" sz="2400" dirty="0"/>
              <a:t>8. Schedule events and run the program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3EBD6-0B90-4AD4-BB86-914193D2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644"/>
            <a:ext cx="6438122" cy="383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BAFC-121F-41E8-8449-3D6ADDB4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2" y="3640010"/>
            <a:ext cx="5753878" cy="32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7EF91-930A-4740-A2E1-FD739807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Arial-BoldMT_b_2</vt:lpstr>
      <vt:lpstr>Arial-BoldMT_b_3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2022-09-27T13:23:06Z</dcterms:created>
  <dcterms:modified xsi:type="dcterms:W3CDTF">2022-09-27T16:21:54Z</dcterms:modified>
</cp:coreProperties>
</file>