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686DC-F40C-4A79-9280-03126594D521}" v="5" dt="2022-09-28T06:00:24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F073A-6FFB-41D5-B2E0-4E379E53206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36E3-5649-4ABB-8E53-CA507825F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2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2D73-754C-4DE5-A239-28390F5E5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C763D-18E0-4FB1-B18B-703B5C715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2B86-2B0A-4028-BBAF-9BD1AA97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BCA6-BCF9-43E1-A54E-F26B791F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8931-BC9B-4CFB-BA04-A9025ADD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2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31F9-F095-4E52-ACA9-20182570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6AA1C-FC40-4E2D-9986-A46DA6EC8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AA35-0686-4F62-B74C-5EDFB53C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460C-90F8-48E4-B1A7-17AB0E00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E0C8-88E3-4A6E-8929-1603B6C3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1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E245E-B6DC-4ACA-A7E2-4951F44E1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454F9-DD17-4339-86DB-334820FB8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09B5-653F-4F42-862B-2CE88BF4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69EC-F732-4BA2-9673-0B67E81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57FD-025E-49E2-99E6-C42882E7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4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A946-4B31-4C75-A521-FBF382C8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6A33-3589-4090-91F4-321231BB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24BB-C9B8-4AF8-95B3-C0B080C7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E270-8D78-4B60-AD62-A896952D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DFCA-DC21-4763-92F3-DEC9FDFE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7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1838-683E-40F2-8439-78C1A6E8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11168-5A53-4C12-8E70-6BA75FC8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1981-8835-4A06-B09D-653517B5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18CB-3637-436D-AC6E-22E163CA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F430-CA6E-446F-925C-D7EED961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2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0FE1-F5C8-422F-BE50-7B71CDD9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07E1-DC87-4112-9EA6-984B4669A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BEF73-9E9F-442D-9439-A82778A1B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A7DA-A4FB-40D4-AB25-324437E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37D65-5760-4A76-A966-B86B6F52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000EA-F64F-4AF5-9C75-6072E885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2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6D44-CFFC-4D9A-8FB5-D447588B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098A-3287-46FF-8CE1-D36E5BFA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66683-1CD6-4464-BCC9-DA0742E57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5F937-5A3A-40B0-AC07-1C38AC262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45630-BA9D-4697-9A21-D9BF21E34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0E102-6B5D-4F01-8BF7-7B6D5DDC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3B708-D864-431F-955D-D7810371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D099A-6067-435F-97F7-D918911E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AD3F-770F-4907-A00D-07E8C9BA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AABA2-44D6-49FA-82DE-494064CB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08BD0-E0F6-46C9-A424-735A6F04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C9F02-BB79-4E3D-BCA2-C8573F44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62BB0-EAD6-456E-BF4D-60ABA4CE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55C8A-2640-4BA2-9AE9-1E8A55DF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9BD5F-EADC-42B5-BA87-23A8EA44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06E2-2808-4E72-BC73-DA38D75A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C6B0-AC3E-4821-A004-AA4D99B1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E6B14-30CC-4BA9-BCBB-AA1CE044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5B2D-6C0A-4911-84FC-78786397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687A-A3F9-4584-BFF5-4056EF28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6C2A6-C350-483A-97B2-28229091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CF24-D636-48FF-A0F8-48982727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D5042-D6EE-49CA-AE0F-D0511F9D5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B6797-B367-4938-8819-CF669C3E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1C32F-6C35-416D-9EFC-546F12AD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755D0-AB78-4680-B7A7-C9561167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BFAAA-37A2-427B-955C-769F215A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0C5FA-1E34-4976-818B-7097F9A8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CB872-797A-4420-ABC8-490DE050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90BA7-06B1-43A1-81A0-2A6270EAE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D5898-F90D-404E-B04C-337F94732808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91BB-60CA-4EDB-9641-F737D074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999A-D3EE-4A4A-B0FB-E6E77B6D8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B02B-6417-4EED-89CC-103E041105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7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25CB6-14ED-4E9A-88B1-11085C106B32}"/>
              </a:ext>
            </a:extLst>
          </p:cNvPr>
          <p:cNvSpPr txBox="1"/>
          <p:nvPr/>
        </p:nvSpPr>
        <p:spPr>
          <a:xfrm>
            <a:off x="0" y="0"/>
            <a:ext cx="121920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Algerian" panose="04020705040A02060702" pitchFamily="82" charset="0"/>
              </a:rPr>
              <a:t>EXPERIMENT 7 :</a:t>
            </a:r>
            <a:endParaRPr lang="en-IN" sz="1800" dirty="0">
              <a:latin typeface="Algerian" panose="04020705040A02060702" pitchFamily="82" charset="0"/>
            </a:endParaRPr>
          </a:p>
          <a:p>
            <a:r>
              <a:rPr lang="en-IN" sz="40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Static Routing Analysis using Packet Tracer</a:t>
            </a:r>
          </a:p>
          <a:p>
            <a:endParaRPr lang="en-IN" sz="4000" dirty="0">
              <a:latin typeface="Palatino Linotype" panose="02040502050505030304" pitchFamily="18" charset="0"/>
              <a:ea typeface="Times New Roman" panose="02020603050405020304" pitchFamily="18" charset="0"/>
            </a:endParaRPr>
          </a:p>
          <a:p>
            <a:r>
              <a:rPr lang="en-US" sz="3000" dirty="0"/>
              <a:t>ALGORITHM: 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2"/>
              </a:rPr>
              <a:t>Step </a:t>
            </a:r>
            <a:r>
              <a:rPr lang="en-US" sz="2400" dirty="0"/>
              <a:t>1. The source node transmits the frames continuously. 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2"/>
              </a:rPr>
              <a:t>Step </a:t>
            </a:r>
            <a:r>
              <a:rPr lang="en-US" sz="2400" dirty="0"/>
              <a:t>2. Each frame in the buffer has a sequence number starting from 1 and increasing up to the window size. 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2"/>
              </a:rPr>
              <a:t>Step </a:t>
            </a:r>
            <a:r>
              <a:rPr lang="en-US" sz="2400" dirty="0"/>
              <a:t>3. The source node has a window i.e. a buffer to store the frames. This buffer size is the number of frames to be transmitted continuously. 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2"/>
              </a:rPr>
              <a:t>Step </a:t>
            </a:r>
            <a:r>
              <a:rPr lang="en-US" sz="2400" dirty="0"/>
              <a:t>4. The receiver has a buffer to store the received frames. The size of the buffer depends upon the window size defined by the protocol designer.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2"/>
              </a:rPr>
              <a:t>Step</a:t>
            </a:r>
            <a:r>
              <a:rPr lang="en-US" sz="2400" dirty="0"/>
              <a:t> 5. The size of the window depends according to the protocol designer. 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2"/>
              </a:rPr>
              <a:t>Step </a:t>
            </a:r>
            <a:r>
              <a:rPr lang="en-US" sz="2400" dirty="0"/>
              <a:t>6. The source node transmits frames continuously till the window size is exhausted. If any of the frames are received with error only those frames are requested for retransmission</a:t>
            </a:r>
          </a:p>
          <a:p>
            <a:r>
              <a:rPr lang="en-US" sz="2400" dirty="0"/>
              <a:t>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-BoldMT_b_2"/>
              </a:rPr>
              <a:t>Step</a:t>
            </a:r>
            <a:r>
              <a:rPr lang="en-US" sz="2400" dirty="0"/>
              <a:t> 7. If all the frames are received without error, a cumulative positive acknowledgement is sent.</a:t>
            </a:r>
            <a:endParaRPr lang="en-IN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74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99D8C7-2F6E-49F2-8C87-5CCF9B55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89690" cy="3312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62F0E8-72D0-42E9-B22A-9E9C20BA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91" y="3312951"/>
            <a:ext cx="6302309" cy="35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AC06CD-A4C2-49FB-B124-B7CE43B0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175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Arial-BoldMT_b_2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2</cp:revision>
  <dcterms:created xsi:type="dcterms:W3CDTF">2022-09-27T13:28:59Z</dcterms:created>
  <dcterms:modified xsi:type="dcterms:W3CDTF">2022-09-28T06:17:11Z</dcterms:modified>
</cp:coreProperties>
</file>