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pineedi Jaya datta" userId="18b08da3da42226a" providerId="LiveId" clId="{C72CCD84-632C-4FDE-B9F3-2453D48EB19F}"/>
    <pc:docChg chg="addSld modSld">
      <pc:chgData name="Koppineedi Jaya datta" userId="18b08da3da42226a" providerId="LiveId" clId="{C72CCD84-632C-4FDE-B9F3-2453D48EB19F}" dt="2022-09-28T07:48:59.014" v="5" actId="20577"/>
      <pc:docMkLst>
        <pc:docMk/>
      </pc:docMkLst>
      <pc:sldChg chg="modSp mod">
        <pc:chgData name="Koppineedi Jaya datta" userId="18b08da3da42226a" providerId="LiveId" clId="{C72CCD84-632C-4FDE-B9F3-2453D48EB19F}" dt="2022-09-28T07:48:59.014" v="5" actId="20577"/>
        <pc:sldMkLst>
          <pc:docMk/>
          <pc:sldMk cId="2565186803" sldId="256"/>
        </pc:sldMkLst>
        <pc:spChg chg="mod">
          <ac:chgData name="Koppineedi Jaya datta" userId="18b08da3da42226a" providerId="LiveId" clId="{C72CCD84-632C-4FDE-B9F3-2453D48EB19F}" dt="2022-09-28T07:48:59.014" v="5" actId="20577"/>
          <ac:spMkLst>
            <pc:docMk/>
            <pc:sldMk cId="2565186803" sldId="256"/>
            <ac:spMk id="5" creationId="{77451C6F-B926-499D-9A16-75768AACFFC9}"/>
          </ac:spMkLst>
        </pc:spChg>
      </pc:sldChg>
      <pc:sldChg chg="addSp new mod">
        <pc:chgData name="Koppineedi Jaya datta" userId="18b08da3da42226a" providerId="LiveId" clId="{C72CCD84-632C-4FDE-B9F3-2453D48EB19F}" dt="2022-09-28T01:47:50.332" v="1" actId="22"/>
        <pc:sldMkLst>
          <pc:docMk/>
          <pc:sldMk cId="4092226286" sldId="257"/>
        </pc:sldMkLst>
        <pc:picChg chg="add">
          <ac:chgData name="Koppineedi Jaya datta" userId="18b08da3da42226a" providerId="LiveId" clId="{C72CCD84-632C-4FDE-B9F3-2453D48EB19F}" dt="2022-09-28T01:47:50.332" v="1" actId="22"/>
          <ac:picMkLst>
            <pc:docMk/>
            <pc:sldMk cId="4092226286" sldId="257"/>
            <ac:picMk id="3" creationId="{8F13117F-BD0A-4654-AEFA-D5F8203073C0}"/>
          </ac:picMkLst>
        </pc:picChg>
      </pc:sldChg>
      <pc:sldChg chg="addSp new mod">
        <pc:chgData name="Koppineedi Jaya datta" userId="18b08da3da42226a" providerId="LiveId" clId="{C72CCD84-632C-4FDE-B9F3-2453D48EB19F}" dt="2022-09-28T01:48:19.207" v="3" actId="22"/>
        <pc:sldMkLst>
          <pc:docMk/>
          <pc:sldMk cId="203472753" sldId="258"/>
        </pc:sldMkLst>
        <pc:picChg chg="add">
          <ac:chgData name="Koppineedi Jaya datta" userId="18b08da3da42226a" providerId="LiveId" clId="{C72CCD84-632C-4FDE-B9F3-2453D48EB19F}" dt="2022-09-28T01:48:19.207" v="3" actId="22"/>
          <ac:picMkLst>
            <pc:docMk/>
            <pc:sldMk cId="203472753" sldId="258"/>
            <ac:picMk id="3" creationId="{7D783E02-55BF-41E8-8FE3-14709685C4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2FD2-E5F0-4F34-BC26-156E5319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CC9A1-1883-4C26-BB84-E7AD0DD2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CC84F-9196-4ADC-B5EE-F05915C3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042C-4C50-466B-8836-49C627EFE51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1BE8-8E41-4A20-9A96-A8AB2713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4612-96A1-42A1-92E6-8727E7B3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0FE-616E-4E2B-B577-319259774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059F-A172-4B8D-AC0A-D0A2341C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6F3EC-CAA1-400F-A93D-322DE5DB1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C8D09-C5C1-46C4-98B0-F9CE9A32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042C-4C50-466B-8836-49C627EFE51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D1838-9B8C-499D-868F-D041FE83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3C5F-D9E1-4A56-BE98-FD45408A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0FE-616E-4E2B-B577-319259774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78C4F-EBBB-41BC-8215-5BB6664FB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F054E-BADF-45F6-9914-D2D3CAD53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4E849-8695-4EEB-9C2B-94247F86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042C-4C50-466B-8836-49C627EFE51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828E-7FF7-4043-90C1-F0383CEA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8AC2-CEB4-4EE7-89DC-89E7F1EF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0FE-616E-4E2B-B577-319259774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5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6463-915C-409C-ABBC-98DC089E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20D2-B30F-480E-9078-5E4A4053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C8047-1E1A-4EEF-A74A-1E57C0C3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042C-4C50-466B-8836-49C627EFE51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9124-B4D0-4AFD-8322-80577ADC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B9D8-B9C0-49E9-BFAB-FC03C6F4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0FE-616E-4E2B-B577-319259774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92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872E-D716-48E8-8425-C164D1A5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BCFB0-EF50-4A16-880C-CFD9495BF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DF90-FFF9-4DDA-96D5-EE9BC8DF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042C-4C50-466B-8836-49C627EFE51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D0873-DC68-434E-A8BF-702CD21C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5E85-6897-41C1-9FB5-4E484BF1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0FE-616E-4E2B-B577-319259774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95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C51F-C44F-43AF-ABDC-2BBDD7DF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73FD-F649-44B7-B499-DA2182663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4675E-E713-4053-A0EA-64752628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B30A4-0ADE-44C4-89FA-BE31456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042C-4C50-466B-8836-49C627EFE51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152A9-8F4E-47BB-B38A-E2632302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AA43-4125-40A1-B31F-6B205B37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0FE-616E-4E2B-B577-319259774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4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826B-9801-4929-B378-06BC7C05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E9CF6-C84E-471E-B094-D5E765C0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183EC-6F79-4F50-BE82-B349799AF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78433-DB24-409F-B376-249B16F30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D4056-F376-4E5E-8F44-F2AB01019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230E7-991B-4B2F-8632-1A7080C4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042C-4C50-466B-8836-49C627EFE51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E6E7-C445-46C3-84A0-0FDB7EF2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B753D-2571-4983-A1CF-CD2F6532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0FE-616E-4E2B-B577-319259774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8E5C-015B-4C37-A31A-68216913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CC985-00FD-499A-AF38-36A58442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042C-4C50-466B-8836-49C627EFE51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56D27-8B9F-4692-9ABD-DC729227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0AFAF-41F1-4BA3-B58C-2AABD21F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0FE-616E-4E2B-B577-319259774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7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72BC3-AF25-4870-87B9-4664E69A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042C-4C50-466B-8836-49C627EFE51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D5CF1-2EC9-4C1F-9086-08E82761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4735F-8368-4C41-8D08-864D8B8A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0FE-616E-4E2B-B577-319259774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7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CD98-3A38-4C2B-B2BC-D1010D8F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71B1-5059-43C3-9A69-F5AE396F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4BAAE-12BC-4048-87A8-E83B0B4F7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1DB4F-7C7B-4235-A3EC-0A557AF8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042C-4C50-466B-8836-49C627EFE51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9CF03-3959-43D0-BDF4-41D61412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89A8A-F23B-4C71-89AA-7DABD141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0FE-616E-4E2B-B577-319259774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07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2F22-7F7B-4E36-B884-BA08DB87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A37EC-06C5-4FCE-8035-382434E42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884DB-0C42-47C1-80ED-80B4034C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68A2D-9A1D-41CB-8E9D-EE3D17AB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042C-4C50-466B-8836-49C627EFE51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665B-0170-45F5-9FC8-841C14FE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7ACCA-B169-416F-83AB-EEC426B6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0FE-616E-4E2B-B577-319259774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07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1BF87-CD9D-4DDD-BB2A-E37EEE19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8230A-2952-48D2-9C34-8B7EBAA3E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C5AA-ED1B-4C6C-B9C0-B371A976C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2042C-4C50-466B-8836-49C627EFE51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CBB8-1150-4524-9FC8-F5A3DE1C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0CD2-6589-4E37-80CF-9BB41792B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D0FE-616E-4E2B-B577-319259774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451C6F-B926-499D-9A16-75768AACFFC9}"/>
              </a:ext>
            </a:extLst>
          </p:cNvPr>
          <p:cNvSpPr txBox="1"/>
          <p:nvPr/>
        </p:nvSpPr>
        <p:spPr>
          <a:xfrm>
            <a:off x="152400" y="131034"/>
            <a:ext cx="1188719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>
                <a:latin typeface="Algerian" panose="04020705040A02060702" pitchFamily="82" charset="0"/>
              </a:rPr>
              <a:t>EXPERIMENT 11 </a:t>
            </a:r>
            <a:r>
              <a:rPr lang="en-IN" sz="5000" dirty="0">
                <a:latin typeface="Algerian" panose="04020705040A02060702" pitchFamily="82" charset="0"/>
              </a:rPr>
              <a:t>:</a:t>
            </a:r>
          </a:p>
          <a:p>
            <a:r>
              <a:rPr lang="en-IN" sz="40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Functionalities of TCP, UDP</a:t>
            </a:r>
            <a:endParaRPr lang="en-IN" sz="4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IN" sz="5000" dirty="0">
              <a:latin typeface="Algerian" panose="04020705040A02060702" pitchFamily="82" charset="0"/>
            </a:endParaRPr>
          </a:p>
          <a:p>
            <a:r>
              <a:rPr lang="en-IN" sz="3000" dirty="0"/>
              <a:t>ALGORITHM: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3"/>
              </a:rPr>
              <a:t>Step 1 </a:t>
            </a:r>
            <a:r>
              <a:rPr lang="en-IN" sz="2400" dirty="0"/>
              <a:t>Arrange the need pc and laptops and necessary competitions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3"/>
              </a:rPr>
              <a:t>Step 2 </a:t>
            </a:r>
            <a:r>
              <a:rPr lang="en-US" sz="2400" b="0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ake the data from the application layer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3"/>
              </a:rPr>
              <a:t>Step 3 </a:t>
            </a: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Then it divides the data into a several packets, provides numbering to these packets, and finally transmits these packets to the destination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3"/>
              </a:rPr>
              <a:t>Step 4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Check the IP address and the host’s subnet mask</a:t>
            </a:r>
            <a:endParaRPr lang="en-IN" sz="2400" dirty="0"/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3"/>
              </a:rPr>
              <a:t>Step 5 Then simulation it until it show the output as successful</a:t>
            </a:r>
          </a:p>
          <a:p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8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3117F-BD0A-4654-AEFA-D5F82030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2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83E02-55BF-41E8-8FE3-14709685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Algerian</vt:lpstr>
      <vt:lpstr>Arial</vt:lpstr>
      <vt:lpstr>Arial</vt:lpstr>
      <vt:lpstr>Arial-BoldMT_b_3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2022-09-27T15:30:30Z</dcterms:created>
  <dcterms:modified xsi:type="dcterms:W3CDTF">2022-09-28T07:49:00Z</dcterms:modified>
</cp:coreProperties>
</file>