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73B2-9541-D4E2-9A3D-A282D6D4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1CC86-47ED-64D7-C859-EE7606C1C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992A-D8FB-1BC0-EBB2-4D0854F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96B-6D24-F58C-EA19-7FB33BDC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2C0C-7787-C90F-2E50-685852C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B161-6F30-2A3D-0AC8-A60943B4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F9E6A-4841-F051-EF9F-04A99055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7BF2-8074-8C4B-01AE-A2516CAC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2818-C93F-B1E7-8F67-458F0BD4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542B-BEA8-BC4E-9155-371790E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1F547-BCDB-DE60-49F4-919166330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D24D4-DA45-C7C4-2061-47FCDDF3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9C08-DDBB-A191-46E3-010C912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8A3F-071D-5BD1-C36F-01F62FB2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C10B-6815-3BD5-0F3F-F2953C43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0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17E-9B3D-BAC4-4B30-EC5E159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269A-B2B7-6D28-CE82-7EB09F37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32DA-11DB-1E18-F03A-A2804CF6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EA10-381D-CEDF-D182-257FE217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DA32-1C67-829F-E54B-99FA6DC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0463-2D84-7142-ABE4-E28D20E4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A62F-E26F-7D70-E288-C6429850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6C24-A4C3-09C4-16AE-1FCF02FB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A4D8-94D0-98C1-34D5-F3B3E2FE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41F5-450A-7DB0-EFF5-CC93D5B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9004-C612-6794-63BD-9711EBF4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8A36-E988-E4C2-418C-F191750B8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EFE46-C5A9-DD0D-404D-AF6E4959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248D0-3B7A-AD83-C639-C8BA8696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F1D8-05FB-3494-390E-EF1390C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32D2-9124-FDED-E870-6DBCD3AD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2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A64C-E120-841E-4621-9ECF21ED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BC8F-6780-84ED-6DC7-B89A6468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BC6B2-63A0-4262-956A-8E3F3937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F8DD4-3983-45C5-DC20-5034AC752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19380-D664-5D77-F1BF-1F370E21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208CD-8512-FD34-CDB4-BF629584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1CBE3-8B36-CF8B-F7D9-67188B7A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F7ED3-B7B8-D238-9976-029F136C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D151-63CB-8174-2A79-440A35C4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29CA-F972-9951-7482-A6470B57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C8DF-02EA-D889-E0C2-546DC41D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D41F-81E3-D0E8-A23E-4CCA9A1C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8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8EA5D-C209-34F4-BF3E-21CFC0FB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05A77-4D14-13E3-604A-C0D02702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12A1C-8A16-C6E3-46C1-D9662FE1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2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32C9-C6A3-9F51-0AED-6676FF26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B900-D3F2-0C62-3AF9-0A5569F3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010E-3329-70DC-54C4-CCB4A50A8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3F3C8-D26F-DF48-5839-0A27E824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B7FF6-7AE3-9A76-CA81-DA00E79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2228-B8B4-CE8E-1129-6F6A850E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5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A34-8CC1-C5FA-67C0-B963267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5E494-13FA-F013-1B3A-652BCDAEA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121F0-637D-C853-259B-F14CED4E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8DEF-750F-0E3F-F23D-72A10267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E079-09F9-7A28-E101-80AF394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4726-0A52-7F1B-7338-C5257FEB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426E6-7831-2C8C-6F22-E6A4814D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2B39-2EFC-0E03-80C1-8EBBB530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E84A-36AC-C5E8-722B-4FB5ECF57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BF235-413B-4623-98A8-D396B7ECCAF4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3EEA-E045-9518-A092-A5C3E7918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F361-40A4-D360-4B72-0EB3401CF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F24F-C2F9-42AC-AF8E-71AE0DDF0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9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C7E4D0-0D05-E505-03C8-85827A8AA1FE}"/>
              </a:ext>
            </a:extLst>
          </p:cNvPr>
          <p:cNvSpPr txBox="1"/>
          <p:nvPr/>
        </p:nvSpPr>
        <p:spPr>
          <a:xfrm>
            <a:off x="121298" y="307910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IN" sz="2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3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COMPUTER NETWORKS</a:t>
            </a:r>
          </a:p>
          <a:p>
            <a:r>
              <a:rPr lang="en-US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AIM 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 create </a:t>
            </a:r>
            <a:r>
              <a:rPr lang="en-US" sz="1800" dirty="0"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Dynamic Routing using Packet Tracer ( OSPF)</a:t>
            </a:r>
          </a:p>
          <a:p>
            <a:endParaRPr lang="en-US" sz="18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800" dirty="0"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ALGORITHM: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step1:-first take 1 server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step2:-link that server to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switch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2 pc and 3 router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step3:-connect that hubs and switches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router  and pc with connection 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step4:-after connection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 routing to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dynamic routing</a:t>
            </a:r>
            <a:endParaRPr lang="en-IN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step5:-if message send correctly you got </a:t>
            </a:r>
            <a:r>
              <a:rPr lang="en-I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other wise recheck the connections</a:t>
            </a:r>
            <a:endParaRPr lang="en-IN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Step6:- then the </a:t>
            </a:r>
            <a:r>
              <a:rPr lang="en-US" sz="2000" dirty="0"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Dynamic Routing using Packet Tracer Distance dynamic Routing.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successfully simulated.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37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9)">
            <a:extLst>
              <a:ext uri="{FF2B5EF4-FFF2-40B4-BE49-F238E27FC236}">
                <a16:creationId xmlns:a16="http://schemas.microsoft.com/office/drawing/2014/main" id="{64F4B296-7363-FBEA-8E7C-34E68EFC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30" r="241" b="9408"/>
          <a:stretch>
            <a:fillRect/>
          </a:stretch>
        </p:blipFill>
        <p:spPr>
          <a:xfrm>
            <a:off x="0" y="4665"/>
            <a:ext cx="7144366" cy="3149082"/>
          </a:xfrm>
          <a:prstGeom prst="rect">
            <a:avLst/>
          </a:prstGeom>
        </p:spPr>
      </p:pic>
      <p:pic>
        <p:nvPicPr>
          <p:cNvPr id="3" name="Picture 2" descr="Screenshot (130)">
            <a:extLst>
              <a:ext uri="{FF2B5EF4-FFF2-40B4-BE49-F238E27FC236}">
                <a16:creationId xmlns:a16="http://schemas.microsoft.com/office/drawing/2014/main" id="{0A00EBEA-F96C-79B7-FC00-D9F233DD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80" r="60" b="3386"/>
          <a:stretch>
            <a:fillRect/>
          </a:stretch>
        </p:blipFill>
        <p:spPr>
          <a:xfrm>
            <a:off x="5928236" y="3704254"/>
            <a:ext cx="6276206" cy="31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2022-09-29T15:19:11Z</dcterms:created>
  <dcterms:modified xsi:type="dcterms:W3CDTF">2022-09-29T15:24:38Z</dcterms:modified>
</cp:coreProperties>
</file>