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2FF8-609B-FD4D-9090-6CBC73B29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EFE21-926F-E304-B0C4-A7BAD3A94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75FD9-FEC6-98A4-B086-3AADA8CF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3F60-CB86-42C5-923D-E2D1F3E2AC4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C1460-9FC1-F366-585B-B97057A2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E2663-AE34-E208-5118-95B9CB1E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F2C-5A5A-4737-9E17-6914F7440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5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17BA-BDC9-FF82-64CA-4C74FA6F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BF66D-DA5A-5377-D275-8CC1FF7EF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89C2-5349-F07B-3E8F-497AA5A9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3F60-CB86-42C5-923D-E2D1F3E2AC4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CEA0-96ED-3342-1688-1273AD43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20AA-46CE-84FB-5510-A53ED030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F2C-5A5A-4737-9E17-6914F7440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67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61901-80C4-72F8-810C-25D498A89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8814A-38F3-49E5-562B-836E7F2AB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E687-51BD-C99D-4D66-0FCC42E8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3F60-CB86-42C5-923D-E2D1F3E2AC4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09218-7A33-ECF7-0E60-F27ED768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C245-43C3-DD06-F71A-50295E8E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F2C-5A5A-4737-9E17-6914F7440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5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8EB7-161E-FD52-49BC-803EBCD7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5A32-0687-8493-F84C-BCE597B6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F39A-2286-0E44-DBD0-AF990133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3F60-CB86-42C5-923D-E2D1F3E2AC4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BA2C-4745-3166-AB6D-6BDBDE36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E2231-82D0-A2EC-F8C3-2C2129C7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F2C-5A5A-4737-9E17-6914F7440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28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5CCB-7D66-21C5-D682-116F0E37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A401-D049-A800-DB3C-1376AE56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4835A-6E9E-4DC3-AED1-1964E1BD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3F60-CB86-42C5-923D-E2D1F3E2AC4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9EE79-4C1E-23FF-CC02-7C600302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F0BB-0F33-6548-66D7-F355852A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F2C-5A5A-4737-9E17-6914F7440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2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39B0-9B65-E8F2-D593-E3DABE25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1AF4-1B9B-165D-2DF8-9426BE8AF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29298-D7A5-0616-CFEF-1A7ABA78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E0182-9CFA-2843-CD49-581508C8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3F60-CB86-42C5-923D-E2D1F3E2AC4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A8B53-9C09-C6CE-D243-4F28E7BD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59243-BD1E-A9C7-465E-7D7210A0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F2C-5A5A-4737-9E17-6914F7440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0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841C-1794-8A0C-E19A-204FDB94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780B2-D366-2DC7-0953-F94D109D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BC0A3-21EA-B4E7-9C12-EA9733AB0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3B27C-0B4C-20EE-6114-6D4ED5A88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0D256-907D-9580-B1B8-33701846B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95A69-49B9-B725-6B34-8BCF7744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3F60-CB86-42C5-923D-E2D1F3E2AC4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2F5E2-65D4-2751-24E0-960140E9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C5BB7-C6B3-6EE0-961F-6B582BC4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F2C-5A5A-4737-9E17-6914F7440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6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9DAA-0281-F578-B628-2328F4C3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B6B28-4620-C25A-DDB9-68053914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3F60-CB86-42C5-923D-E2D1F3E2AC4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3D2AF-ECDC-74C8-C554-24722097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084B2-B3AC-F24C-FC26-BE700A2A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F2C-5A5A-4737-9E17-6914F7440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5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99852-E9F7-5216-7BB7-43059951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3F60-CB86-42C5-923D-E2D1F3E2AC4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EE625-4878-FF11-550A-1BE0A17D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BEC26-2242-5312-4EAA-CAB607B4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F2C-5A5A-4737-9E17-6914F7440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98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FDBF-7104-BDCB-1F76-846200F6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FF05-239F-0659-D74A-94BA3040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E6160-C480-7CEE-186B-7D26EB535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A0A54-EB21-CB02-E7E9-DF5EA0F5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3F60-CB86-42C5-923D-E2D1F3E2AC4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30E4C-BBB5-39D0-9C62-052B0803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22EF1-4387-6174-80A1-886784AF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F2C-5A5A-4737-9E17-6914F7440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67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9653-1896-06C6-20D7-FAF7B8E2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1316F-831D-2CD8-4D99-39BD6E418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06771-9856-5032-516A-27DCDD705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56E87-B550-BE05-66B3-55418D6A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3F60-CB86-42C5-923D-E2D1F3E2AC4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87447-9F25-C672-E290-5B168EEE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1F0D1-1E05-BC4F-0FA8-E5376064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F2C-5A5A-4737-9E17-6914F7440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2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E0E1E-F9CF-08E1-C6AD-B1535690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98AEB-4090-B1E3-A177-ACBE5802B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AAFA8-01C5-7331-51B2-6B69B32D5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3F60-CB86-42C5-923D-E2D1F3E2AC4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C150-EB11-A10A-90B3-7CBB7B92C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E9504-DDC2-3C25-4F65-19E4B7014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AF2C-5A5A-4737-9E17-6914F7440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7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5C3A2-80E7-BDF1-7A60-A0C22519A776}"/>
              </a:ext>
            </a:extLst>
          </p:cNvPr>
          <p:cNvSpPr txBox="1"/>
          <p:nvPr/>
        </p:nvSpPr>
        <p:spPr>
          <a:xfrm>
            <a:off x="115077" y="0"/>
            <a:ext cx="11961845" cy="7355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                                </a:t>
            </a:r>
            <a:r>
              <a:rPr lang="en-IN" sz="4000" b="1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AIM: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Subnetting</a:t>
            </a:r>
            <a:r>
              <a:rPr lang="en-IN" sz="2000" b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en-IN" sz="20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 C Addressing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800" b="1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ALGORITHM: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step1:-first take 1 server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step2:-link that server to 1 switch , 6 pc and 2 router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step3:-connect that hubs and switches with router  and pc with connection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step4:-after connection subnetting class  c addressing using packet tracer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step5:-if message send correctly you got successful other wise recheck the connections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Step6:- then the subnetting class  c addressing using packet tracer Packet Tracer Distance is successfully simulated</a:t>
            </a:r>
            <a:r>
              <a:rPr lang="en-IN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2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D5848505-B585-C03E-6C9C-39A5BB3F8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714559" cy="3284376"/>
          </a:xfrm>
          <a:prstGeom prst="rect">
            <a:avLst/>
          </a:prstGeom>
        </p:spPr>
      </p:pic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ED4275-F78E-EEFD-4EE7-8A0906546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51" y="3641680"/>
            <a:ext cx="6490164" cy="32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0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2022-09-29T08:37:20Z</dcterms:created>
  <dcterms:modified xsi:type="dcterms:W3CDTF">2022-09-29T08:44:37Z</dcterms:modified>
</cp:coreProperties>
</file>