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299D-4B01-A0AC-2552-792AEFDA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5ED0D-FF27-51BF-3732-E290D7243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8E88-1ACD-DCFF-93E5-29E855FC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B642-A7B7-4AB6-A1C9-8F17F1A64F9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D8B3-7DA1-A888-129E-B3273DCA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783B-4C82-C25E-93DB-A774E149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3B0-3FEA-4B9E-B6EF-14B36AE62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2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B5B3-9B56-801D-D32A-E8F01B49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8D3EC-C8DD-ACAA-7F37-12E9456E9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2532-9757-75F7-D47E-395C0086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B642-A7B7-4AB6-A1C9-8F17F1A64F9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9DDF5-42B0-F33D-F230-351B6E26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FA216-1861-765C-3633-6B4672C8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3B0-3FEA-4B9E-B6EF-14B36AE62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1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E6B9E-B3FA-FB05-CB2B-816B1997F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D3CAA-397C-33FD-9BBB-D2E63A3DB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E9E12-4AE8-2CE5-D05B-A7CD05E8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B642-A7B7-4AB6-A1C9-8F17F1A64F9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37D1-1FE0-9967-0639-552E491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54C4-B0FB-9373-254B-C4D759A7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3B0-3FEA-4B9E-B6EF-14B36AE62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0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804D-0A3D-133F-C647-7036CDC6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35C5-EAA7-8C02-3045-7A3F907C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E8EAA-148A-6854-3034-A88E0325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B642-A7B7-4AB6-A1C9-8F17F1A64F9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5116-1B4C-C182-A28B-0D61DB50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6286C-7C94-3E4F-94C4-B59B29CD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3B0-3FEA-4B9E-B6EF-14B36AE62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6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F4D1-0DC6-C11D-253C-D54003F0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C902E-03A0-D773-09FB-6DA2570A1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7297-E020-9120-5138-BD4BD333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B642-A7B7-4AB6-A1C9-8F17F1A64F9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110C3-BCA5-EBB5-4D74-EFA26F32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356A-304C-B83E-F80C-6CF79F7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3B0-3FEA-4B9E-B6EF-14B36AE62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59E0-EFD5-B8C8-7A63-F41410E2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5F4B-DC58-0F18-7190-92E18E50C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CD58F-12D2-8561-60E4-3511D608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7EACC-1E2D-3C3C-D2A7-38B824AC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B642-A7B7-4AB6-A1C9-8F17F1A64F9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B0DE0-781C-A90C-D6FA-FBBA4555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3166E-4DF1-838E-F599-D02EDD3D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3B0-3FEA-4B9E-B6EF-14B36AE62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9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B0B2-DDB2-E41E-3B24-56836766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A96C8-B13B-51FA-7AF4-7B46E1C9A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DEBD4-93CC-CF72-9EAB-5FF58F33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9145C-E084-DDB0-ABB3-46046D498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E6394-D144-450A-094F-4E642ACF0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83A1F-8500-4FC6-A097-AC06A115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B642-A7B7-4AB6-A1C9-8F17F1A64F9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67DCB-9593-4ADC-1156-993AE1F8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CA0F-F5DA-84B8-3701-0244D13A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3B0-3FEA-4B9E-B6EF-14B36AE62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2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521E-C51B-361B-E6C7-271C5FBF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2CFC1-F520-61B6-8F04-BE564966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B642-A7B7-4AB6-A1C9-8F17F1A64F9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0E61C-D7EC-A5C9-EF01-22F02D0C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9BA42-5584-AC32-3103-D7D7951B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3B0-3FEA-4B9E-B6EF-14B36AE62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2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40AC2-6FB8-D97B-36E8-8E2722DF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B642-A7B7-4AB6-A1C9-8F17F1A64F9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6AF70-8B1C-363C-60A7-2D1935D2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BE32B-8F1A-4EAD-55AE-C142FED0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3B0-3FEA-4B9E-B6EF-14B36AE62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41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BBCD-0CAF-B49C-0FF2-CC3A916A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E027-1F1B-A95B-B15A-EF13C0ACF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4C25E-8356-028C-7ECE-04F870DDB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67D16-2AA9-400F-3A03-C3E324A5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B642-A7B7-4AB6-A1C9-8F17F1A64F9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D4492-9D7D-1A60-4AED-6155C00F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6C682-A2D4-2457-C62A-D42AD49E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3B0-3FEA-4B9E-B6EF-14B36AE62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8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8E74-7471-A3D9-07D4-71C39822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40370-32E8-DA91-9ED0-E72F8F4D3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55ACA-869E-E1FE-8D54-6F1A8E371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315D1-0789-53F5-9F62-B8BAA2BC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B642-A7B7-4AB6-A1C9-8F17F1A64F9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77AC1-3440-636B-E611-9842E983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636D3-C4C6-30B2-2181-5E549CDB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43B0-3FEA-4B9E-B6EF-14B36AE62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17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559DE-5FA9-EAB2-B3BD-7BEF4D4A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57EA7-FB4D-F5C5-B935-09350C040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0912-C3F9-92F2-954B-57EA0E553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B642-A7B7-4AB6-A1C9-8F17F1A64F9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FF6B-27EC-6816-39D1-129791D51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F4076-3ACE-0D99-FAE1-4693277F8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43B0-3FEA-4B9E-B6EF-14B36AE62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9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71077B-7652-C2DF-B969-1D80DB30B435}"/>
              </a:ext>
            </a:extLst>
          </p:cNvPr>
          <p:cNvSpPr txBox="1"/>
          <p:nvPr/>
        </p:nvSpPr>
        <p:spPr>
          <a:xfrm>
            <a:off x="149290" y="261256"/>
            <a:ext cx="12042710" cy="562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               </a:t>
            </a:r>
            <a:r>
              <a:rPr lang="en-IN" sz="40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AIM: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link layer traffic simulator using packet tracer analysis of CDMA/CD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ALGOTITHM:</a:t>
            </a:r>
            <a:endParaRPr lang="en-IN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step1:first take 1server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step2:link that server to 4hubs and one switch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step3:connect that hubs and switches to pcs and laptop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step4:after connection send message to one pc to another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step5:if message send correctly you got successful other wise recheck the connections.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9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802828-3AC6-BE88-1CA6-374177E9B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977"/>
            <a:ext cx="6227035" cy="350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ACE37C-8D65-2314-F50B-47C101488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005" y="3517641"/>
            <a:ext cx="5969995" cy="3359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72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2022-09-29T08:10:49Z</dcterms:created>
  <dcterms:modified xsi:type="dcterms:W3CDTF">2022-09-29T08:28:36Z</dcterms:modified>
</cp:coreProperties>
</file>